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01" r:id="rId2"/>
  </p:sldMasterIdLst>
  <p:notesMasterIdLst>
    <p:notesMasterId r:id="rId111"/>
  </p:notesMasterIdLst>
  <p:sldIdLst>
    <p:sldId id="523" r:id="rId3"/>
    <p:sldId id="472" r:id="rId4"/>
    <p:sldId id="528" r:id="rId5"/>
    <p:sldId id="744" r:id="rId6"/>
    <p:sldId id="711" r:id="rId7"/>
    <p:sldId id="752" r:id="rId8"/>
    <p:sldId id="726" r:id="rId9"/>
    <p:sldId id="743" r:id="rId10"/>
    <p:sldId id="574" r:id="rId11"/>
    <p:sldId id="641" r:id="rId12"/>
    <p:sldId id="931" r:id="rId13"/>
    <p:sldId id="448" r:id="rId14"/>
    <p:sldId id="932" r:id="rId15"/>
    <p:sldId id="867" r:id="rId16"/>
    <p:sldId id="563" r:id="rId17"/>
    <p:sldId id="745" r:id="rId18"/>
    <p:sldId id="730" r:id="rId19"/>
    <p:sldId id="675" r:id="rId20"/>
    <p:sldId id="674" r:id="rId21"/>
    <p:sldId id="917" r:id="rId22"/>
    <p:sldId id="976" r:id="rId23"/>
    <p:sldId id="576" r:id="rId24"/>
    <p:sldId id="921" r:id="rId25"/>
    <p:sldId id="922" r:id="rId26"/>
    <p:sldId id="459" r:id="rId27"/>
    <p:sldId id="933" r:id="rId28"/>
    <p:sldId id="485" r:id="rId29"/>
    <p:sldId id="707" r:id="rId30"/>
    <p:sldId id="748" r:id="rId31"/>
    <p:sldId id="728" r:id="rId32"/>
    <p:sldId id="839" r:id="rId33"/>
    <p:sldId id="837" r:id="rId34"/>
    <p:sldId id="924" r:id="rId35"/>
    <p:sldId id="736" r:id="rId36"/>
    <p:sldId id="486" r:id="rId37"/>
    <p:sldId id="925" r:id="rId38"/>
    <p:sldId id="688" r:id="rId39"/>
    <p:sldId id="471" r:id="rId40"/>
    <p:sldId id="690" r:id="rId41"/>
    <p:sldId id="599" r:id="rId42"/>
    <p:sldId id="691" r:id="rId43"/>
    <p:sldId id="692" r:id="rId44"/>
    <p:sldId id="720" r:id="rId45"/>
    <p:sldId id="731" r:id="rId46"/>
    <p:sldId id="916" r:id="rId47"/>
    <p:sldId id="735" r:id="rId48"/>
    <p:sldId id="729" r:id="rId49"/>
    <p:sldId id="526" r:id="rId50"/>
    <p:sldId id="393" r:id="rId51"/>
    <p:sldId id="424" r:id="rId52"/>
    <p:sldId id="591" r:id="rId53"/>
    <p:sldId id="513" r:id="rId54"/>
    <p:sldId id="516" r:id="rId55"/>
    <p:sldId id="487" r:id="rId56"/>
    <p:sldId id="653" r:id="rId57"/>
    <p:sldId id="501" r:id="rId58"/>
    <p:sldId id="587" r:id="rId59"/>
    <p:sldId id="753" r:id="rId60"/>
    <p:sldId id="919" r:id="rId61"/>
    <p:sldId id="733" r:id="rId62"/>
    <p:sldId id="966" r:id="rId63"/>
    <p:sldId id="568" r:id="rId64"/>
    <p:sldId id="926" r:id="rId65"/>
    <p:sldId id="547" r:id="rId66"/>
    <p:sldId id="548" r:id="rId67"/>
    <p:sldId id="927" r:id="rId68"/>
    <p:sldId id="683" r:id="rId69"/>
    <p:sldId id="642" r:id="rId70"/>
    <p:sldId id="476" r:id="rId71"/>
    <p:sldId id="973" r:id="rId72"/>
    <p:sldId id="977" r:id="rId73"/>
    <p:sldId id="583" r:id="rId74"/>
    <p:sldId id="469" r:id="rId75"/>
    <p:sldId id="470" r:id="rId76"/>
    <p:sldId id="582" r:id="rId77"/>
    <p:sldId id="750" r:id="rId78"/>
    <p:sldId id="975" r:id="rId79"/>
    <p:sldId id="979" r:id="rId80"/>
    <p:sldId id="974" r:id="rId81"/>
    <p:sldId id="967" r:id="rId82"/>
    <p:sldId id="462" r:id="rId83"/>
    <p:sldId id="480" r:id="rId84"/>
    <p:sldId id="481" r:id="rId85"/>
    <p:sldId id="531" r:id="rId86"/>
    <p:sldId id="970" r:id="rId87"/>
    <p:sldId id="981" r:id="rId88"/>
    <p:sldId id="980" r:id="rId89"/>
    <p:sldId id="749" r:id="rId90"/>
    <p:sldId id="738" r:id="rId91"/>
    <p:sldId id="751" r:id="rId92"/>
    <p:sldId id="982" r:id="rId93"/>
    <p:sldId id="915" r:id="rId94"/>
    <p:sldId id="527" r:id="rId95"/>
    <p:sldId id="644" r:id="rId96"/>
    <p:sldId id="625" r:id="rId97"/>
    <p:sldId id="629" r:id="rId98"/>
    <p:sldId id="628" r:id="rId99"/>
    <p:sldId id="961" r:id="rId100"/>
    <p:sldId id="725" r:id="rId101"/>
    <p:sldId id="962" r:id="rId102"/>
    <p:sldId id="564" r:id="rId103"/>
    <p:sldId id="829" r:id="rId104"/>
    <p:sldId id="964" r:id="rId105"/>
    <p:sldId id="724" r:id="rId106"/>
    <p:sldId id="742" r:id="rId107"/>
    <p:sldId id="960" r:id="rId108"/>
    <p:sldId id="965" r:id="rId109"/>
    <p:sldId id="909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16" userDrawn="1">
          <p15:clr>
            <a:srgbClr val="A4A3A4"/>
          </p15:clr>
        </p15:guide>
        <p15:guide id="4" pos="4543" userDrawn="1">
          <p15:clr>
            <a:srgbClr val="A4A3A4"/>
          </p15:clr>
        </p15:guide>
        <p15:guide id="5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Karlsson" initials="HK" lastIdx="2" clrIdx="0">
    <p:extLst>
      <p:ext uri="{19B8F6BF-5375-455C-9EA6-DF929625EA0E}">
        <p15:presenceInfo xmlns:p15="http://schemas.microsoft.com/office/powerpoint/2012/main" userId="7c23574e444faf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5A2"/>
    <a:srgbClr val="FCB040"/>
    <a:srgbClr val="A7A6A8"/>
    <a:srgbClr val="B2B3B4"/>
    <a:srgbClr val="0CA8A0"/>
    <a:srgbClr val="0BA89F"/>
    <a:srgbClr val="93C5EB"/>
    <a:srgbClr val="59B768"/>
    <a:srgbClr val="03A99F"/>
    <a:srgbClr val="456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6"/>
    <p:restoredTop sz="86327"/>
  </p:normalViewPr>
  <p:slideViewPr>
    <p:cSldViewPr snapToGrid="0" snapToObjects="1">
      <p:cViewPr varScale="1">
        <p:scale>
          <a:sx n="70" d="100"/>
          <a:sy n="70" d="100"/>
        </p:scale>
        <p:origin x="440" y="192"/>
      </p:cViewPr>
      <p:guideLst>
        <p:guide orient="horz" pos="2160"/>
        <p:guide pos="3840"/>
        <p:guide pos="4316"/>
        <p:guide pos="4543"/>
        <p:guide pos="2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23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commentAuthors" Target="commentAuthor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 find gathering information online on my own superior to interacting with a sales rep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Agree (2015)</c:v>
                </c:pt>
                <c:pt idx="1">
                  <c:v>Agree (2016)</c:v>
                </c:pt>
                <c:pt idx="2">
                  <c:v>Agree (2017)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0.53</c:v>
                </c:pt>
                <c:pt idx="1">
                  <c:v>0.64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A-1F49-AD6A-A1376A1FFA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 find interacting with a sales rep superior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Agree (2015)</c:v>
                </c:pt>
                <c:pt idx="1">
                  <c:v>Agree (2016)</c:v>
                </c:pt>
                <c:pt idx="2">
                  <c:v>Agree (2017)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0%">
                  <c:v>0.21</c:v>
                </c:pt>
                <c:pt idx="2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8A-1F49-AD6A-A1376A1FFA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1492624"/>
        <c:axId val="849354640"/>
      </c:barChart>
      <c:catAx>
        <c:axId val="81149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354640"/>
        <c:crosses val="autoZero"/>
        <c:auto val="1"/>
        <c:lblAlgn val="ctr"/>
        <c:lblOffset val="100"/>
        <c:noMultiLvlLbl val="0"/>
      </c:catAx>
      <c:valAx>
        <c:axId val="849354640"/>
        <c:scaling>
          <c:orientation val="minMax"/>
          <c:max val="0.8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49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Deltagare</a:t>
            </a:r>
          </a:p>
        </c:rich>
      </c:tx>
      <c:layout>
        <c:manualLayout>
          <c:xMode val="edge"/>
          <c:yMode val="edge"/>
          <c:x val="0.38677731299212592"/>
          <c:y val="2.1093748702402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Attendees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70B-674D-BCCC-CAEE6082B2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70B-674D-BCCC-CAEE6082B2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B2B</c:v>
                </c:pt>
                <c:pt idx="1">
                  <c:v>B2C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0B-674D-BCCC-CAEE6082B22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 find gathering information online on my own superior to interacting with a sales rep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Agree (2015)</c:v>
                </c:pt>
                <c:pt idx="1">
                  <c:v>Agree (2016)</c:v>
                </c:pt>
                <c:pt idx="2">
                  <c:v>Agree (2017)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0.53</c:v>
                </c:pt>
                <c:pt idx="1">
                  <c:v>0.64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A-1F49-AD6A-A1376A1FFA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 find interacting with a sales rep superior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Agree (2015)</c:v>
                </c:pt>
                <c:pt idx="1">
                  <c:v>Agree (2016)</c:v>
                </c:pt>
                <c:pt idx="2">
                  <c:v>Agree (2017)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0%">
                  <c:v>0.21</c:v>
                </c:pt>
                <c:pt idx="2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8A-1F49-AD6A-A1376A1FFA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1492624"/>
        <c:axId val="849354640"/>
      </c:barChart>
      <c:catAx>
        <c:axId val="81149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354640"/>
        <c:crosses val="autoZero"/>
        <c:auto val="1"/>
        <c:lblAlgn val="ctr"/>
        <c:lblOffset val="100"/>
        <c:noMultiLvlLbl val="0"/>
      </c:catAx>
      <c:valAx>
        <c:axId val="849354640"/>
        <c:scaling>
          <c:orientation val="minMax"/>
          <c:max val="0.8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49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err="1"/>
              <a:t>Upplevd</a:t>
            </a:r>
            <a:r>
              <a:rPr lang="en-US" b="1" baseline="0"/>
              <a:t> </a:t>
            </a:r>
            <a:r>
              <a:rPr lang="en-US" b="1" baseline="0" err="1"/>
              <a:t>svårighet</a:t>
            </a:r>
            <a:r>
              <a:rPr lang="en-US" b="1" baseline="0"/>
              <a:t> vid </a:t>
            </a:r>
            <a:r>
              <a:rPr lang="en-US" b="1" baseline="0" err="1"/>
              <a:t>Beslutsfattande</a:t>
            </a:r>
            <a:endParaRPr lang="en-US" b="1" baseline="0"/>
          </a:p>
          <a:p>
            <a:pPr>
              <a:defRPr b="1"/>
            </a:pPr>
            <a:r>
              <a:rPr lang="en-US" b="1" baseline="0" err="1"/>
              <a:t>På</a:t>
            </a:r>
            <a:r>
              <a:rPr lang="en-US" b="1" baseline="0"/>
              <a:t> </a:t>
            </a:r>
            <a:r>
              <a:rPr lang="en-US" b="1" baseline="0" err="1"/>
              <a:t>varje</a:t>
            </a:r>
            <a:r>
              <a:rPr lang="en-US" b="1" baseline="0"/>
              <a:t> </a:t>
            </a:r>
            <a:r>
              <a:rPr lang="en-US" b="1" baseline="0" err="1"/>
              <a:t>steg</a:t>
            </a:r>
            <a:r>
              <a:rPr lang="en-US" b="1" baseline="0"/>
              <a:t> av </a:t>
            </a:r>
            <a:r>
              <a:rPr lang="en-US" b="1" baseline="0" err="1"/>
              <a:t>Inköp</a:t>
            </a:r>
            <a:endParaRPr lang="en-US" b="1"/>
          </a:p>
        </c:rich>
      </c:tx>
      <c:layout>
        <c:manualLayout>
          <c:xMode val="edge"/>
          <c:yMode val="edge"/>
          <c:x val="0.14029820859022127"/>
          <c:y val="2.34374985582247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77533776467901"/>
          <c:y val="0.17932620698042501"/>
          <c:w val="0.58017071159505296"/>
          <c:h val="0.518759687576298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Getting others to agree a course of action</c:v>
                </c:pt>
              </c:strCache>
            </c:strRef>
          </c:tx>
          <c:spPr>
            <a:ln w="28575" cap="rnd">
              <a:solidFill>
                <a:srgbClr val="03A99F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3"/>
                <c:pt idx="0">
                  <c:v>Problem Definition</c:v>
                </c:pt>
                <c:pt idx="1">
                  <c:v>Solution Identification</c:v>
                </c:pt>
                <c:pt idx="2">
                  <c:v>Supplier Selection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0.36</c:v>
                </c:pt>
                <c:pt idx="1">
                  <c:v>0.45</c:v>
                </c:pt>
                <c:pt idx="2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B4-F94F-8B1D-C505EAC4B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813178992"/>
        <c:axId val="813187104"/>
      </c:lineChart>
      <c:catAx>
        <c:axId val="81317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187104"/>
        <c:crosses val="autoZero"/>
        <c:auto val="1"/>
        <c:lblAlgn val="ctr"/>
        <c:lblOffset val="100"/>
        <c:noMultiLvlLbl val="0"/>
      </c:catAx>
      <c:valAx>
        <c:axId val="81318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/>
                  <a:t>%</a:t>
                </a:r>
                <a:r>
                  <a:rPr lang="en-IE" baseline="0"/>
                  <a:t> </a:t>
                </a:r>
                <a:r>
                  <a:rPr lang="en-IE" baseline="0" err="1"/>
                  <a:t>av</a:t>
                </a:r>
                <a:r>
                  <a:rPr lang="en-IE" baseline="0"/>
                  <a:t> </a:t>
                </a:r>
                <a:r>
                  <a:rPr lang="en-IE" baseline="0" err="1"/>
                  <a:t>respondenter</a:t>
                </a:r>
                <a:r>
                  <a:rPr lang="en-IE" baseline="0"/>
                  <a:t> </a:t>
                </a:r>
                <a:r>
                  <a:rPr lang="en-IE" baseline="0" err="1"/>
                  <a:t>som</a:t>
                </a:r>
                <a:r>
                  <a:rPr lang="en-IE" baseline="0"/>
                  <a:t> </a:t>
                </a:r>
                <a:r>
                  <a:rPr lang="en-IE" baseline="0" err="1"/>
                  <a:t>svarade</a:t>
                </a:r>
                <a:endParaRPr lang="en-IE" baseline="0"/>
              </a:p>
              <a:p>
                <a:pPr>
                  <a:defRPr/>
                </a:pPr>
                <a:r>
                  <a:rPr lang="en-IE" b="1" baseline="0" err="1"/>
                  <a:t>Upplevd</a:t>
                </a:r>
                <a:r>
                  <a:rPr lang="en-IE" b="1" baseline="0"/>
                  <a:t> </a:t>
                </a:r>
                <a:r>
                  <a:rPr lang="en-IE" b="1" baseline="0" err="1"/>
                  <a:t>svårighet</a:t>
                </a:r>
                <a:endParaRPr lang="en-IE" b="1" baseline="0"/>
              </a:p>
            </c:rich>
          </c:tx>
          <c:layout>
            <c:manualLayout>
              <c:xMode val="edge"/>
              <c:yMode val="edge"/>
              <c:x val="3.4294995329877398E-2"/>
              <c:y val="0.255875845480078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17899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3200037077299299"/>
          <c:y val="0.56187748758135503"/>
          <c:w val="0.30950578959137498"/>
          <c:h val="5.2649849123409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0DF07C-C880-4089-B2F0-427E6F5EA14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4EE4BDA-A3AA-48CF-8918-2FCE9DBB9E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dirty="0" err="1"/>
            <a:t>AnSÖK</a:t>
          </a:r>
          <a:r>
            <a:rPr lang="en-IE" b="1" dirty="0"/>
            <a:t> TILL EN Workshop</a:t>
          </a:r>
        </a:p>
        <a:p>
          <a:pPr>
            <a:lnSpc>
              <a:spcPct val="100000"/>
            </a:lnSpc>
            <a:defRPr cap="all"/>
          </a:pPr>
          <a:r>
            <a:rPr lang="en-IE" dirty="0" err="1"/>
            <a:t>För</a:t>
          </a:r>
          <a:r>
            <a:rPr lang="en-IE" dirty="0"/>
            <a:t> </a:t>
          </a:r>
          <a:r>
            <a:rPr lang="en-IE" dirty="0" err="1"/>
            <a:t>att</a:t>
          </a:r>
          <a:r>
            <a:rPr lang="en-IE" dirty="0"/>
            <a:t> </a:t>
          </a:r>
          <a:r>
            <a:rPr lang="en-IE" dirty="0" err="1"/>
            <a:t>förbättra</a:t>
          </a:r>
          <a:r>
            <a:rPr lang="en-IE" dirty="0"/>
            <a:t> din </a:t>
          </a:r>
          <a:r>
            <a:rPr lang="en-IE" dirty="0" err="1"/>
            <a:t>digitala</a:t>
          </a:r>
          <a:r>
            <a:rPr lang="en-IE" dirty="0"/>
            <a:t> strategi</a:t>
          </a:r>
          <a:endParaRPr lang="en-US" dirty="0"/>
        </a:p>
      </dgm:t>
    </dgm:pt>
    <dgm:pt modelId="{8C5FF664-55C1-4948-B4A6-6CFE2275FE4F}" type="parTrans" cxnId="{54F64A42-DD20-493D-BC01-361B24F619AE}">
      <dgm:prSet/>
      <dgm:spPr/>
      <dgm:t>
        <a:bodyPr/>
        <a:lstStyle/>
        <a:p>
          <a:endParaRPr lang="en-US"/>
        </a:p>
      </dgm:t>
    </dgm:pt>
    <dgm:pt modelId="{C4353373-54BE-406A-8336-361E02C692A2}" type="sibTrans" cxnId="{54F64A42-DD20-493D-BC01-361B24F619AE}">
      <dgm:prSet/>
      <dgm:spPr/>
      <dgm:t>
        <a:bodyPr/>
        <a:lstStyle/>
        <a:p>
          <a:endParaRPr lang="en-US"/>
        </a:p>
      </dgm:t>
    </dgm:pt>
    <dgm:pt modelId="{E658EB39-DD04-42D2-B335-00127046E90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err="1"/>
            <a:t>Utför</a:t>
          </a:r>
          <a:r>
            <a:rPr lang="en-IE" b="1"/>
            <a:t> </a:t>
          </a:r>
          <a:r>
            <a:rPr lang="en-IE" b="1" err="1"/>
            <a:t>en</a:t>
          </a:r>
          <a:r>
            <a:rPr lang="en-IE" b="1"/>
            <a:t> Digital Scorecard (Pro) </a:t>
          </a:r>
          <a:r>
            <a:rPr lang="en-IE" b="1" err="1"/>
            <a:t>analys</a:t>
          </a:r>
          <a:endParaRPr lang="en-IE" b="1"/>
        </a:p>
        <a:p>
          <a:pPr>
            <a:lnSpc>
              <a:spcPct val="100000"/>
            </a:lnSpc>
            <a:defRPr cap="all"/>
          </a:pPr>
          <a:r>
            <a:rPr lang="en-IE"/>
            <a:t>PÅBÖRJA RESAN MED EN NULÄGESANALYS</a:t>
          </a:r>
          <a:endParaRPr lang="en-US"/>
        </a:p>
      </dgm:t>
    </dgm:pt>
    <dgm:pt modelId="{861E9AC9-A985-4AC3-8AE3-39D0D1A526C7}" type="parTrans" cxnId="{371889DB-3A03-40C4-8125-B2C52035CF32}">
      <dgm:prSet/>
      <dgm:spPr/>
      <dgm:t>
        <a:bodyPr/>
        <a:lstStyle/>
        <a:p>
          <a:endParaRPr lang="en-US"/>
        </a:p>
      </dgm:t>
    </dgm:pt>
    <dgm:pt modelId="{08564106-6648-4F3E-BDD1-5ED6CF9776F2}" type="sibTrans" cxnId="{371889DB-3A03-40C4-8125-B2C52035CF32}">
      <dgm:prSet/>
      <dgm:spPr/>
      <dgm:t>
        <a:bodyPr/>
        <a:lstStyle/>
        <a:p>
          <a:endParaRPr lang="en-US"/>
        </a:p>
      </dgm:t>
    </dgm:pt>
    <dgm:pt modelId="{011424B7-7831-4869-948F-7D89EF12E740}" type="pres">
      <dgm:prSet presAssocID="{DD0DF07C-C880-4089-B2F0-427E6F5EA14E}" presName="root" presStyleCnt="0">
        <dgm:presLayoutVars>
          <dgm:dir/>
          <dgm:resizeHandles val="exact"/>
        </dgm:presLayoutVars>
      </dgm:prSet>
      <dgm:spPr/>
    </dgm:pt>
    <dgm:pt modelId="{2527894E-9A45-4800-886E-7CACEE31AB52}" type="pres">
      <dgm:prSet presAssocID="{E658EB39-DD04-42D2-B335-00127046E905}" presName="compNode" presStyleCnt="0"/>
      <dgm:spPr/>
    </dgm:pt>
    <dgm:pt modelId="{7BF0035D-3307-4472-B323-CAF3CA394AC8}" type="pres">
      <dgm:prSet presAssocID="{E658EB39-DD04-42D2-B335-00127046E905}" presName="iconBgRect" presStyleLbl="bgShp" presStyleIdx="0" presStyleCnt="2"/>
      <dgm:spPr/>
    </dgm:pt>
    <dgm:pt modelId="{426A9C8C-0667-469A-9947-4024DF8868F1}" type="pres">
      <dgm:prSet presAssocID="{E658EB39-DD04-42D2-B335-00127046E90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B0143DF-712F-4B91-8E55-98D6118256BB}" type="pres">
      <dgm:prSet presAssocID="{E658EB39-DD04-42D2-B335-00127046E905}" presName="spaceRect" presStyleCnt="0"/>
      <dgm:spPr/>
    </dgm:pt>
    <dgm:pt modelId="{87B5209C-D84C-4896-A5A8-82957B3F797A}" type="pres">
      <dgm:prSet presAssocID="{E658EB39-DD04-42D2-B335-00127046E905}" presName="textRect" presStyleLbl="revTx" presStyleIdx="0" presStyleCnt="2">
        <dgm:presLayoutVars>
          <dgm:chMax val="1"/>
          <dgm:chPref val="1"/>
        </dgm:presLayoutVars>
      </dgm:prSet>
      <dgm:spPr/>
    </dgm:pt>
    <dgm:pt modelId="{F090127E-89B7-E047-ADF3-2AFE3B091B82}" type="pres">
      <dgm:prSet presAssocID="{08564106-6648-4F3E-BDD1-5ED6CF9776F2}" presName="sibTrans" presStyleCnt="0"/>
      <dgm:spPr/>
    </dgm:pt>
    <dgm:pt modelId="{33C5BB95-AEE1-41A8-B31E-3BCD1E04E9A0}" type="pres">
      <dgm:prSet presAssocID="{E4EE4BDA-A3AA-48CF-8918-2FCE9DBB9E9D}" presName="compNode" presStyleCnt="0"/>
      <dgm:spPr/>
    </dgm:pt>
    <dgm:pt modelId="{97297F49-03A6-4E9F-9F3E-0BB918840C21}" type="pres">
      <dgm:prSet presAssocID="{E4EE4BDA-A3AA-48CF-8918-2FCE9DBB9E9D}" presName="iconBgRect" presStyleLbl="bgShp" presStyleIdx="1" presStyleCnt="2"/>
      <dgm:spPr/>
    </dgm:pt>
    <dgm:pt modelId="{D42CE467-DE87-490A-90BC-31211FD1FA8F}" type="pres">
      <dgm:prSet presAssocID="{E4EE4BDA-A3AA-48CF-8918-2FCE9DBB9E9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0B5DC33C-E77E-45AF-9D7F-AA7614EA29B7}" type="pres">
      <dgm:prSet presAssocID="{E4EE4BDA-A3AA-48CF-8918-2FCE9DBB9E9D}" presName="spaceRect" presStyleCnt="0"/>
      <dgm:spPr/>
    </dgm:pt>
    <dgm:pt modelId="{0EA56C0C-2969-43FD-A05C-B4F25FC8F0EE}" type="pres">
      <dgm:prSet presAssocID="{E4EE4BDA-A3AA-48CF-8918-2FCE9DBB9E9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4F64A42-DD20-493D-BC01-361B24F619AE}" srcId="{DD0DF07C-C880-4089-B2F0-427E6F5EA14E}" destId="{E4EE4BDA-A3AA-48CF-8918-2FCE9DBB9E9D}" srcOrd="1" destOrd="0" parTransId="{8C5FF664-55C1-4948-B4A6-6CFE2275FE4F}" sibTransId="{C4353373-54BE-406A-8336-361E02C692A2}"/>
    <dgm:cxn modelId="{3340335F-8AD5-EA45-B924-1C928C754BD3}" type="presOf" srcId="{E658EB39-DD04-42D2-B335-00127046E905}" destId="{87B5209C-D84C-4896-A5A8-82957B3F797A}" srcOrd="0" destOrd="0" presId="urn:microsoft.com/office/officeart/2018/5/layout/IconCircleLabelList"/>
    <dgm:cxn modelId="{59F4A984-D639-8F45-BC19-C470EFE4B876}" type="presOf" srcId="{E4EE4BDA-A3AA-48CF-8918-2FCE9DBB9E9D}" destId="{0EA56C0C-2969-43FD-A05C-B4F25FC8F0EE}" srcOrd="0" destOrd="0" presId="urn:microsoft.com/office/officeart/2018/5/layout/IconCircleLabelList"/>
    <dgm:cxn modelId="{97EAF584-696D-4FA7-AB7C-952BBC32965F}" type="presOf" srcId="{DD0DF07C-C880-4089-B2F0-427E6F5EA14E}" destId="{011424B7-7831-4869-948F-7D89EF12E740}" srcOrd="0" destOrd="0" presId="urn:microsoft.com/office/officeart/2018/5/layout/IconCircleLabelList"/>
    <dgm:cxn modelId="{371889DB-3A03-40C4-8125-B2C52035CF32}" srcId="{DD0DF07C-C880-4089-B2F0-427E6F5EA14E}" destId="{E658EB39-DD04-42D2-B335-00127046E905}" srcOrd="0" destOrd="0" parTransId="{861E9AC9-A985-4AC3-8AE3-39D0D1A526C7}" sibTransId="{08564106-6648-4F3E-BDD1-5ED6CF9776F2}"/>
    <dgm:cxn modelId="{7231F953-F654-374E-895C-F9C0F4F4342B}" type="presParOf" srcId="{011424B7-7831-4869-948F-7D89EF12E740}" destId="{2527894E-9A45-4800-886E-7CACEE31AB52}" srcOrd="0" destOrd="0" presId="urn:microsoft.com/office/officeart/2018/5/layout/IconCircleLabelList"/>
    <dgm:cxn modelId="{98050100-6DE0-A04E-8A52-51C454D326DF}" type="presParOf" srcId="{2527894E-9A45-4800-886E-7CACEE31AB52}" destId="{7BF0035D-3307-4472-B323-CAF3CA394AC8}" srcOrd="0" destOrd="0" presId="urn:microsoft.com/office/officeart/2018/5/layout/IconCircleLabelList"/>
    <dgm:cxn modelId="{D637A592-8466-7147-A452-A948643E354D}" type="presParOf" srcId="{2527894E-9A45-4800-886E-7CACEE31AB52}" destId="{426A9C8C-0667-469A-9947-4024DF8868F1}" srcOrd="1" destOrd="0" presId="urn:microsoft.com/office/officeart/2018/5/layout/IconCircleLabelList"/>
    <dgm:cxn modelId="{42C5153E-30BB-D748-94E3-B5C67FEA3977}" type="presParOf" srcId="{2527894E-9A45-4800-886E-7CACEE31AB52}" destId="{0B0143DF-712F-4B91-8E55-98D6118256BB}" srcOrd="2" destOrd="0" presId="urn:microsoft.com/office/officeart/2018/5/layout/IconCircleLabelList"/>
    <dgm:cxn modelId="{EDAD0759-EFF3-414E-9188-8B330A92F3E0}" type="presParOf" srcId="{2527894E-9A45-4800-886E-7CACEE31AB52}" destId="{87B5209C-D84C-4896-A5A8-82957B3F797A}" srcOrd="3" destOrd="0" presId="urn:microsoft.com/office/officeart/2018/5/layout/IconCircleLabelList"/>
    <dgm:cxn modelId="{8BFA36CC-81AC-6C49-B3EE-A744365D0E07}" type="presParOf" srcId="{011424B7-7831-4869-948F-7D89EF12E740}" destId="{F090127E-89B7-E047-ADF3-2AFE3B091B82}" srcOrd="1" destOrd="0" presId="urn:microsoft.com/office/officeart/2018/5/layout/IconCircleLabelList"/>
    <dgm:cxn modelId="{63773C81-D9A1-B248-8B18-DE8D390B95D7}" type="presParOf" srcId="{011424B7-7831-4869-948F-7D89EF12E740}" destId="{33C5BB95-AEE1-41A8-B31E-3BCD1E04E9A0}" srcOrd="2" destOrd="0" presId="urn:microsoft.com/office/officeart/2018/5/layout/IconCircleLabelList"/>
    <dgm:cxn modelId="{53501475-7F80-F94D-B783-ACFD78D61364}" type="presParOf" srcId="{33C5BB95-AEE1-41A8-B31E-3BCD1E04E9A0}" destId="{97297F49-03A6-4E9F-9F3E-0BB918840C21}" srcOrd="0" destOrd="0" presId="urn:microsoft.com/office/officeart/2018/5/layout/IconCircleLabelList"/>
    <dgm:cxn modelId="{97A39340-95B8-E140-9CC3-F55A2F8E2772}" type="presParOf" srcId="{33C5BB95-AEE1-41A8-B31E-3BCD1E04E9A0}" destId="{D42CE467-DE87-490A-90BC-31211FD1FA8F}" srcOrd="1" destOrd="0" presId="urn:microsoft.com/office/officeart/2018/5/layout/IconCircleLabelList"/>
    <dgm:cxn modelId="{4F9CC761-1B82-5349-90A9-32A74D08F089}" type="presParOf" srcId="{33C5BB95-AEE1-41A8-B31E-3BCD1E04E9A0}" destId="{0B5DC33C-E77E-45AF-9D7F-AA7614EA29B7}" srcOrd="2" destOrd="0" presId="urn:microsoft.com/office/officeart/2018/5/layout/IconCircleLabelList"/>
    <dgm:cxn modelId="{058FDA8E-5BED-994D-8B25-BBDB0408D970}" type="presParOf" srcId="{33C5BB95-AEE1-41A8-B31E-3BCD1E04E9A0}" destId="{0EA56C0C-2969-43FD-A05C-B4F25FC8F0E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756974-7347-4F02-A6E6-12E16CE82BD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467AA9E-8C5F-4AE0-87AD-ECA38A9FA1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200" dirty="0" err="1">
              <a:solidFill>
                <a:schemeClr val="tx1"/>
              </a:solidFill>
            </a:rPr>
            <a:t>Hur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hjälper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ni</a:t>
          </a:r>
          <a:r>
            <a:rPr lang="en-IE" sz="2200" dirty="0">
              <a:solidFill>
                <a:schemeClr val="tx1"/>
              </a:solidFill>
            </a:rPr>
            <a:t> era </a:t>
          </a:r>
          <a:r>
            <a:rPr lang="en-IE" sz="2200" dirty="0" err="1">
              <a:solidFill>
                <a:schemeClr val="tx1"/>
              </a:solidFill>
            </a:rPr>
            <a:t>kunder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idag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att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köpa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av</a:t>
          </a:r>
          <a:r>
            <a:rPr lang="en-IE" sz="2200" dirty="0">
              <a:solidFill>
                <a:schemeClr val="tx1"/>
              </a:solidFill>
            </a:rPr>
            <a:t> er?</a:t>
          </a:r>
          <a:endParaRPr lang="en-US" sz="2200" dirty="0">
            <a:solidFill>
              <a:schemeClr val="tx1"/>
            </a:solidFill>
          </a:endParaRPr>
        </a:p>
      </dgm:t>
    </dgm:pt>
    <dgm:pt modelId="{C1C4472B-E09E-4291-8C3C-76E66AABEE11}" type="parTrans" cxnId="{1273440A-4D09-4F32-A350-1097F0223322}">
      <dgm:prSet/>
      <dgm:spPr/>
      <dgm:t>
        <a:bodyPr/>
        <a:lstStyle/>
        <a:p>
          <a:endParaRPr lang="en-US"/>
        </a:p>
      </dgm:t>
    </dgm:pt>
    <dgm:pt modelId="{ACEEB597-8FE6-4406-9B85-0A9D93A8E437}" type="sibTrans" cxnId="{1273440A-4D09-4F32-A350-1097F0223322}">
      <dgm:prSet/>
      <dgm:spPr/>
      <dgm:t>
        <a:bodyPr/>
        <a:lstStyle/>
        <a:p>
          <a:endParaRPr lang="en-US"/>
        </a:p>
      </dgm:t>
    </dgm:pt>
    <dgm:pt modelId="{0E1B23EA-CDD2-42E5-8DE6-92D0DDA7CC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200" dirty="0" err="1">
              <a:solidFill>
                <a:schemeClr val="tx1"/>
              </a:solidFill>
            </a:rPr>
            <a:t>Är</a:t>
          </a:r>
          <a:r>
            <a:rPr lang="en-IE" sz="2200" dirty="0">
              <a:solidFill>
                <a:schemeClr val="tx1"/>
              </a:solidFill>
            </a:rPr>
            <a:t> det </a:t>
          </a:r>
          <a:r>
            <a:rPr lang="en-IE" sz="2200" dirty="0" err="1">
              <a:solidFill>
                <a:schemeClr val="tx1"/>
              </a:solidFill>
            </a:rPr>
            <a:t>något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ytterligare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ni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kan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göra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för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att</a:t>
          </a:r>
          <a:r>
            <a:rPr lang="en-IE" sz="2200" dirty="0">
              <a:solidFill>
                <a:schemeClr val="tx1"/>
              </a:solidFill>
            </a:rPr>
            <a:t> </a:t>
          </a:r>
          <a:r>
            <a:rPr lang="en-IE" sz="2200" dirty="0" err="1">
              <a:solidFill>
                <a:schemeClr val="tx1"/>
              </a:solidFill>
            </a:rPr>
            <a:t>hjälpa</a:t>
          </a:r>
          <a:r>
            <a:rPr lang="en-IE" sz="2200" dirty="0">
              <a:solidFill>
                <a:schemeClr val="tx1"/>
              </a:solidFill>
            </a:rPr>
            <a:t> era </a:t>
          </a:r>
          <a:r>
            <a:rPr lang="en-IE" sz="2200" dirty="0" err="1">
              <a:solidFill>
                <a:schemeClr val="tx1"/>
              </a:solidFill>
            </a:rPr>
            <a:t>kunder</a:t>
          </a:r>
          <a:r>
            <a:rPr lang="en-IE" sz="2200" dirty="0">
              <a:solidFill>
                <a:schemeClr val="tx1"/>
              </a:solidFill>
            </a:rPr>
            <a:t>?</a:t>
          </a:r>
          <a:endParaRPr lang="en-US" sz="2200" dirty="0">
            <a:solidFill>
              <a:schemeClr val="tx1"/>
            </a:solidFill>
          </a:endParaRPr>
        </a:p>
      </dgm:t>
    </dgm:pt>
    <dgm:pt modelId="{A9EEC42E-2C15-4DD3-AB5E-9D1539587794}" type="parTrans" cxnId="{CA2BEAB7-8E45-45DB-ACF9-48CF815A1F26}">
      <dgm:prSet/>
      <dgm:spPr/>
      <dgm:t>
        <a:bodyPr/>
        <a:lstStyle/>
        <a:p>
          <a:endParaRPr lang="en-US"/>
        </a:p>
      </dgm:t>
    </dgm:pt>
    <dgm:pt modelId="{4E4759B6-FF4A-4E99-8D1D-BC35720AA3C8}" type="sibTrans" cxnId="{CA2BEAB7-8E45-45DB-ACF9-48CF815A1F26}">
      <dgm:prSet/>
      <dgm:spPr/>
      <dgm:t>
        <a:bodyPr/>
        <a:lstStyle/>
        <a:p>
          <a:endParaRPr lang="en-US"/>
        </a:p>
      </dgm:t>
    </dgm:pt>
    <dgm:pt modelId="{09B48633-F80B-704B-8FA7-40BA171457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200" dirty="0" err="1">
              <a:solidFill>
                <a:schemeClr val="tx1"/>
              </a:solidFill>
            </a:rPr>
            <a:t>Hjälper</a:t>
          </a:r>
          <a:r>
            <a:rPr lang="en-GB" sz="2200" dirty="0">
              <a:solidFill>
                <a:schemeClr val="tx1"/>
              </a:solidFill>
            </a:rPr>
            <a:t> era </a:t>
          </a:r>
          <a:r>
            <a:rPr lang="en-GB" sz="2200" dirty="0" err="1">
              <a:solidFill>
                <a:schemeClr val="tx1"/>
              </a:solidFill>
            </a:rPr>
            <a:t>nuvarande</a:t>
          </a:r>
          <a:r>
            <a:rPr lang="en-GB" sz="2200" dirty="0">
              <a:solidFill>
                <a:schemeClr val="tx1"/>
              </a:solidFill>
            </a:rPr>
            <a:t> </a:t>
          </a:r>
          <a:r>
            <a:rPr lang="en-GB" sz="2200" dirty="0" err="1">
              <a:solidFill>
                <a:schemeClr val="tx1"/>
              </a:solidFill>
            </a:rPr>
            <a:t>handlingar</a:t>
          </a:r>
          <a:r>
            <a:rPr lang="en-GB" sz="2200" dirty="0">
              <a:solidFill>
                <a:schemeClr val="tx1"/>
              </a:solidFill>
            </a:rPr>
            <a:t> </a:t>
          </a:r>
          <a:r>
            <a:rPr lang="en-GB" sz="2200" dirty="0" err="1">
              <a:solidFill>
                <a:schemeClr val="tx1"/>
              </a:solidFill>
            </a:rPr>
            <a:t>kunder</a:t>
          </a:r>
          <a:r>
            <a:rPr lang="en-GB" sz="2200" dirty="0">
              <a:solidFill>
                <a:schemeClr val="tx1"/>
              </a:solidFill>
            </a:rPr>
            <a:t> </a:t>
          </a:r>
          <a:r>
            <a:rPr lang="en-GB" sz="2200" dirty="0" err="1">
              <a:solidFill>
                <a:schemeClr val="tx1"/>
              </a:solidFill>
            </a:rPr>
            <a:t>att</a:t>
          </a:r>
          <a:r>
            <a:rPr lang="en-GB" sz="2200" dirty="0">
              <a:solidFill>
                <a:schemeClr val="tx1"/>
              </a:solidFill>
            </a:rPr>
            <a:t> </a:t>
          </a:r>
          <a:r>
            <a:rPr lang="en-GB" sz="2200" dirty="0" err="1">
              <a:solidFill>
                <a:schemeClr val="tx1"/>
              </a:solidFill>
            </a:rPr>
            <a:t>köpa</a:t>
          </a:r>
          <a:r>
            <a:rPr lang="en-GB" sz="2200" dirty="0">
              <a:solidFill>
                <a:schemeClr val="tx1"/>
              </a:solidFill>
            </a:rPr>
            <a:t> </a:t>
          </a:r>
          <a:r>
            <a:rPr lang="en-GB" sz="2200" dirty="0" err="1">
              <a:solidFill>
                <a:schemeClr val="tx1"/>
              </a:solidFill>
            </a:rPr>
            <a:t>från</a:t>
          </a:r>
          <a:r>
            <a:rPr lang="en-GB" sz="2200" dirty="0">
              <a:solidFill>
                <a:schemeClr val="tx1"/>
              </a:solidFill>
            </a:rPr>
            <a:t> er?</a:t>
          </a:r>
        </a:p>
      </dgm:t>
    </dgm:pt>
    <dgm:pt modelId="{EF26C4E7-BA18-894D-98F7-E658CA3C1CBF}" type="parTrans" cxnId="{58BAF4CE-E192-C345-9DA6-6DA3E116F50E}">
      <dgm:prSet/>
      <dgm:spPr/>
      <dgm:t>
        <a:bodyPr/>
        <a:lstStyle/>
        <a:p>
          <a:endParaRPr lang="en-GB"/>
        </a:p>
      </dgm:t>
    </dgm:pt>
    <dgm:pt modelId="{984A87EF-195B-F942-9199-DB339F35C4E6}" type="sibTrans" cxnId="{58BAF4CE-E192-C345-9DA6-6DA3E116F50E}">
      <dgm:prSet/>
      <dgm:spPr/>
      <dgm:t>
        <a:bodyPr/>
        <a:lstStyle/>
        <a:p>
          <a:endParaRPr lang="en-GB"/>
        </a:p>
      </dgm:t>
    </dgm:pt>
    <dgm:pt modelId="{676A098F-24B9-437F-9D19-FA4FF414D532}" type="pres">
      <dgm:prSet presAssocID="{E7756974-7347-4F02-A6E6-12E16CE82BDB}" presName="root" presStyleCnt="0">
        <dgm:presLayoutVars>
          <dgm:dir/>
          <dgm:resizeHandles val="exact"/>
        </dgm:presLayoutVars>
      </dgm:prSet>
      <dgm:spPr/>
    </dgm:pt>
    <dgm:pt modelId="{D7CBA154-8230-4D3D-8532-B937A76386B3}" type="pres">
      <dgm:prSet presAssocID="{D467AA9E-8C5F-4AE0-87AD-ECA38A9FA1A1}" presName="compNode" presStyleCnt="0"/>
      <dgm:spPr/>
    </dgm:pt>
    <dgm:pt modelId="{31A6CADF-4DF8-4C75-973A-8065B9FA8240}" type="pres">
      <dgm:prSet presAssocID="{D467AA9E-8C5F-4AE0-87AD-ECA38A9FA1A1}" presName="bgRect" presStyleLbl="bgShp" presStyleIdx="0" presStyleCnt="3"/>
      <dgm:spPr>
        <a:solidFill>
          <a:schemeClr val="accent4">
            <a:lumMod val="60000"/>
            <a:lumOff val="40000"/>
          </a:schemeClr>
        </a:solidFill>
        <a:ln>
          <a:noFill/>
        </a:ln>
      </dgm:spPr>
    </dgm:pt>
    <dgm:pt modelId="{439118B6-DFC7-4658-8712-90CE708C1F89}" type="pres">
      <dgm:prSet presAssocID="{D467AA9E-8C5F-4AE0-87AD-ECA38A9FA1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7E9856A-0EE7-4AAD-911A-06D256927945}" type="pres">
      <dgm:prSet presAssocID="{D467AA9E-8C5F-4AE0-87AD-ECA38A9FA1A1}" presName="spaceRect" presStyleCnt="0"/>
      <dgm:spPr/>
    </dgm:pt>
    <dgm:pt modelId="{69438480-7AE5-4909-9D4B-8A07368876C5}" type="pres">
      <dgm:prSet presAssocID="{D467AA9E-8C5F-4AE0-87AD-ECA38A9FA1A1}" presName="parTx" presStyleLbl="revTx" presStyleIdx="0" presStyleCnt="3">
        <dgm:presLayoutVars>
          <dgm:chMax val="0"/>
          <dgm:chPref val="0"/>
        </dgm:presLayoutVars>
      </dgm:prSet>
      <dgm:spPr/>
    </dgm:pt>
    <dgm:pt modelId="{91DE5879-F377-4D99-9939-7E667CD8B214}" type="pres">
      <dgm:prSet presAssocID="{ACEEB597-8FE6-4406-9B85-0A9D93A8E437}" presName="sibTrans" presStyleCnt="0"/>
      <dgm:spPr/>
    </dgm:pt>
    <dgm:pt modelId="{AFDAE2DE-E04B-444F-B2CC-06F6B0E5C8FB}" type="pres">
      <dgm:prSet presAssocID="{0E1B23EA-CDD2-42E5-8DE6-92D0DDA7CCF6}" presName="compNode" presStyleCnt="0"/>
      <dgm:spPr/>
    </dgm:pt>
    <dgm:pt modelId="{11BE2D25-D1BF-4C28-AE70-13D3B525B472}" type="pres">
      <dgm:prSet presAssocID="{0E1B23EA-CDD2-42E5-8DE6-92D0DDA7CCF6}" presName="bgRect" presStyleLbl="bgShp" presStyleIdx="1" presStyleCnt="3"/>
      <dgm:spPr>
        <a:solidFill>
          <a:schemeClr val="accent4">
            <a:lumMod val="60000"/>
            <a:lumOff val="40000"/>
          </a:schemeClr>
        </a:solidFill>
      </dgm:spPr>
    </dgm:pt>
    <dgm:pt modelId="{93EBA9C4-D05F-4E71-9093-DAED3FF0C3C9}" type="pres">
      <dgm:prSet presAssocID="{0E1B23EA-CDD2-42E5-8DE6-92D0DDA7CC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4D57E0D-55D7-49E9-B8B7-171AF891FCA6}" type="pres">
      <dgm:prSet presAssocID="{0E1B23EA-CDD2-42E5-8DE6-92D0DDA7CCF6}" presName="spaceRect" presStyleCnt="0"/>
      <dgm:spPr/>
    </dgm:pt>
    <dgm:pt modelId="{29A9F15C-4AFA-457D-BEC8-6D4C39205564}" type="pres">
      <dgm:prSet presAssocID="{0E1B23EA-CDD2-42E5-8DE6-92D0DDA7CCF6}" presName="parTx" presStyleLbl="revTx" presStyleIdx="1" presStyleCnt="3">
        <dgm:presLayoutVars>
          <dgm:chMax val="0"/>
          <dgm:chPref val="0"/>
        </dgm:presLayoutVars>
      </dgm:prSet>
      <dgm:spPr/>
    </dgm:pt>
    <dgm:pt modelId="{F87C6229-EA99-8544-992D-E1FD5ABADB36}" type="pres">
      <dgm:prSet presAssocID="{4E4759B6-FF4A-4E99-8D1D-BC35720AA3C8}" presName="sibTrans" presStyleCnt="0"/>
      <dgm:spPr/>
    </dgm:pt>
    <dgm:pt modelId="{4834E6D9-FFD1-5242-8AB0-A82AE652240E}" type="pres">
      <dgm:prSet presAssocID="{09B48633-F80B-704B-8FA7-40BA171457CC}" presName="compNode" presStyleCnt="0"/>
      <dgm:spPr/>
    </dgm:pt>
    <dgm:pt modelId="{4359F0A9-1E16-B748-8BE2-3577DE9B4101}" type="pres">
      <dgm:prSet presAssocID="{09B48633-F80B-704B-8FA7-40BA171457CC}" presName="bgRect" presStyleLbl="bgShp" presStyleIdx="2" presStyleCnt="3"/>
      <dgm:spPr>
        <a:solidFill>
          <a:schemeClr val="accent4">
            <a:lumMod val="60000"/>
            <a:lumOff val="40000"/>
          </a:schemeClr>
        </a:solidFill>
      </dgm:spPr>
    </dgm:pt>
    <dgm:pt modelId="{DAD3E586-CDDA-4140-B29C-9413E5B585C6}" type="pres">
      <dgm:prSet presAssocID="{09B48633-F80B-704B-8FA7-40BA171457CC}" presName="iconRect" presStyleLbl="node1" presStyleIdx="2" presStyleCnt="3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741911-AA24-5A46-958D-0755ACAE0E74}" type="pres">
      <dgm:prSet presAssocID="{09B48633-F80B-704B-8FA7-40BA171457CC}" presName="spaceRect" presStyleCnt="0"/>
      <dgm:spPr/>
    </dgm:pt>
    <dgm:pt modelId="{9061EB41-05BD-D64E-8296-94205221231A}" type="pres">
      <dgm:prSet presAssocID="{09B48633-F80B-704B-8FA7-40BA171457C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273440A-4D09-4F32-A350-1097F0223322}" srcId="{E7756974-7347-4F02-A6E6-12E16CE82BDB}" destId="{D467AA9E-8C5F-4AE0-87AD-ECA38A9FA1A1}" srcOrd="0" destOrd="0" parTransId="{C1C4472B-E09E-4291-8C3C-76E66AABEE11}" sibTransId="{ACEEB597-8FE6-4406-9B85-0A9D93A8E437}"/>
    <dgm:cxn modelId="{F6E6A831-C1FB-4DB0-915A-976EEA4F4367}" type="presOf" srcId="{0E1B23EA-CDD2-42E5-8DE6-92D0DDA7CCF6}" destId="{29A9F15C-4AFA-457D-BEC8-6D4C39205564}" srcOrd="0" destOrd="0" presId="urn:microsoft.com/office/officeart/2018/2/layout/IconVerticalSolidList"/>
    <dgm:cxn modelId="{9210A837-B544-47F1-95CC-5E87C033F73D}" type="presOf" srcId="{E7756974-7347-4F02-A6E6-12E16CE82BDB}" destId="{676A098F-24B9-437F-9D19-FA4FF414D532}" srcOrd="0" destOrd="0" presId="urn:microsoft.com/office/officeart/2018/2/layout/IconVerticalSolidList"/>
    <dgm:cxn modelId="{82399D4F-410C-46C8-BEA5-43343625F31D}" type="presOf" srcId="{D467AA9E-8C5F-4AE0-87AD-ECA38A9FA1A1}" destId="{69438480-7AE5-4909-9D4B-8A07368876C5}" srcOrd="0" destOrd="0" presId="urn:microsoft.com/office/officeart/2018/2/layout/IconVerticalSolidList"/>
    <dgm:cxn modelId="{CA2BEAB7-8E45-45DB-ACF9-48CF815A1F26}" srcId="{E7756974-7347-4F02-A6E6-12E16CE82BDB}" destId="{0E1B23EA-CDD2-42E5-8DE6-92D0DDA7CCF6}" srcOrd="1" destOrd="0" parTransId="{A9EEC42E-2C15-4DD3-AB5E-9D1539587794}" sibTransId="{4E4759B6-FF4A-4E99-8D1D-BC35720AA3C8}"/>
    <dgm:cxn modelId="{58BAF4CE-E192-C345-9DA6-6DA3E116F50E}" srcId="{E7756974-7347-4F02-A6E6-12E16CE82BDB}" destId="{09B48633-F80B-704B-8FA7-40BA171457CC}" srcOrd="2" destOrd="0" parTransId="{EF26C4E7-BA18-894D-98F7-E658CA3C1CBF}" sibTransId="{984A87EF-195B-F942-9199-DB339F35C4E6}"/>
    <dgm:cxn modelId="{3B0D90D8-9DD7-DB42-98C1-DE34B2960794}" type="presOf" srcId="{09B48633-F80B-704B-8FA7-40BA171457CC}" destId="{9061EB41-05BD-D64E-8296-94205221231A}" srcOrd="0" destOrd="0" presId="urn:microsoft.com/office/officeart/2018/2/layout/IconVerticalSolidList"/>
    <dgm:cxn modelId="{EEE4AC19-6F34-4746-881D-8082A91811C7}" type="presParOf" srcId="{676A098F-24B9-437F-9D19-FA4FF414D532}" destId="{D7CBA154-8230-4D3D-8532-B937A76386B3}" srcOrd="0" destOrd="0" presId="urn:microsoft.com/office/officeart/2018/2/layout/IconVerticalSolidList"/>
    <dgm:cxn modelId="{89BBF422-969A-4029-B258-3EC645D07B62}" type="presParOf" srcId="{D7CBA154-8230-4D3D-8532-B937A76386B3}" destId="{31A6CADF-4DF8-4C75-973A-8065B9FA8240}" srcOrd="0" destOrd="0" presId="urn:microsoft.com/office/officeart/2018/2/layout/IconVerticalSolidList"/>
    <dgm:cxn modelId="{282CA3C8-1E00-45AE-B41F-4BEE3D8C1BB5}" type="presParOf" srcId="{D7CBA154-8230-4D3D-8532-B937A76386B3}" destId="{439118B6-DFC7-4658-8712-90CE708C1F89}" srcOrd="1" destOrd="0" presId="urn:microsoft.com/office/officeart/2018/2/layout/IconVerticalSolidList"/>
    <dgm:cxn modelId="{027D6090-D86B-4FCD-9E25-624AC317D43C}" type="presParOf" srcId="{D7CBA154-8230-4D3D-8532-B937A76386B3}" destId="{77E9856A-0EE7-4AAD-911A-06D256927945}" srcOrd="2" destOrd="0" presId="urn:microsoft.com/office/officeart/2018/2/layout/IconVerticalSolidList"/>
    <dgm:cxn modelId="{9ABD33B3-978B-48A0-9634-2FFACEE6F031}" type="presParOf" srcId="{D7CBA154-8230-4D3D-8532-B937A76386B3}" destId="{69438480-7AE5-4909-9D4B-8A07368876C5}" srcOrd="3" destOrd="0" presId="urn:microsoft.com/office/officeart/2018/2/layout/IconVerticalSolidList"/>
    <dgm:cxn modelId="{1E2DE2D8-D0F8-4773-9A29-6E9D100DC448}" type="presParOf" srcId="{676A098F-24B9-437F-9D19-FA4FF414D532}" destId="{91DE5879-F377-4D99-9939-7E667CD8B214}" srcOrd="1" destOrd="0" presId="urn:microsoft.com/office/officeart/2018/2/layout/IconVerticalSolidList"/>
    <dgm:cxn modelId="{FB9A516B-41BF-4340-83FF-4309BCB0FFBD}" type="presParOf" srcId="{676A098F-24B9-437F-9D19-FA4FF414D532}" destId="{AFDAE2DE-E04B-444F-B2CC-06F6B0E5C8FB}" srcOrd="2" destOrd="0" presId="urn:microsoft.com/office/officeart/2018/2/layout/IconVerticalSolidList"/>
    <dgm:cxn modelId="{D07DCDAE-97FA-4F9C-B4D6-C464709E2D58}" type="presParOf" srcId="{AFDAE2DE-E04B-444F-B2CC-06F6B0E5C8FB}" destId="{11BE2D25-D1BF-4C28-AE70-13D3B525B472}" srcOrd="0" destOrd="0" presId="urn:microsoft.com/office/officeart/2018/2/layout/IconVerticalSolidList"/>
    <dgm:cxn modelId="{FF8F4556-C5E7-405F-A232-5C9416F1B922}" type="presParOf" srcId="{AFDAE2DE-E04B-444F-B2CC-06F6B0E5C8FB}" destId="{93EBA9C4-D05F-4E71-9093-DAED3FF0C3C9}" srcOrd="1" destOrd="0" presId="urn:microsoft.com/office/officeart/2018/2/layout/IconVerticalSolidList"/>
    <dgm:cxn modelId="{440F3050-E3D7-4FF5-8D6F-CD58CD5DCD68}" type="presParOf" srcId="{AFDAE2DE-E04B-444F-B2CC-06F6B0E5C8FB}" destId="{34D57E0D-55D7-49E9-B8B7-171AF891FCA6}" srcOrd="2" destOrd="0" presId="urn:microsoft.com/office/officeart/2018/2/layout/IconVerticalSolidList"/>
    <dgm:cxn modelId="{1196EF18-4F24-4DF9-8481-9529977B8ECC}" type="presParOf" srcId="{AFDAE2DE-E04B-444F-B2CC-06F6B0E5C8FB}" destId="{29A9F15C-4AFA-457D-BEC8-6D4C39205564}" srcOrd="3" destOrd="0" presId="urn:microsoft.com/office/officeart/2018/2/layout/IconVerticalSolidList"/>
    <dgm:cxn modelId="{3DF1464C-5895-C64B-9517-AB0DD0B628A3}" type="presParOf" srcId="{676A098F-24B9-437F-9D19-FA4FF414D532}" destId="{F87C6229-EA99-8544-992D-E1FD5ABADB36}" srcOrd="3" destOrd="0" presId="urn:microsoft.com/office/officeart/2018/2/layout/IconVerticalSolidList"/>
    <dgm:cxn modelId="{94BDBAC2-A742-814D-8B18-8B4929E256CD}" type="presParOf" srcId="{676A098F-24B9-437F-9D19-FA4FF414D532}" destId="{4834E6D9-FFD1-5242-8AB0-A82AE652240E}" srcOrd="4" destOrd="0" presId="urn:microsoft.com/office/officeart/2018/2/layout/IconVerticalSolidList"/>
    <dgm:cxn modelId="{447B31CF-114F-F548-9160-16915D7B3A69}" type="presParOf" srcId="{4834E6D9-FFD1-5242-8AB0-A82AE652240E}" destId="{4359F0A9-1E16-B748-8BE2-3577DE9B4101}" srcOrd="0" destOrd="0" presId="urn:microsoft.com/office/officeart/2018/2/layout/IconVerticalSolidList"/>
    <dgm:cxn modelId="{E2EC66FA-473E-2B4A-A2AD-CA530962096B}" type="presParOf" srcId="{4834E6D9-FFD1-5242-8AB0-A82AE652240E}" destId="{DAD3E586-CDDA-4140-B29C-9413E5B585C6}" srcOrd="1" destOrd="0" presId="urn:microsoft.com/office/officeart/2018/2/layout/IconVerticalSolidList"/>
    <dgm:cxn modelId="{D2D00A10-7F28-904E-8667-874F96DA4AA9}" type="presParOf" srcId="{4834E6D9-FFD1-5242-8AB0-A82AE652240E}" destId="{45741911-AA24-5A46-958D-0755ACAE0E74}" srcOrd="2" destOrd="0" presId="urn:microsoft.com/office/officeart/2018/2/layout/IconVerticalSolidList"/>
    <dgm:cxn modelId="{2376DDE9-A06E-9745-A406-E4815EBA3DDC}" type="presParOf" srcId="{4834E6D9-FFD1-5242-8AB0-A82AE652240E}" destId="{9061EB41-05BD-D64E-8296-94205221231A}" srcOrd="3" destOrd="0" presId="urn:microsoft.com/office/officeart/2018/2/layout/IconVerticalSolidList"/>
  </dgm:cxnLst>
  <dgm:bg>
    <a:noFill/>
  </dgm:bg>
  <dgm:whole>
    <a:ln>
      <a:solidFill>
        <a:schemeClr val="accent4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B10A32-853E-4D98-AD12-C59F7095F5A8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0FAD57-07D5-4A0E-BB0A-78F11F65CB7E}">
      <dgm:prSet/>
      <dgm:spPr/>
      <dgm:t>
        <a:bodyPr/>
        <a:lstStyle/>
        <a:p>
          <a:r>
            <a:rPr lang="en-IE" dirty="0" err="1"/>
            <a:t>Djupare</a:t>
          </a:r>
          <a:r>
            <a:rPr lang="en-IE" dirty="0"/>
            <a:t> </a:t>
          </a:r>
          <a:r>
            <a:rPr lang="en-IE" dirty="0" err="1"/>
            <a:t>förståelse</a:t>
          </a:r>
          <a:r>
            <a:rPr lang="en-IE" dirty="0"/>
            <a:t> </a:t>
          </a:r>
          <a:endParaRPr lang="en-US" dirty="0"/>
        </a:p>
      </dgm:t>
    </dgm:pt>
    <dgm:pt modelId="{2863DD4B-C505-4FFE-832A-9FEAFCB0434C}" type="parTrans" cxnId="{C8C8C3D9-9523-49F6-A6DF-BCF1E1808BC2}">
      <dgm:prSet/>
      <dgm:spPr/>
      <dgm:t>
        <a:bodyPr/>
        <a:lstStyle/>
        <a:p>
          <a:endParaRPr lang="en-US"/>
        </a:p>
      </dgm:t>
    </dgm:pt>
    <dgm:pt modelId="{1770B7FF-5927-4195-865C-ABB7396B509A}" type="sibTrans" cxnId="{C8C8C3D9-9523-49F6-A6DF-BCF1E1808BC2}">
      <dgm:prSet/>
      <dgm:spPr/>
      <dgm:t>
        <a:bodyPr/>
        <a:lstStyle/>
        <a:p>
          <a:endParaRPr lang="en-US"/>
        </a:p>
      </dgm:t>
    </dgm:pt>
    <dgm:pt modelId="{98E92F64-6237-4272-8EBD-BAE138997F7C}">
      <dgm:prSet/>
      <dgm:spPr/>
      <dgm:t>
        <a:bodyPr/>
        <a:lstStyle/>
        <a:p>
          <a:r>
            <a:rPr lang="en-IE" dirty="0" err="1"/>
            <a:t>Riktmärken</a:t>
          </a:r>
          <a:r>
            <a:rPr lang="en-IE" dirty="0"/>
            <a:t> &amp; feedback </a:t>
          </a:r>
          <a:endParaRPr lang="en-US" dirty="0"/>
        </a:p>
      </dgm:t>
    </dgm:pt>
    <dgm:pt modelId="{D574C4BA-06C9-4DD3-9462-97898FBABE2E}" type="parTrans" cxnId="{D38BBFE9-51A1-4A98-9C49-CBD5AE95B0ED}">
      <dgm:prSet/>
      <dgm:spPr/>
      <dgm:t>
        <a:bodyPr/>
        <a:lstStyle/>
        <a:p>
          <a:endParaRPr lang="en-US"/>
        </a:p>
      </dgm:t>
    </dgm:pt>
    <dgm:pt modelId="{A9CC3FD0-F505-4A47-B2A3-1D031B46809E}" type="sibTrans" cxnId="{D38BBFE9-51A1-4A98-9C49-CBD5AE95B0ED}">
      <dgm:prSet/>
      <dgm:spPr/>
      <dgm:t>
        <a:bodyPr/>
        <a:lstStyle/>
        <a:p>
          <a:endParaRPr lang="en-US"/>
        </a:p>
      </dgm:t>
    </dgm:pt>
    <dgm:pt modelId="{184548B0-43BD-4589-81E1-7AA471592F17}">
      <dgm:prSet/>
      <dgm:spPr/>
      <dgm:t>
        <a:bodyPr/>
        <a:lstStyle/>
        <a:p>
          <a:r>
            <a:rPr lang="en-IE" dirty="0" err="1"/>
            <a:t>Ett</a:t>
          </a:r>
          <a:r>
            <a:rPr lang="en-IE" dirty="0"/>
            <a:t> </a:t>
          </a:r>
          <a:r>
            <a:rPr lang="en-IE" dirty="0" err="1"/>
            <a:t>lagarbete</a:t>
          </a:r>
          <a:endParaRPr lang="en-IE" dirty="0"/>
        </a:p>
        <a:p>
          <a:r>
            <a:rPr lang="en-IE" dirty="0" err="1"/>
            <a:t>En</a:t>
          </a:r>
          <a:r>
            <a:rPr lang="en-IE" dirty="0"/>
            <a:t> </a:t>
          </a:r>
          <a:r>
            <a:rPr lang="en-IE" dirty="0" err="1"/>
            <a:t>gemensam</a:t>
          </a:r>
          <a:r>
            <a:rPr lang="en-IE" dirty="0"/>
            <a:t> </a:t>
          </a:r>
          <a:r>
            <a:rPr lang="en-IE" dirty="0" err="1"/>
            <a:t>startpunkt</a:t>
          </a:r>
          <a:endParaRPr lang="en-IE" dirty="0"/>
        </a:p>
        <a:p>
          <a:r>
            <a:rPr lang="en-IE" dirty="0" err="1"/>
            <a:t>Ett</a:t>
          </a:r>
          <a:r>
            <a:rPr lang="en-IE" dirty="0"/>
            <a:t> </a:t>
          </a:r>
          <a:r>
            <a:rPr lang="en-IE" dirty="0" err="1"/>
            <a:t>gemensamt</a:t>
          </a:r>
          <a:r>
            <a:rPr lang="en-IE" dirty="0"/>
            <a:t> </a:t>
          </a:r>
          <a:r>
            <a:rPr lang="en-IE" dirty="0" err="1"/>
            <a:t>språk</a:t>
          </a:r>
          <a:endParaRPr lang="en-US" dirty="0"/>
        </a:p>
      </dgm:t>
    </dgm:pt>
    <dgm:pt modelId="{A36B1E9B-4D5B-4A4F-A78B-61DBAC282050}" type="parTrans" cxnId="{6C2751D6-1A4C-4567-AD05-276D55A7C06D}">
      <dgm:prSet/>
      <dgm:spPr/>
      <dgm:t>
        <a:bodyPr/>
        <a:lstStyle/>
        <a:p>
          <a:endParaRPr lang="en-US"/>
        </a:p>
      </dgm:t>
    </dgm:pt>
    <dgm:pt modelId="{1BCDFE93-EF14-4A23-AFB6-0982DC22AC38}" type="sibTrans" cxnId="{6C2751D6-1A4C-4567-AD05-276D55A7C06D}">
      <dgm:prSet/>
      <dgm:spPr/>
      <dgm:t>
        <a:bodyPr/>
        <a:lstStyle/>
        <a:p>
          <a:endParaRPr lang="en-US"/>
        </a:p>
      </dgm:t>
    </dgm:pt>
    <dgm:pt modelId="{4FC15F82-740C-4084-8F8C-EA0F83E3424D}" type="pres">
      <dgm:prSet presAssocID="{14B10A32-853E-4D98-AD12-C59F7095F5A8}" presName="root" presStyleCnt="0">
        <dgm:presLayoutVars>
          <dgm:dir/>
          <dgm:resizeHandles val="exact"/>
        </dgm:presLayoutVars>
      </dgm:prSet>
      <dgm:spPr/>
    </dgm:pt>
    <dgm:pt modelId="{24E39E12-2C7A-4575-93E5-EB0219E321D0}" type="pres">
      <dgm:prSet presAssocID="{AC0FAD57-07D5-4A0E-BB0A-78F11F65CB7E}" presName="compNode" presStyleCnt="0"/>
      <dgm:spPr/>
    </dgm:pt>
    <dgm:pt modelId="{DE45EAC6-35B1-4DB3-AF19-F901499BD4C3}" type="pres">
      <dgm:prSet presAssocID="{AC0FAD57-07D5-4A0E-BB0A-78F11F65CB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83E8DFD-5A5E-4B04-BB2A-1B384F77A768}" type="pres">
      <dgm:prSet presAssocID="{AC0FAD57-07D5-4A0E-BB0A-78F11F65CB7E}" presName="spaceRect" presStyleCnt="0"/>
      <dgm:spPr/>
    </dgm:pt>
    <dgm:pt modelId="{C8CEBF6F-3F0E-4602-8B24-7CC98C65DDF6}" type="pres">
      <dgm:prSet presAssocID="{AC0FAD57-07D5-4A0E-BB0A-78F11F65CB7E}" presName="textRect" presStyleLbl="revTx" presStyleIdx="0" presStyleCnt="3" custLinFactNeighborX="17886" custLinFactNeighborY="0">
        <dgm:presLayoutVars>
          <dgm:chMax val="1"/>
          <dgm:chPref val="1"/>
        </dgm:presLayoutVars>
      </dgm:prSet>
      <dgm:spPr/>
    </dgm:pt>
    <dgm:pt modelId="{05BF68A2-90AC-4B71-8B67-472E2154D831}" type="pres">
      <dgm:prSet presAssocID="{1770B7FF-5927-4195-865C-ABB7396B509A}" presName="sibTrans" presStyleCnt="0"/>
      <dgm:spPr/>
    </dgm:pt>
    <dgm:pt modelId="{25D76A6E-5157-45E0-AF93-665CF8445FA1}" type="pres">
      <dgm:prSet presAssocID="{98E92F64-6237-4272-8EBD-BAE138997F7C}" presName="compNode" presStyleCnt="0"/>
      <dgm:spPr/>
    </dgm:pt>
    <dgm:pt modelId="{F7F10D7B-1A7B-49C9-8B6E-36D0BBE7B0BA}" type="pres">
      <dgm:prSet presAssocID="{98E92F64-6237-4272-8EBD-BAE138997F7C}" presName="iconRect" presStyleLbl="node1" presStyleIdx="1" presStyleCnt="3" custLinFactNeighborX="42093" custLinFactNeighborY="277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C446AAC4-EA06-4909-B5DA-0F92B0CADC38}" type="pres">
      <dgm:prSet presAssocID="{98E92F64-6237-4272-8EBD-BAE138997F7C}" presName="spaceRect" presStyleCnt="0"/>
      <dgm:spPr/>
    </dgm:pt>
    <dgm:pt modelId="{4F70547F-241C-426C-9DA9-60928BBA6029}" type="pres">
      <dgm:prSet presAssocID="{98E92F64-6237-4272-8EBD-BAE138997F7C}" presName="textRect" presStyleLbl="revTx" presStyleIdx="1" presStyleCnt="3" custLinFactNeighborX="18093" custLinFactNeighborY="4536">
        <dgm:presLayoutVars>
          <dgm:chMax val="1"/>
          <dgm:chPref val="1"/>
        </dgm:presLayoutVars>
      </dgm:prSet>
      <dgm:spPr/>
    </dgm:pt>
    <dgm:pt modelId="{F6D458E7-C173-4D8C-B1CD-C72BCFADF09A}" type="pres">
      <dgm:prSet presAssocID="{A9CC3FD0-F505-4A47-B2A3-1D031B46809E}" presName="sibTrans" presStyleCnt="0"/>
      <dgm:spPr/>
    </dgm:pt>
    <dgm:pt modelId="{58ABB41D-7D04-4423-B9A0-4AD22141FCC0}" type="pres">
      <dgm:prSet presAssocID="{184548B0-43BD-4589-81E1-7AA471592F17}" presName="compNode" presStyleCnt="0"/>
      <dgm:spPr/>
    </dgm:pt>
    <dgm:pt modelId="{4BA66792-186C-4F07-9536-5B32744607B5}" type="pres">
      <dgm:prSet presAssocID="{184548B0-43BD-4589-81E1-7AA471592F17}" presName="iconRect" presStyleLbl="node1" presStyleIdx="2" presStyleCnt="3" custLinFactNeighborX="12739" custLinFactNeighborY="2637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3B33833-CBA4-4DAB-BFD8-12D84BC28019}" type="pres">
      <dgm:prSet presAssocID="{184548B0-43BD-4589-81E1-7AA471592F17}" presName="spaceRect" presStyleCnt="0"/>
      <dgm:spPr/>
    </dgm:pt>
    <dgm:pt modelId="{9B21BF72-1CF2-46DB-95A6-A2E981386B4A}" type="pres">
      <dgm:prSet presAssocID="{184548B0-43BD-4589-81E1-7AA471592F17}" presName="textRect" presStyleLbl="revTx" presStyleIdx="2" presStyleCnt="3" custScaleX="165559" custScaleY="266143" custLinFactY="27003" custLinFactNeighborX="623" custLinFactNeighborY="100000">
        <dgm:presLayoutVars>
          <dgm:chMax val="1"/>
          <dgm:chPref val="1"/>
        </dgm:presLayoutVars>
      </dgm:prSet>
      <dgm:spPr/>
    </dgm:pt>
  </dgm:ptLst>
  <dgm:cxnLst>
    <dgm:cxn modelId="{0DAD1C0A-32CB-4BD0-8AF7-ECD2EBDA3F97}" type="presOf" srcId="{184548B0-43BD-4589-81E1-7AA471592F17}" destId="{9B21BF72-1CF2-46DB-95A6-A2E981386B4A}" srcOrd="0" destOrd="0" presId="urn:microsoft.com/office/officeart/2018/2/layout/IconLabelList"/>
    <dgm:cxn modelId="{AE02DA42-D86E-4FF3-9F10-5FB3D152FDDC}" type="presOf" srcId="{98E92F64-6237-4272-8EBD-BAE138997F7C}" destId="{4F70547F-241C-426C-9DA9-60928BBA6029}" srcOrd="0" destOrd="0" presId="urn:microsoft.com/office/officeart/2018/2/layout/IconLabelList"/>
    <dgm:cxn modelId="{0347CB94-F924-472F-BE7E-934381911D2C}" type="presOf" srcId="{AC0FAD57-07D5-4A0E-BB0A-78F11F65CB7E}" destId="{C8CEBF6F-3F0E-4602-8B24-7CC98C65DDF6}" srcOrd="0" destOrd="0" presId="urn:microsoft.com/office/officeart/2018/2/layout/IconLabelList"/>
    <dgm:cxn modelId="{CA3792BA-18D7-45EB-A2D6-D0C2751211C9}" type="presOf" srcId="{14B10A32-853E-4D98-AD12-C59F7095F5A8}" destId="{4FC15F82-740C-4084-8F8C-EA0F83E3424D}" srcOrd="0" destOrd="0" presId="urn:microsoft.com/office/officeart/2018/2/layout/IconLabelList"/>
    <dgm:cxn modelId="{6C2751D6-1A4C-4567-AD05-276D55A7C06D}" srcId="{14B10A32-853E-4D98-AD12-C59F7095F5A8}" destId="{184548B0-43BD-4589-81E1-7AA471592F17}" srcOrd="2" destOrd="0" parTransId="{A36B1E9B-4D5B-4A4F-A78B-61DBAC282050}" sibTransId="{1BCDFE93-EF14-4A23-AFB6-0982DC22AC38}"/>
    <dgm:cxn modelId="{C8C8C3D9-9523-49F6-A6DF-BCF1E1808BC2}" srcId="{14B10A32-853E-4D98-AD12-C59F7095F5A8}" destId="{AC0FAD57-07D5-4A0E-BB0A-78F11F65CB7E}" srcOrd="0" destOrd="0" parTransId="{2863DD4B-C505-4FFE-832A-9FEAFCB0434C}" sibTransId="{1770B7FF-5927-4195-865C-ABB7396B509A}"/>
    <dgm:cxn modelId="{D38BBFE9-51A1-4A98-9C49-CBD5AE95B0ED}" srcId="{14B10A32-853E-4D98-AD12-C59F7095F5A8}" destId="{98E92F64-6237-4272-8EBD-BAE138997F7C}" srcOrd="1" destOrd="0" parTransId="{D574C4BA-06C9-4DD3-9462-97898FBABE2E}" sibTransId="{A9CC3FD0-F505-4A47-B2A3-1D031B46809E}"/>
    <dgm:cxn modelId="{E719DFC0-5423-42D2-8A3A-85060E467249}" type="presParOf" srcId="{4FC15F82-740C-4084-8F8C-EA0F83E3424D}" destId="{24E39E12-2C7A-4575-93E5-EB0219E321D0}" srcOrd="0" destOrd="0" presId="urn:microsoft.com/office/officeart/2018/2/layout/IconLabelList"/>
    <dgm:cxn modelId="{FB58F846-9F27-4680-BE58-21B24160F982}" type="presParOf" srcId="{24E39E12-2C7A-4575-93E5-EB0219E321D0}" destId="{DE45EAC6-35B1-4DB3-AF19-F901499BD4C3}" srcOrd="0" destOrd="0" presId="urn:microsoft.com/office/officeart/2018/2/layout/IconLabelList"/>
    <dgm:cxn modelId="{1948CA12-03E9-4D8F-9970-848DC861C9B1}" type="presParOf" srcId="{24E39E12-2C7A-4575-93E5-EB0219E321D0}" destId="{583E8DFD-5A5E-4B04-BB2A-1B384F77A768}" srcOrd="1" destOrd="0" presId="urn:microsoft.com/office/officeart/2018/2/layout/IconLabelList"/>
    <dgm:cxn modelId="{623C71CF-8430-4C15-ACA3-13266883CA22}" type="presParOf" srcId="{24E39E12-2C7A-4575-93E5-EB0219E321D0}" destId="{C8CEBF6F-3F0E-4602-8B24-7CC98C65DDF6}" srcOrd="2" destOrd="0" presId="urn:microsoft.com/office/officeart/2018/2/layout/IconLabelList"/>
    <dgm:cxn modelId="{E0A257B6-4154-4268-827A-58500C5B480D}" type="presParOf" srcId="{4FC15F82-740C-4084-8F8C-EA0F83E3424D}" destId="{05BF68A2-90AC-4B71-8B67-472E2154D831}" srcOrd="1" destOrd="0" presId="urn:microsoft.com/office/officeart/2018/2/layout/IconLabelList"/>
    <dgm:cxn modelId="{C36D9242-03EF-4DB6-ACD3-F1EE3AD6F81F}" type="presParOf" srcId="{4FC15F82-740C-4084-8F8C-EA0F83E3424D}" destId="{25D76A6E-5157-45E0-AF93-665CF8445FA1}" srcOrd="2" destOrd="0" presId="urn:microsoft.com/office/officeart/2018/2/layout/IconLabelList"/>
    <dgm:cxn modelId="{3045CFA6-B953-4654-8311-33665E163405}" type="presParOf" srcId="{25D76A6E-5157-45E0-AF93-665CF8445FA1}" destId="{F7F10D7B-1A7B-49C9-8B6E-36D0BBE7B0BA}" srcOrd="0" destOrd="0" presId="urn:microsoft.com/office/officeart/2018/2/layout/IconLabelList"/>
    <dgm:cxn modelId="{0BCCB227-019F-40C7-9974-3735C96A2EB3}" type="presParOf" srcId="{25D76A6E-5157-45E0-AF93-665CF8445FA1}" destId="{C446AAC4-EA06-4909-B5DA-0F92B0CADC38}" srcOrd="1" destOrd="0" presId="urn:microsoft.com/office/officeart/2018/2/layout/IconLabelList"/>
    <dgm:cxn modelId="{0480F7CD-4D80-4E24-B2B1-BF438208B9E4}" type="presParOf" srcId="{25D76A6E-5157-45E0-AF93-665CF8445FA1}" destId="{4F70547F-241C-426C-9DA9-60928BBA6029}" srcOrd="2" destOrd="0" presId="urn:microsoft.com/office/officeart/2018/2/layout/IconLabelList"/>
    <dgm:cxn modelId="{9C905AA7-28F2-4748-A25F-82182AFE54E7}" type="presParOf" srcId="{4FC15F82-740C-4084-8F8C-EA0F83E3424D}" destId="{F6D458E7-C173-4D8C-B1CD-C72BCFADF09A}" srcOrd="3" destOrd="0" presId="urn:microsoft.com/office/officeart/2018/2/layout/IconLabelList"/>
    <dgm:cxn modelId="{AFCB4B7C-96F6-4608-8E28-792D43B98550}" type="presParOf" srcId="{4FC15F82-740C-4084-8F8C-EA0F83E3424D}" destId="{58ABB41D-7D04-4423-B9A0-4AD22141FCC0}" srcOrd="4" destOrd="0" presId="urn:microsoft.com/office/officeart/2018/2/layout/IconLabelList"/>
    <dgm:cxn modelId="{6A4CBFF4-C527-4E74-89C5-0911D8DA1317}" type="presParOf" srcId="{58ABB41D-7D04-4423-B9A0-4AD22141FCC0}" destId="{4BA66792-186C-4F07-9536-5B32744607B5}" srcOrd="0" destOrd="0" presId="urn:microsoft.com/office/officeart/2018/2/layout/IconLabelList"/>
    <dgm:cxn modelId="{EEAD7FC2-23CB-4533-947B-2F2895FDC922}" type="presParOf" srcId="{58ABB41D-7D04-4423-B9A0-4AD22141FCC0}" destId="{F3B33833-CBA4-4DAB-BFD8-12D84BC28019}" srcOrd="1" destOrd="0" presId="urn:microsoft.com/office/officeart/2018/2/layout/IconLabelList"/>
    <dgm:cxn modelId="{FA556BA8-E6A2-426D-A745-D3AB7008A86E}" type="presParOf" srcId="{58ABB41D-7D04-4423-B9A0-4AD22141FCC0}" destId="{9B21BF72-1CF2-46DB-95A6-A2E981386B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D697C-3F88-4E55-8DD5-CA25C2BA5B7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29547E-BD19-4E31-A251-7B8C31A6F057}">
      <dgm:prSet custT="1"/>
      <dgm:spPr/>
      <dgm:t>
        <a:bodyPr/>
        <a:lstStyle/>
        <a:p>
          <a:r>
            <a:rPr lang="en-IE" sz="2200" err="1"/>
            <a:t>Har</a:t>
          </a:r>
          <a:r>
            <a:rPr lang="en-IE" sz="2200"/>
            <a:t> </a:t>
          </a:r>
          <a:r>
            <a:rPr lang="en-IE" sz="2200" err="1"/>
            <a:t>köpprocessen</a:t>
          </a:r>
          <a:r>
            <a:rPr lang="en-IE" sz="2200"/>
            <a:t> </a:t>
          </a:r>
          <a:r>
            <a:rPr lang="en-IE" sz="2200" err="1"/>
            <a:t>i</a:t>
          </a:r>
          <a:r>
            <a:rPr lang="en-IE" sz="2200"/>
            <a:t> din </a:t>
          </a:r>
          <a:r>
            <a:rPr lang="en-IE" sz="2200" err="1"/>
            <a:t>bransch</a:t>
          </a:r>
          <a:r>
            <a:rPr lang="en-IE" sz="2200"/>
            <a:t> </a:t>
          </a:r>
          <a:r>
            <a:rPr lang="en-IE" sz="2200" err="1"/>
            <a:t>förändrats</a:t>
          </a:r>
          <a:r>
            <a:rPr lang="en-IE" sz="2200"/>
            <a:t>?</a:t>
          </a:r>
          <a:endParaRPr lang="en-US" sz="2200"/>
        </a:p>
      </dgm:t>
    </dgm:pt>
    <dgm:pt modelId="{55EBACE6-CA8C-4A8D-9F29-760758CC4E58}" type="parTrans" cxnId="{08A77EF3-E185-4C6B-974E-9664AC61E9E0}">
      <dgm:prSet/>
      <dgm:spPr/>
      <dgm:t>
        <a:bodyPr/>
        <a:lstStyle/>
        <a:p>
          <a:endParaRPr lang="en-US"/>
        </a:p>
      </dgm:t>
    </dgm:pt>
    <dgm:pt modelId="{829B2E28-D66F-436B-BC76-732FB3D4A5C7}" type="sibTrans" cxnId="{08A77EF3-E185-4C6B-974E-9664AC61E9E0}">
      <dgm:prSet/>
      <dgm:spPr/>
      <dgm:t>
        <a:bodyPr/>
        <a:lstStyle/>
        <a:p>
          <a:endParaRPr lang="en-US"/>
        </a:p>
      </dgm:t>
    </dgm:pt>
    <dgm:pt modelId="{0EF5C7ED-1ECA-413B-A41E-3A6E17B88EF8}">
      <dgm:prSet custT="1"/>
      <dgm:spPr/>
      <dgm:t>
        <a:bodyPr/>
        <a:lstStyle/>
        <a:p>
          <a:r>
            <a:rPr lang="sv-SE" sz="2200" noProof="0">
              <a:solidFill>
                <a:schemeClr val="tx1"/>
              </a:solidFill>
            </a:rPr>
            <a:t>Hur kan du påverka/påverkar du den för dina prospekts och kunder?</a:t>
          </a:r>
        </a:p>
      </dgm:t>
    </dgm:pt>
    <dgm:pt modelId="{950F05B5-935B-4F5B-9429-BF9792CEB97C}" type="parTrans" cxnId="{B6B6511E-8806-41D9-99D2-8924126BD45C}">
      <dgm:prSet/>
      <dgm:spPr/>
      <dgm:t>
        <a:bodyPr/>
        <a:lstStyle/>
        <a:p>
          <a:endParaRPr lang="en-US"/>
        </a:p>
      </dgm:t>
    </dgm:pt>
    <dgm:pt modelId="{6F15C1DC-344C-4593-BCA6-40833D4DA5BD}" type="sibTrans" cxnId="{B6B6511E-8806-41D9-99D2-8924126BD45C}">
      <dgm:prSet/>
      <dgm:spPr/>
      <dgm:t>
        <a:bodyPr/>
        <a:lstStyle/>
        <a:p>
          <a:endParaRPr lang="en-US"/>
        </a:p>
      </dgm:t>
    </dgm:pt>
    <dgm:pt modelId="{D6E0CD29-68DF-4269-94EC-1F1400A2FE82}">
      <dgm:prSet custT="1"/>
      <dgm:spPr/>
      <dgm:t>
        <a:bodyPr/>
        <a:lstStyle/>
        <a:p>
          <a:r>
            <a:rPr lang="en-IE" sz="2200" err="1"/>
            <a:t>Hur</a:t>
          </a:r>
          <a:r>
            <a:rPr lang="en-IE" sz="2200"/>
            <a:t> </a:t>
          </a:r>
          <a:r>
            <a:rPr lang="en-IE" sz="2200" err="1"/>
            <a:t>anpassar</a:t>
          </a:r>
          <a:r>
            <a:rPr lang="en-IE" sz="2200"/>
            <a:t> du dig </a:t>
          </a:r>
          <a:r>
            <a:rPr lang="en-IE" sz="2200" err="1"/>
            <a:t>eller</a:t>
          </a:r>
          <a:r>
            <a:rPr lang="en-IE" sz="2200"/>
            <a:t> </a:t>
          </a:r>
          <a:r>
            <a:rPr lang="en-IE" sz="2200" err="1"/>
            <a:t>planerar</a:t>
          </a:r>
          <a:r>
            <a:rPr lang="en-IE" sz="2200"/>
            <a:t> </a:t>
          </a:r>
          <a:r>
            <a:rPr lang="en-IE" sz="2200" err="1"/>
            <a:t>att</a:t>
          </a:r>
          <a:r>
            <a:rPr lang="en-IE" sz="2200"/>
            <a:t> </a:t>
          </a:r>
          <a:r>
            <a:rPr lang="en-IE" sz="2200" err="1"/>
            <a:t>anpassa</a:t>
          </a:r>
          <a:r>
            <a:rPr lang="en-IE" sz="2200"/>
            <a:t> dig? </a:t>
          </a:r>
          <a:endParaRPr lang="en-US" sz="2200"/>
        </a:p>
      </dgm:t>
    </dgm:pt>
    <dgm:pt modelId="{AB732754-3A2B-4A68-A3F6-B83ED507D501}" type="parTrans" cxnId="{213960A6-9383-4ADB-BCAC-D5E437AFD4AF}">
      <dgm:prSet/>
      <dgm:spPr/>
      <dgm:t>
        <a:bodyPr/>
        <a:lstStyle/>
        <a:p>
          <a:endParaRPr lang="en-US"/>
        </a:p>
      </dgm:t>
    </dgm:pt>
    <dgm:pt modelId="{4AB247D1-C223-4007-ADB4-B399F1E80759}" type="sibTrans" cxnId="{213960A6-9383-4ADB-BCAC-D5E437AFD4AF}">
      <dgm:prSet/>
      <dgm:spPr/>
      <dgm:t>
        <a:bodyPr/>
        <a:lstStyle/>
        <a:p>
          <a:endParaRPr lang="en-US"/>
        </a:p>
      </dgm:t>
    </dgm:pt>
    <dgm:pt modelId="{1AC7A3D7-3B10-4379-AF7B-8EA1FA350222}" type="pres">
      <dgm:prSet presAssocID="{30DD697C-3F88-4E55-8DD5-CA25C2BA5B75}" presName="root" presStyleCnt="0">
        <dgm:presLayoutVars>
          <dgm:dir/>
          <dgm:resizeHandles val="exact"/>
        </dgm:presLayoutVars>
      </dgm:prSet>
      <dgm:spPr/>
    </dgm:pt>
    <dgm:pt modelId="{34E9A398-360D-42F1-A07C-E1A3F72B05A5}" type="pres">
      <dgm:prSet presAssocID="{C029547E-BD19-4E31-A251-7B8C31A6F057}" presName="compNode" presStyleCnt="0"/>
      <dgm:spPr/>
    </dgm:pt>
    <dgm:pt modelId="{817286FC-FD68-4438-B88A-BAB33E31D32F}" type="pres">
      <dgm:prSet presAssocID="{C029547E-BD19-4E31-A251-7B8C31A6F057}" presName="bgRect" presStyleLbl="bgShp" presStyleIdx="0" presStyleCnt="3"/>
      <dgm:spPr>
        <a:solidFill>
          <a:schemeClr val="accent4">
            <a:lumMod val="60000"/>
            <a:lumOff val="40000"/>
          </a:schemeClr>
        </a:solidFill>
      </dgm:spPr>
    </dgm:pt>
    <dgm:pt modelId="{402D6A95-88CD-426B-827B-03EA63FC1F6E}" type="pres">
      <dgm:prSet presAssocID="{C029547E-BD19-4E31-A251-7B8C31A6F05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1640BB91-04D6-45DA-ACA6-9B3361E10712}" type="pres">
      <dgm:prSet presAssocID="{C029547E-BD19-4E31-A251-7B8C31A6F057}" presName="spaceRect" presStyleCnt="0"/>
      <dgm:spPr/>
    </dgm:pt>
    <dgm:pt modelId="{32B21B7A-BC73-4610-9F08-6D309A204FC3}" type="pres">
      <dgm:prSet presAssocID="{C029547E-BD19-4E31-A251-7B8C31A6F057}" presName="parTx" presStyleLbl="revTx" presStyleIdx="0" presStyleCnt="3">
        <dgm:presLayoutVars>
          <dgm:chMax val="0"/>
          <dgm:chPref val="0"/>
        </dgm:presLayoutVars>
      </dgm:prSet>
      <dgm:spPr/>
    </dgm:pt>
    <dgm:pt modelId="{1D3782FE-4CCC-4614-AA69-3F4BB8551AAD}" type="pres">
      <dgm:prSet presAssocID="{829B2E28-D66F-436B-BC76-732FB3D4A5C7}" presName="sibTrans" presStyleCnt="0"/>
      <dgm:spPr/>
    </dgm:pt>
    <dgm:pt modelId="{9D51806A-1441-4936-84E7-CE727C5C8313}" type="pres">
      <dgm:prSet presAssocID="{0EF5C7ED-1ECA-413B-A41E-3A6E17B88EF8}" presName="compNode" presStyleCnt="0"/>
      <dgm:spPr/>
    </dgm:pt>
    <dgm:pt modelId="{ED3D41AE-0E1D-4073-9F94-8115885CF383}" type="pres">
      <dgm:prSet presAssocID="{0EF5C7ED-1ECA-413B-A41E-3A6E17B88EF8}" presName="bgRect" presStyleLbl="bgShp" presStyleIdx="1" presStyleCnt="3"/>
      <dgm:spPr>
        <a:solidFill>
          <a:schemeClr val="accent4">
            <a:lumMod val="60000"/>
            <a:lumOff val="40000"/>
          </a:schemeClr>
        </a:solidFill>
      </dgm:spPr>
    </dgm:pt>
    <dgm:pt modelId="{06D84D6B-BE08-428A-9FC3-3DDB7CC16D1A}" type="pres">
      <dgm:prSet presAssocID="{0EF5C7ED-1ECA-413B-A41E-3A6E17B88E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B4C68520-06EB-48E4-86C8-C92E04F193A6}" type="pres">
      <dgm:prSet presAssocID="{0EF5C7ED-1ECA-413B-A41E-3A6E17B88EF8}" presName="spaceRect" presStyleCnt="0"/>
      <dgm:spPr/>
    </dgm:pt>
    <dgm:pt modelId="{10074BEF-DE82-49B8-89B5-BC095398F3CC}" type="pres">
      <dgm:prSet presAssocID="{0EF5C7ED-1ECA-413B-A41E-3A6E17B88EF8}" presName="parTx" presStyleLbl="revTx" presStyleIdx="1" presStyleCnt="3">
        <dgm:presLayoutVars>
          <dgm:chMax val="0"/>
          <dgm:chPref val="0"/>
        </dgm:presLayoutVars>
      </dgm:prSet>
      <dgm:spPr/>
    </dgm:pt>
    <dgm:pt modelId="{A67FCFD9-02CB-422E-ADD4-EBCCA243966C}" type="pres">
      <dgm:prSet presAssocID="{6F15C1DC-344C-4593-BCA6-40833D4DA5BD}" presName="sibTrans" presStyleCnt="0"/>
      <dgm:spPr/>
    </dgm:pt>
    <dgm:pt modelId="{51223CC0-00C7-465B-9D26-5111D1DCCAC0}" type="pres">
      <dgm:prSet presAssocID="{D6E0CD29-68DF-4269-94EC-1F1400A2FE82}" presName="compNode" presStyleCnt="0"/>
      <dgm:spPr/>
    </dgm:pt>
    <dgm:pt modelId="{C8BEAB28-ED7B-478D-BAD2-2F5BA3ADF01F}" type="pres">
      <dgm:prSet presAssocID="{D6E0CD29-68DF-4269-94EC-1F1400A2FE82}" presName="bgRect" presStyleLbl="bgShp" presStyleIdx="2" presStyleCnt="3"/>
      <dgm:spPr>
        <a:solidFill>
          <a:schemeClr val="accent4">
            <a:lumMod val="60000"/>
            <a:lumOff val="40000"/>
          </a:schemeClr>
        </a:solidFill>
      </dgm:spPr>
    </dgm:pt>
    <dgm:pt modelId="{C4442651-CBE0-46A4-A95C-E2945CCDCDE2}" type="pres">
      <dgm:prSet presAssocID="{D6E0CD29-68DF-4269-94EC-1F1400A2FE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7AFC89FE-43D1-4300-AE14-E36C5BC70844}" type="pres">
      <dgm:prSet presAssocID="{D6E0CD29-68DF-4269-94EC-1F1400A2FE82}" presName="spaceRect" presStyleCnt="0"/>
      <dgm:spPr/>
    </dgm:pt>
    <dgm:pt modelId="{26507DBD-F885-4CC7-B893-AB7A88B77764}" type="pres">
      <dgm:prSet presAssocID="{D6E0CD29-68DF-4269-94EC-1F1400A2FE8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6B6511E-8806-41D9-99D2-8924126BD45C}" srcId="{30DD697C-3F88-4E55-8DD5-CA25C2BA5B75}" destId="{0EF5C7ED-1ECA-413B-A41E-3A6E17B88EF8}" srcOrd="1" destOrd="0" parTransId="{950F05B5-935B-4F5B-9429-BF9792CEB97C}" sibTransId="{6F15C1DC-344C-4593-BCA6-40833D4DA5BD}"/>
    <dgm:cxn modelId="{F69F289D-B597-4A6C-8778-D32026460659}" type="presOf" srcId="{C029547E-BD19-4E31-A251-7B8C31A6F057}" destId="{32B21B7A-BC73-4610-9F08-6D309A204FC3}" srcOrd="0" destOrd="0" presId="urn:microsoft.com/office/officeart/2018/2/layout/IconVerticalSolidList"/>
    <dgm:cxn modelId="{213960A6-9383-4ADB-BCAC-D5E437AFD4AF}" srcId="{30DD697C-3F88-4E55-8DD5-CA25C2BA5B75}" destId="{D6E0CD29-68DF-4269-94EC-1F1400A2FE82}" srcOrd="2" destOrd="0" parTransId="{AB732754-3A2B-4A68-A3F6-B83ED507D501}" sibTransId="{4AB247D1-C223-4007-ADB4-B399F1E80759}"/>
    <dgm:cxn modelId="{FBF660CB-3E3A-47BD-99CD-8EA6345F6429}" type="presOf" srcId="{D6E0CD29-68DF-4269-94EC-1F1400A2FE82}" destId="{26507DBD-F885-4CC7-B893-AB7A88B77764}" srcOrd="0" destOrd="0" presId="urn:microsoft.com/office/officeart/2018/2/layout/IconVerticalSolidList"/>
    <dgm:cxn modelId="{1919E1D1-176D-4092-87AC-369F835E0053}" type="presOf" srcId="{0EF5C7ED-1ECA-413B-A41E-3A6E17B88EF8}" destId="{10074BEF-DE82-49B8-89B5-BC095398F3CC}" srcOrd="0" destOrd="0" presId="urn:microsoft.com/office/officeart/2018/2/layout/IconVerticalSolidList"/>
    <dgm:cxn modelId="{DA5E04D6-22E9-4437-BF55-3123B104E0CC}" type="presOf" srcId="{30DD697C-3F88-4E55-8DD5-CA25C2BA5B75}" destId="{1AC7A3D7-3B10-4379-AF7B-8EA1FA350222}" srcOrd="0" destOrd="0" presId="urn:microsoft.com/office/officeart/2018/2/layout/IconVerticalSolidList"/>
    <dgm:cxn modelId="{08A77EF3-E185-4C6B-974E-9664AC61E9E0}" srcId="{30DD697C-3F88-4E55-8DD5-CA25C2BA5B75}" destId="{C029547E-BD19-4E31-A251-7B8C31A6F057}" srcOrd="0" destOrd="0" parTransId="{55EBACE6-CA8C-4A8D-9F29-760758CC4E58}" sibTransId="{829B2E28-D66F-436B-BC76-732FB3D4A5C7}"/>
    <dgm:cxn modelId="{6DE2D3B6-B879-478F-A101-1F6236D661C6}" type="presParOf" srcId="{1AC7A3D7-3B10-4379-AF7B-8EA1FA350222}" destId="{34E9A398-360D-42F1-A07C-E1A3F72B05A5}" srcOrd="0" destOrd="0" presId="urn:microsoft.com/office/officeart/2018/2/layout/IconVerticalSolidList"/>
    <dgm:cxn modelId="{9A3EF27B-46E3-4858-965F-B35F28120C1A}" type="presParOf" srcId="{34E9A398-360D-42F1-A07C-E1A3F72B05A5}" destId="{817286FC-FD68-4438-B88A-BAB33E31D32F}" srcOrd="0" destOrd="0" presId="urn:microsoft.com/office/officeart/2018/2/layout/IconVerticalSolidList"/>
    <dgm:cxn modelId="{12656602-8B0A-4FA9-955D-5C3C7FE9BCCA}" type="presParOf" srcId="{34E9A398-360D-42F1-A07C-E1A3F72B05A5}" destId="{402D6A95-88CD-426B-827B-03EA63FC1F6E}" srcOrd="1" destOrd="0" presId="urn:microsoft.com/office/officeart/2018/2/layout/IconVerticalSolidList"/>
    <dgm:cxn modelId="{AF3C39F8-7794-4724-B440-04864A6A5277}" type="presParOf" srcId="{34E9A398-360D-42F1-A07C-E1A3F72B05A5}" destId="{1640BB91-04D6-45DA-ACA6-9B3361E10712}" srcOrd="2" destOrd="0" presId="urn:microsoft.com/office/officeart/2018/2/layout/IconVerticalSolidList"/>
    <dgm:cxn modelId="{F817EDFD-7F4E-4018-B52C-66F950AC8F8D}" type="presParOf" srcId="{34E9A398-360D-42F1-A07C-E1A3F72B05A5}" destId="{32B21B7A-BC73-4610-9F08-6D309A204FC3}" srcOrd="3" destOrd="0" presId="urn:microsoft.com/office/officeart/2018/2/layout/IconVerticalSolidList"/>
    <dgm:cxn modelId="{9DC2819D-25DA-40FC-B93F-530D8D3F9EB6}" type="presParOf" srcId="{1AC7A3D7-3B10-4379-AF7B-8EA1FA350222}" destId="{1D3782FE-4CCC-4614-AA69-3F4BB8551AAD}" srcOrd="1" destOrd="0" presId="urn:microsoft.com/office/officeart/2018/2/layout/IconVerticalSolidList"/>
    <dgm:cxn modelId="{AACFA1C9-2475-461E-904E-CEA6068C0553}" type="presParOf" srcId="{1AC7A3D7-3B10-4379-AF7B-8EA1FA350222}" destId="{9D51806A-1441-4936-84E7-CE727C5C8313}" srcOrd="2" destOrd="0" presId="urn:microsoft.com/office/officeart/2018/2/layout/IconVerticalSolidList"/>
    <dgm:cxn modelId="{EF37BC97-9EAE-489F-A73C-7D84A55BB9D8}" type="presParOf" srcId="{9D51806A-1441-4936-84E7-CE727C5C8313}" destId="{ED3D41AE-0E1D-4073-9F94-8115885CF383}" srcOrd="0" destOrd="0" presId="urn:microsoft.com/office/officeart/2018/2/layout/IconVerticalSolidList"/>
    <dgm:cxn modelId="{B2217D9D-B736-4A13-9810-4A247433EC6B}" type="presParOf" srcId="{9D51806A-1441-4936-84E7-CE727C5C8313}" destId="{06D84D6B-BE08-428A-9FC3-3DDB7CC16D1A}" srcOrd="1" destOrd="0" presId="urn:microsoft.com/office/officeart/2018/2/layout/IconVerticalSolidList"/>
    <dgm:cxn modelId="{9DA2F8EC-19F8-48A9-8170-BB057B91230D}" type="presParOf" srcId="{9D51806A-1441-4936-84E7-CE727C5C8313}" destId="{B4C68520-06EB-48E4-86C8-C92E04F193A6}" srcOrd="2" destOrd="0" presId="urn:microsoft.com/office/officeart/2018/2/layout/IconVerticalSolidList"/>
    <dgm:cxn modelId="{246FB373-04D2-4ABB-939A-B9DA422B93E9}" type="presParOf" srcId="{9D51806A-1441-4936-84E7-CE727C5C8313}" destId="{10074BEF-DE82-49B8-89B5-BC095398F3CC}" srcOrd="3" destOrd="0" presId="urn:microsoft.com/office/officeart/2018/2/layout/IconVerticalSolidList"/>
    <dgm:cxn modelId="{30485371-F245-460A-9AD6-19DBD2188C0D}" type="presParOf" srcId="{1AC7A3D7-3B10-4379-AF7B-8EA1FA350222}" destId="{A67FCFD9-02CB-422E-ADD4-EBCCA243966C}" srcOrd="3" destOrd="0" presId="urn:microsoft.com/office/officeart/2018/2/layout/IconVerticalSolidList"/>
    <dgm:cxn modelId="{7B5EBF53-F914-435A-8836-1AF3EE3518C1}" type="presParOf" srcId="{1AC7A3D7-3B10-4379-AF7B-8EA1FA350222}" destId="{51223CC0-00C7-465B-9D26-5111D1DCCAC0}" srcOrd="4" destOrd="0" presId="urn:microsoft.com/office/officeart/2018/2/layout/IconVerticalSolidList"/>
    <dgm:cxn modelId="{500612EE-04D5-48FB-98C2-AE80FE378F57}" type="presParOf" srcId="{51223CC0-00C7-465B-9D26-5111D1DCCAC0}" destId="{C8BEAB28-ED7B-478D-BAD2-2F5BA3ADF01F}" srcOrd="0" destOrd="0" presId="urn:microsoft.com/office/officeart/2018/2/layout/IconVerticalSolidList"/>
    <dgm:cxn modelId="{9793E1A2-0543-428F-B988-AF0C5296D466}" type="presParOf" srcId="{51223CC0-00C7-465B-9D26-5111D1DCCAC0}" destId="{C4442651-CBE0-46A4-A95C-E2945CCDCDE2}" srcOrd="1" destOrd="0" presId="urn:microsoft.com/office/officeart/2018/2/layout/IconVerticalSolidList"/>
    <dgm:cxn modelId="{6BDDA017-4A07-48E3-A855-261AF0B293D4}" type="presParOf" srcId="{51223CC0-00C7-465B-9D26-5111D1DCCAC0}" destId="{7AFC89FE-43D1-4300-AE14-E36C5BC70844}" srcOrd="2" destOrd="0" presId="urn:microsoft.com/office/officeart/2018/2/layout/IconVerticalSolidList"/>
    <dgm:cxn modelId="{65692940-0521-4A5D-A467-42385BDE585B}" type="presParOf" srcId="{51223CC0-00C7-465B-9D26-5111D1DCCAC0}" destId="{26507DBD-F885-4CC7-B893-AB7A88B7776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7EAB7F-0EB4-4A2A-9945-E2F659A91DE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E9C3958-B9F0-4F72-A7B7-B218A556C77F}">
      <dgm:prSet/>
      <dgm:spPr/>
      <dgm:t>
        <a:bodyPr/>
        <a:lstStyle/>
        <a:p>
          <a:pPr>
            <a:defRPr b="1"/>
          </a:pPr>
          <a:r>
            <a:rPr lang="en-IE" err="1"/>
            <a:t>Att</a:t>
          </a:r>
          <a:r>
            <a:rPr lang="en-IE"/>
            <a:t> </a:t>
          </a:r>
          <a:r>
            <a:rPr lang="en-IE" err="1"/>
            <a:t>börja</a:t>
          </a:r>
          <a:r>
            <a:rPr lang="en-IE"/>
            <a:t> med</a:t>
          </a:r>
          <a:endParaRPr lang="en-US"/>
        </a:p>
      </dgm:t>
    </dgm:pt>
    <dgm:pt modelId="{1D05FEE8-924F-4CEB-BAF2-AA3B041B92DA}" type="parTrans" cxnId="{F91961B1-B0DA-4817-B67B-6E2A02931C70}">
      <dgm:prSet/>
      <dgm:spPr/>
      <dgm:t>
        <a:bodyPr/>
        <a:lstStyle/>
        <a:p>
          <a:endParaRPr lang="en-US"/>
        </a:p>
      </dgm:t>
    </dgm:pt>
    <dgm:pt modelId="{D6F50626-72D2-487E-A6B0-7CA2ACBE8B91}" type="sibTrans" cxnId="{F91961B1-B0DA-4817-B67B-6E2A02931C70}">
      <dgm:prSet/>
      <dgm:spPr/>
      <dgm:t>
        <a:bodyPr/>
        <a:lstStyle/>
        <a:p>
          <a:endParaRPr lang="en-US"/>
        </a:p>
      </dgm:t>
    </dgm:pt>
    <dgm:pt modelId="{59344A1A-E3A8-4233-8B4C-3DD28C692B90}">
      <dgm:prSet custT="1"/>
      <dgm:spPr/>
      <dgm:t>
        <a:bodyPr/>
        <a:lstStyle/>
        <a:p>
          <a:r>
            <a:rPr lang="en-IE" sz="1800" err="1"/>
            <a:t>Hemsida</a:t>
          </a:r>
          <a:r>
            <a:rPr lang="en-IE" sz="1800"/>
            <a:t> </a:t>
          </a:r>
          <a:r>
            <a:rPr lang="en-IE" sz="1800" err="1"/>
            <a:t>och</a:t>
          </a:r>
          <a:r>
            <a:rPr lang="en-IE" sz="1800"/>
            <a:t> CRM </a:t>
          </a:r>
          <a:endParaRPr lang="en-US" sz="1800"/>
        </a:p>
      </dgm:t>
    </dgm:pt>
    <dgm:pt modelId="{AABF9079-2C9F-47D9-848F-EC4588F34635}" type="parTrans" cxnId="{618D95C9-8DA8-4B14-B015-D01FAC4F8153}">
      <dgm:prSet/>
      <dgm:spPr/>
      <dgm:t>
        <a:bodyPr/>
        <a:lstStyle/>
        <a:p>
          <a:endParaRPr lang="en-US"/>
        </a:p>
      </dgm:t>
    </dgm:pt>
    <dgm:pt modelId="{2EC1B5EF-6F37-4268-BFD9-D56D85A78061}" type="sibTrans" cxnId="{618D95C9-8DA8-4B14-B015-D01FAC4F8153}">
      <dgm:prSet/>
      <dgm:spPr/>
      <dgm:t>
        <a:bodyPr/>
        <a:lstStyle/>
        <a:p>
          <a:endParaRPr lang="en-US"/>
        </a:p>
      </dgm:t>
    </dgm:pt>
    <dgm:pt modelId="{DC846BA0-5B3B-4FBF-BD92-6C411DBDAE18}">
      <dgm:prSet/>
      <dgm:spPr/>
      <dgm:t>
        <a:bodyPr/>
        <a:lstStyle/>
        <a:p>
          <a:pPr>
            <a:defRPr b="1"/>
          </a:pPr>
          <a:r>
            <a:rPr lang="en-IE" err="1"/>
            <a:t>Kommit</a:t>
          </a:r>
          <a:r>
            <a:rPr lang="en-IE"/>
            <a:t> </a:t>
          </a:r>
          <a:r>
            <a:rPr lang="en-IE" err="1"/>
            <a:t>en</a:t>
          </a:r>
          <a:r>
            <a:rPr lang="en-IE"/>
            <a:t> bit</a:t>
          </a:r>
          <a:endParaRPr lang="en-US"/>
        </a:p>
      </dgm:t>
    </dgm:pt>
    <dgm:pt modelId="{93FD8B02-E29B-4B2B-84C5-1B6BB4C44337}" type="parTrans" cxnId="{9D9EA51A-E0A5-4AD4-901F-B299885437CE}">
      <dgm:prSet/>
      <dgm:spPr/>
      <dgm:t>
        <a:bodyPr/>
        <a:lstStyle/>
        <a:p>
          <a:endParaRPr lang="en-US"/>
        </a:p>
      </dgm:t>
    </dgm:pt>
    <dgm:pt modelId="{1495A3B5-DAD5-4670-B60E-CD5C46786196}" type="sibTrans" cxnId="{9D9EA51A-E0A5-4AD4-901F-B299885437CE}">
      <dgm:prSet/>
      <dgm:spPr/>
      <dgm:t>
        <a:bodyPr/>
        <a:lstStyle/>
        <a:p>
          <a:endParaRPr lang="en-US"/>
        </a:p>
      </dgm:t>
    </dgm:pt>
    <dgm:pt modelId="{F5EE5092-4CA0-454F-A6E4-A983EC349DAC}">
      <dgm:prSet custT="1"/>
      <dgm:spPr/>
      <dgm:t>
        <a:bodyPr/>
        <a:lstStyle/>
        <a:p>
          <a:r>
            <a:rPr lang="en-IE" sz="1800" dirty="0" err="1"/>
            <a:t>Annonsering</a:t>
          </a:r>
          <a:r>
            <a:rPr lang="en-IE" sz="1800" dirty="0"/>
            <a:t> </a:t>
          </a:r>
          <a:r>
            <a:rPr lang="en-IE" sz="1800" dirty="0" err="1"/>
            <a:t>och</a:t>
          </a:r>
          <a:r>
            <a:rPr lang="en-IE" sz="1800" dirty="0"/>
            <a:t> </a:t>
          </a:r>
          <a:r>
            <a:rPr lang="en-IE" sz="1800" dirty="0" err="1"/>
            <a:t>uppföljning</a:t>
          </a:r>
          <a:endParaRPr lang="en-US" sz="1800" dirty="0"/>
        </a:p>
      </dgm:t>
    </dgm:pt>
    <dgm:pt modelId="{BDBE1D4D-EAFD-43D7-87B3-DC7617462556}" type="parTrans" cxnId="{440AB83A-C56F-484C-9A4E-5D84C83AE0D9}">
      <dgm:prSet/>
      <dgm:spPr/>
      <dgm:t>
        <a:bodyPr/>
        <a:lstStyle/>
        <a:p>
          <a:endParaRPr lang="en-US"/>
        </a:p>
      </dgm:t>
    </dgm:pt>
    <dgm:pt modelId="{4787E227-228E-4188-8D27-E2BFA3F56899}" type="sibTrans" cxnId="{440AB83A-C56F-484C-9A4E-5D84C83AE0D9}">
      <dgm:prSet/>
      <dgm:spPr/>
      <dgm:t>
        <a:bodyPr/>
        <a:lstStyle/>
        <a:p>
          <a:endParaRPr lang="en-US"/>
        </a:p>
      </dgm:t>
    </dgm:pt>
    <dgm:pt modelId="{BCCC83BE-FBE6-44A2-93C6-563DAA57383C}">
      <dgm:prSet/>
      <dgm:spPr/>
      <dgm:t>
        <a:bodyPr/>
        <a:lstStyle/>
        <a:p>
          <a:pPr>
            <a:defRPr b="1"/>
          </a:pPr>
          <a:r>
            <a:rPr lang="en-IE" dirty="0" err="1"/>
            <a:t>Fullskalig</a:t>
          </a:r>
          <a:r>
            <a:rPr lang="en-IE" dirty="0"/>
            <a:t> </a:t>
          </a:r>
          <a:r>
            <a:rPr lang="en-IE" dirty="0" err="1"/>
            <a:t>satsning</a:t>
          </a:r>
          <a:endParaRPr lang="en-US" dirty="0"/>
        </a:p>
      </dgm:t>
    </dgm:pt>
    <dgm:pt modelId="{53F60DBF-02E0-4296-A78B-ADA52859E218}" type="parTrans" cxnId="{03747BDD-EB2F-44C2-8992-0A236D6D1AAE}">
      <dgm:prSet/>
      <dgm:spPr/>
      <dgm:t>
        <a:bodyPr/>
        <a:lstStyle/>
        <a:p>
          <a:endParaRPr lang="en-US"/>
        </a:p>
      </dgm:t>
    </dgm:pt>
    <dgm:pt modelId="{F320D6A6-81D0-4D36-ACDC-CB104865463E}" type="sibTrans" cxnId="{03747BDD-EB2F-44C2-8992-0A236D6D1AAE}">
      <dgm:prSet/>
      <dgm:spPr/>
      <dgm:t>
        <a:bodyPr/>
        <a:lstStyle/>
        <a:p>
          <a:endParaRPr lang="en-US"/>
        </a:p>
      </dgm:t>
    </dgm:pt>
    <dgm:pt modelId="{CE8F38ED-EC25-451C-B43B-9B4C146E2E8A}">
      <dgm:prSet/>
      <dgm:spPr/>
      <dgm:t>
        <a:bodyPr/>
        <a:lstStyle/>
        <a:p>
          <a:r>
            <a:rPr lang="en-IE" dirty="0"/>
            <a:t>     Automation </a:t>
          </a:r>
          <a:r>
            <a:rPr lang="en-IE" dirty="0" err="1"/>
            <a:t>och</a:t>
          </a:r>
          <a:r>
            <a:rPr lang="en-IE" dirty="0"/>
            <a:t> </a:t>
          </a:r>
          <a:r>
            <a:rPr lang="en-IE" dirty="0" err="1"/>
            <a:t>systemfokus</a:t>
          </a:r>
          <a:endParaRPr lang="en-US" dirty="0"/>
        </a:p>
      </dgm:t>
    </dgm:pt>
    <dgm:pt modelId="{3A588D72-6D4D-4B9A-84BB-4A9BF771BCE4}" type="parTrans" cxnId="{705BB637-2BC4-4FA0-905F-4EEEE912D7EF}">
      <dgm:prSet/>
      <dgm:spPr/>
      <dgm:t>
        <a:bodyPr/>
        <a:lstStyle/>
        <a:p>
          <a:endParaRPr lang="en-US"/>
        </a:p>
      </dgm:t>
    </dgm:pt>
    <dgm:pt modelId="{030C08D4-4658-4236-9BA7-F5EA74C00610}" type="sibTrans" cxnId="{705BB637-2BC4-4FA0-905F-4EEEE912D7EF}">
      <dgm:prSet/>
      <dgm:spPr/>
      <dgm:t>
        <a:bodyPr/>
        <a:lstStyle/>
        <a:p>
          <a:endParaRPr lang="en-US"/>
        </a:p>
      </dgm:t>
    </dgm:pt>
    <dgm:pt modelId="{B1D90B94-5BAB-4C3C-81E0-03B173206F78}" type="pres">
      <dgm:prSet presAssocID="{C37EAB7F-0EB4-4A2A-9945-E2F659A91DEB}" presName="root" presStyleCnt="0">
        <dgm:presLayoutVars>
          <dgm:dir/>
          <dgm:resizeHandles val="exact"/>
        </dgm:presLayoutVars>
      </dgm:prSet>
      <dgm:spPr/>
    </dgm:pt>
    <dgm:pt modelId="{BBB84333-CF5C-42B5-A1FD-684569ACF822}" type="pres">
      <dgm:prSet presAssocID="{1E9C3958-B9F0-4F72-A7B7-B218A556C77F}" presName="compNode" presStyleCnt="0"/>
      <dgm:spPr/>
    </dgm:pt>
    <dgm:pt modelId="{98AAFF13-EB38-4079-82FB-3E3C858A3AED}" type="pres">
      <dgm:prSet presAssocID="{1E9C3958-B9F0-4F72-A7B7-B218A556C77F}" presName="iconRect" presStyleLbl="node1" presStyleIdx="0" presStyleCnt="3" custLinFactNeighborX="31365" custLinFactNeighborY="-36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266E160-E04D-4F8D-ADB9-68765A6F0D83}" type="pres">
      <dgm:prSet presAssocID="{1E9C3958-B9F0-4F72-A7B7-B218A556C77F}" presName="iconSpace" presStyleCnt="0"/>
      <dgm:spPr/>
    </dgm:pt>
    <dgm:pt modelId="{13CB776E-9041-484D-BA63-D8720F939A9F}" type="pres">
      <dgm:prSet presAssocID="{1E9C3958-B9F0-4F72-A7B7-B218A556C77F}" presName="parTx" presStyleLbl="revTx" presStyleIdx="0" presStyleCnt="6" custLinFactNeighborX="-552">
        <dgm:presLayoutVars>
          <dgm:chMax val="0"/>
          <dgm:chPref val="0"/>
        </dgm:presLayoutVars>
      </dgm:prSet>
      <dgm:spPr/>
    </dgm:pt>
    <dgm:pt modelId="{F64D4514-8E24-4316-B39D-AE6A8F9CDF58}" type="pres">
      <dgm:prSet presAssocID="{1E9C3958-B9F0-4F72-A7B7-B218A556C77F}" presName="txSpace" presStyleCnt="0"/>
      <dgm:spPr/>
    </dgm:pt>
    <dgm:pt modelId="{346F3466-0E5D-4376-B02B-A4BAF11C2770}" type="pres">
      <dgm:prSet presAssocID="{1E9C3958-B9F0-4F72-A7B7-B218A556C77F}" presName="desTx" presStyleLbl="revTx" presStyleIdx="1" presStyleCnt="6" custLinFactNeighborX="6474" custLinFactNeighborY="-5426">
        <dgm:presLayoutVars/>
      </dgm:prSet>
      <dgm:spPr/>
    </dgm:pt>
    <dgm:pt modelId="{71A3B625-2F43-4628-9D68-AC5960136E4A}" type="pres">
      <dgm:prSet presAssocID="{D6F50626-72D2-487E-A6B0-7CA2ACBE8B91}" presName="sibTrans" presStyleCnt="0"/>
      <dgm:spPr/>
    </dgm:pt>
    <dgm:pt modelId="{E19EBA9C-9133-409D-BE69-F6B526FCFAB6}" type="pres">
      <dgm:prSet presAssocID="{DC846BA0-5B3B-4FBF-BD92-6C411DBDAE18}" presName="compNode" presStyleCnt="0"/>
      <dgm:spPr/>
    </dgm:pt>
    <dgm:pt modelId="{AEC6CAA8-7E35-4D43-B587-FA762EB25472}" type="pres">
      <dgm:prSet presAssocID="{DC846BA0-5B3B-4FBF-BD92-6C411DBDAE18}" presName="iconRect" presStyleLbl="node1" presStyleIdx="1" presStyleCnt="3" custLinFactNeighborX="79021" custLinFactNeighborY="-368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2CDDC49E-1876-4AB2-93CC-34BA39F18CCE}" type="pres">
      <dgm:prSet presAssocID="{DC846BA0-5B3B-4FBF-BD92-6C411DBDAE18}" presName="iconSpace" presStyleCnt="0"/>
      <dgm:spPr/>
    </dgm:pt>
    <dgm:pt modelId="{719A35C6-AAB7-4E3E-B644-58124CBF1C7F}" type="pres">
      <dgm:prSet presAssocID="{DC846BA0-5B3B-4FBF-BD92-6C411DBDAE18}" presName="parTx" presStyleLbl="revTx" presStyleIdx="2" presStyleCnt="6" custLinFactNeighborX="10790" custLinFactNeighborY="-3597">
        <dgm:presLayoutVars>
          <dgm:chMax val="0"/>
          <dgm:chPref val="0"/>
        </dgm:presLayoutVars>
      </dgm:prSet>
      <dgm:spPr/>
    </dgm:pt>
    <dgm:pt modelId="{3B24E82A-616A-4FB7-8FF9-4ABC0BECD440}" type="pres">
      <dgm:prSet presAssocID="{DC846BA0-5B3B-4FBF-BD92-6C411DBDAE18}" presName="txSpace" presStyleCnt="0"/>
      <dgm:spPr/>
    </dgm:pt>
    <dgm:pt modelId="{360E352D-43AF-4012-A6C0-A140CBE6F2D4}" type="pres">
      <dgm:prSet presAssocID="{DC846BA0-5B3B-4FBF-BD92-6C411DBDAE18}" presName="desTx" presStyleLbl="revTx" presStyleIdx="3" presStyleCnt="6" custLinFactNeighborX="6474" custLinFactNeighborY="-5426">
        <dgm:presLayoutVars/>
      </dgm:prSet>
      <dgm:spPr/>
    </dgm:pt>
    <dgm:pt modelId="{6D271DDF-43F9-451B-BE3D-575D4C6FF9AC}" type="pres">
      <dgm:prSet presAssocID="{1495A3B5-DAD5-4670-B60E-CD5C46786196}" presName="sibTrans" presStyleCnt="0"/>
      <dgm:spPr/>
    </dgm:pt>
    <dgm:pt modelId="{8B9DDF44-43FA-4F74-92D5-7EFDBC2D7C16}" type="pres">
      <dgm:prSet presAssocID="{BCCC83BE-FBE6-44A2-93C6-563DAA57383C}" presName="compNode" presStyleCnt="0"/>
      <dgm:spPr/>
    </dgm:pt>
    <dgm:pt modelId="{FFC7FCBE-EE70-46D3-A114-FAA59ABC21E0}" type="pres">
      <dgm:prSet presAssocID="{BCCC83BE-FBE6-44A2-93C6-563DAA57383C}" presName="iconRect" presStyleLbl="node1" presStyleIdx="2" presStyleCnt="3" custLinFactNeighborX="50722" custLinFactNeighborY="-368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E06411C6-0A27-4A0C-A39F-AFA8D6C3D2D5}" type="pres">
      <dgm:prSet presAssocID="{BCCC83BE-FBE6-44A2-93C6-563DAA57383C}" presName="iconSpace" presStyleCnt="0"/>
      <dgm:spPr/>
    </dgm:pt>
    <dgm:pt modelId="{EB869248-5B5D-40A4-AA45-F881497BE6FC}" type="pres">
      <dgm:prSet presAssocID="{BCCC83BE-FBE6-44A2-93C6-563DAA57383C}" presName="parTx" presStyleLbl="revTx" presStyleIdx="4" presStyleCnt="6">
        <dgm:presLayoutVars>
          <dgm:chMax val="0"/>
          <dgm:chPref val="0"/>
        </dgm:presLayoutVars>
      </dgm:prSet>
      <dgm:spPr/>
    </dgm:pt>
    <dgm:pt modelId="{E474589F-6DB5-42DE-B049-C17FE23619C8}" type="pres">
      <dgm:prSet presAssocID="{BCCC83BE-FBE6-44A2-93C6-563DAA57383C}" presName="txSpace" presStyleCnt="0"/>
      <dgm:spPr/>
    </dgm:pt>
    <dgm:pt modelId="{4B6EA693-9F35-4B4C-98F8-9B328266D030}" type="pres">
      <dgm:prSet presAssocID="{BCCC83BE-FBE6-44A2-93C6-563DAA57383C}" presName="desTx" presStyleLbl="revTx" presStyleIdx="5" presStyleCnt="6" custLinFactNeighborX="6775" custLinFactNeighborY="-5426">
        <dgm:presLayoutVars/>
      </dgm:prSet>
      <dgm:spPr/>
    </dgm:pt>
  </dgm:ptLst>
  <dgm:cxnLst>
    <dgm:cxn modelId="{2571CA14-1F26-42AB-A02B-B5B856756766}" type="presOf" srcId="{F5EE5092-4CA0-454F-A6E4-A983EC349DAC}" destId="{360E352D-43AF-4012-A6C0-A140CBE6F2D4}" srcOrd="0" destOrd="0" presId="urn:microsoft.com/office/officeart/2018/2/layout/IconLabelDescriptionList"/>
    <dgm:cxn modelId="{9D9EA51A-E0A5-4AD4-901F-B299885437CE}" srcId="{C37EAB7F-0EB4-4A2A-9945-E2F659A91DEB}" destId="{DC846BA0-5B3B-4FBF-BD92-6C411DBDAE18}" srcOrd="1" destOrd="0" parTransId="{93FD8B02-E29B-4B2B-84C5-1B6BB4C44337}" sibTransId="{1495A3B5-DAD5-4670-B60E-CD5C46786196}"/>
    <dgm:cxn modelId="{F874D51E-C655-4E02-8E91-6CC7D9C7E811}" type="presOf" srcId="{DC846BA0-5B3B-4FBF-BD92-6C411DBDAE18}" destId="{719A35C6-AAB7-4E3E-B644-58124CBF1C7F}" srcOrd="0" destOrd="0" presId="urn:microsoft.com/office/officeart/2018/2/layout/IconLabelDescriptionList"/>
    <dgm:cxn modelId="{705BB637-2BC4-4FA0-905F-4EEEE912D7EF}" srcId="{BCCC83BE-FBE6-44A2-93C6-563DAA57383C}" destId="{CE8F38ED-EC25-451C-B43B-9B4C146E2E8A}" srcOrd="0" destOrd="0" parTransId="{3A588D72-6D4D-4B9A-84BB-4A9BF771BCE4}" sibTransId="{030C08D4-4658-4236-9BA7-F5EA74C00610}"/>
    <dgm:cxn modelId="{440AB83A-C56F-484C-9A4E-5D84C83AE0D9}" srcId="{DC846BA0-5B3B-4FBF-BD92-6C411DBDAE18}" destId="{F5EE5092-4CA0-454F-A6E4-A983EC349DAC}" srcOrd="0" destOrd="0" parTransId="{BDBE1D4D-EAFD-43D7-87B3-DC7617462556}" sibTransId="{4787E227-228E-4188-8D27-E2BFA3F56899}"/>
    <dgm:cxn modelId="{7B600E46-034F-4134-843F-A0909AED891F}" type="presOf" srcId="{CE8F38ED-EC25-451C-B43B-9B4C146E2E8A}" destId="{4B6EA693-9F35-4B4C-98F8-9B328266D030}" srcOrd="0" destOrd="0" presId="urn:microsoft.com/office/officeart/2018/2/layout/IconLabelDescriptionList"/>
    <dgm:cxn modelId="{B039A787-A230-42AC-BD36-86A208BDF4D9}" type="presOf" srcId="{BCCC83BE-FBE6-44A2-93C6-563DAA57383C}" destId="{EB869248-5B5D-40A4-AA45-F881497BE6FC}" srcOrd="0" destOrd="0" presId="urn:microsoft.com/office/officeart/2018/2/layout/IconLabelDescriptionList"/>
    <dgm:cxn modelId="{CE734D8C-80F7-49AF-A948-E0794A886088}" type="presOf" srcId="{1E9C3958-B9F0-4F72-A7B7-B218A556C77F}" destId="{13CB776E-9041-484D-BA63-D8720F939A9F}" srcOrd="0" destOrd="0" presId="urn:microsoft.com/office/officeart/2018/2/layout/IconLabelDescriptionList"/>
    <dgm:cxn modelId="{BFB0C18D-3564-42F2-9A73-C9D997FD6D1C}" type="presOf" srcId="{C37EAB7F-0EB4-4A2A-9945-E2F659A91DEB}" destId="{B1D90B94-5BAB-4C3C-81E0-03B173206F78}" srcOrd="0" destOrd="0" presId="urn:microsoft.com/office/officeart/2018/2/layout/IconLabelDescriptionList"/>
    <dgm:cxn modelId="{F91961B1-B0DA-4817-B67B-6E2A02931C70}" srcId="{C37EAB7F-0EB4-4A2A-9945-E2F659A91DEB}" destId="{1E9C3958-B9F0-4F72-A7B7-B218A556C77F}" srcOrd="0" destOrd="0" parTransId="{1D05FEE8-924F-4CEB-BAF2-AA3B041B92DA}" sibTransId="{D6F50626-72D2-487E-A6B0-7CA2ACBE8B91}"/>
    <dgm:cxn modelId="{618D95C9-8DA8-4B14-B015-D01FAC4F8153}" srcId="{1E9C3958-B9F0-4F72-A7B7-B218A556C77F}" destId="{59344A1A-E3A8-4233-8B4C-3DD28C692B90}" srcOrd="0" destOrd="0" parTransId="{AABF9079-2C9F-47D9-848F-EC4588F34635}" sibTransId="{2EC1B5EF-6F37-4268-BFD9-D56D85A78061}"/>
    <dgm:cxn modelId="{088B62D3-B7E6-4620-9D3C-228D5FF16E6F}" type="presOf" srcId="{59344A1A-E3A8-4233-8B4C-3DD28C692B90}" destId="{346F3466-0E5D-4376-B02B-A4BAF11C2770}" srcOrd="0" destOrd="0" presId="urn:microsoft.com/office/officeart/2018/2/layout/IconLabelDescriptionList"/>
    <dgm:cxn modelId="{03747BDD-EB2F-44C2-8992-0A236D6D1AAE}" srcId="{C37EAB7F-0EB4-4A2A-9945-E2F659A91DEB}" destId="{BCCC83BE-FBE6-44A2-93C6-563DAA57383C}" srcOrd="2" destOrd="0" parTransId="{53F60DBF-02E0-4296-A78B-ADA52859E218}" sibTransId="{F320D6A6-81D0-4D36-ACDC-CB104865463E}"/>
    <dgm:cxn modelId="{F801A3FF-4782-4773-9652-8134B5712C89}" type="presParOf" srcId="{B1D90B94-5BAB-4C3C-81E0-03B173206F78}" destId="{BBB84333-CF5C-42B5-A1FD-684569ACF822}" srcOrd="0" destOrd="0" presId="urn:microsoft.com/office/officeart/2018/2/layout/IconLabelDescriptionList"/>
    <dgm:cxn modelId="{43C426FE-4971-4CBD-9652-FD39B795F971}" type="presParOf" srcId="{BBB84333-CF5C-42B5-A1FD-684569ACF822}" destId="{98AAFF13-EB38-4079-82FB-3E3C858A3AED}" srcOrd="0" destOrd="0" presId="urn:microsoft.com/office/officeart/2018/2/layout/IconLabelDescriptionList"/>
    <dgm:cxn modelId="{64AC3522-D001-48DF-AE1B-8FF921DD132A}" type="presParOf" srcId="{BBB84333-CF5C-42B5-A1FD-684569ACF822}" destId="{5266E160-E04D-4F8D-ADB9-68765A6F0D83}" srcOrd="1" destOrd="0" presId="urn:microsoft.com/office/officeart/2018/2/layout/IconLabelDescriptionList"/>
    <dgm:cxn modelId="{A478A0AA-4299-4F53-80C3-D6959481C7F4}" type="presParOf" srcId="{BBB84333-CF5C-42B5-A1FD-684569ACF822}" destId="{13CB776E-9041-484D-BA63-D8720F939A9F}" srcOrd="2" destOrd="0" presId="urn:microsoft.com/office/officeart/2018/2/layout/IconLabelDescriptionList"/>
    <dgm:cxn modelId="{ED79B404-F602-49C9-B628-BF873A943A0B}" type="presParOf" srcId="{BBB84333-CF5C-42B5-A1FD-684569ACF822}" destId="{F64D4514-8E24-4316-B39D-AE6A8F9CDF58}" srcOrd="3" destOrd="0" presId="urn:microsoft.com/office/officeart/2018/2/layout/IconLabelDescriptionList"/>
    <dgm:cxn modelId="{442C507D-0AB4-41FF-8439-592D5AD1C059}" type="presParOf" srcId="{BBB84333-CF5C-42B5-A1FD-684569ACF822}" destId="{346F3466-0E5D-4376-B02B-A4BAF11C2770}" srcOrd="4" destOrd="0" presId="urn:microsoft.com/office/officeart/2018/2/layout/IconLabelDescriptionList"/>
    <dgm:cxn modelId="{6A1DD2C9-669F-405B-B8AC-770EC9D70499}" type="presParOf" srcId="{B1D90B94-5BAB-4C3C-81E0-03B173206F78}" destId="{71A3B625-2F43-4628-9D68-AC5960136E4A}" srcOrd="1" destOrd="0" presId="urn:microsoft.com/office/officeart/2018/2/layout/IconLabelDescriptionList"/>
    <dgm:cxn modelId="{2CC9629F-2081-4AFA-8456-F3CA81BF5CEB}" type="presParOf" srcId="{B1D90B94-5BAB-4C3C-81E0-03B173206F78}" destId="{E19EBA9C-9133-409D-BE69-F6B526FCFAB6}" srcOrd="2" destOrd="0" presId="urn:microsoft.com/office/officeart/2018/2/layout/IconLabelDescriptionList"/>
    <dgm:cxn modelId="{72E7FFCD-612A-4D46-9B5A-55B345245410}" type="presParOf" srcId="{E19EBA9C-9133-409D-BE69-F6B526FCFAB6}" destId="{AEC6CAA8-7E35-4D43-B587-FA762EB25472}" srcOrd="0" destOrd="0" presId="urn:microsoft.com/office/officeart/2018/2/layout/IconLabelDescriptionList"/>
    <dgm:cxn modelId="{88F32FCC-6FEE-4DCD-B413-22F30CAC55F7}" type="presParOf" srcId="{E19EBA9C-9133-409D-BE69-F6B526FCFAB6}" destId="{2CDDC49E-1876-4AB2-93CC-34BA39F18CCE}" srcOrd="1" destOrd="0" presId="urn:microsoft.com/office/officeart/2018/2/layout/IconLabelDescriptionList"/>
    <dgm:cxn modelId="{1F3F99F9-9AF4-4AC6-A5CD-ADAE65337A42}" type="presParOf" srcId="{E19EBA9C-9133-409D-BE69-F6B526FCFAB6}" destId="{719A35C6-AAB7-4E3E-B644-58124CBF1C7F}" srcOrd="2" destOrd="0" presId="urn:microsoft.com/office/officeart/2018/2/layout/IconLabelDescriptionList"/>
    <dgm:cxn modelId="{D5E7ADDE-DE59-4289-AE8B-37EFA3119480}" type="presParOf" srcId="{E19EBA9C-9133-409D-BE69-F6B526FCFAB6}" destId="{3B24E82A-616A-4FB7-8FF9-4ABC0BECD440}" srcOrd="3" destOrd="0" presId="urn:microsoft.com/office/officeart/2018/2/layout/IconLabelDescriptionList"/>
    <dgm:cxn modelId="{23C38ABD-61CF-4C1F-A387-0A6A138F26DF}" type="presParOf" srcId="{E19EBA9C-9133-409D-BE69-F6B526FCFAB6}" destId="{360E352D-43AF-4012-A6C0-A140CBE6F2D4}" srcOrd="4" destOrd="0" presId="urn:microsoft.com/office/officeart/2018/2/layout/IconLabelDescriptionList"/>
    <dgm:cxn modelId="{951451EC-FAF0-4230-B2AE-47084BE82E19}" type="presParOf" srcId="{B1D90B94-5BAB-4C3C-81E0-03B173206F78}" destId="{6D271DDF-43F9-451B-BE3D-575D4C6FF9AC}" srcOrd="3" destOrd="0" presId="urn:microsoft.com/office/officeart/2018/2/layout/IconLabelDescriptionList"/>
    <dgm:cxn modelId="{E29E23A8-2A5A-406F-B777-367676341AF1}" type="presParOf" srcId="{B1D90B94-5BAB-4C3C-81E0-03B173206F78}" destId="{8B9DDF44-43FA-4F74-92D5-7EFDBC2D7C16}" srcOrd="4" destOrd="0" presId="urn:microsoft.com/office/officeart/2018/2/layout/IconLabelDescriptionList"/>
    <dgm:cxn modelId="{11EDDDEA-FB7C-443E-9AF3-D89539FB3951}" type="presParOf" srcId="{8B9DDF44-43FA-4F74-92D5-7EFDBC2D7C16}" destId="{FFC7FCBE-EE70-46D3-A114-FAA59ABC21E0}" srcOrd="0" destOrd="0" presId="urn:microsoft.com/office/officeart/2018/2/layout/IconLabelDescriptionList"/>
    <dgm:cxn modelId="{27AC7071-9BD2-4478-9645-717148E4BDE0}" type="presParOf" srcId="{8B9DDF44-43FA-4F74-92D5-7EFDBC2D7C16}" destId="{E06411C6-0A27-4A0C-A39F-AFA8D6C3D2D5}" srcOrd="1" destOrd="0" presId="urn:microsoft.com/office/officeart/2018/2/layout/IconLabelDescriptionList"/>
    <dgm:cxn modelId="{A541D684-423E-46B6-93CC-FE8B5590B16F}" type="presParOf" srcId="{8B9DDF44-43FA-4F74-92D5-7EFDBC2D7C16}" destId="{EB869248-5B5D-40A4-AA45-F881497BE6FC}" srcOrd="2" destOrd="0" presId="urn:microsoft.com/office/officeart/2018/2/layout/IconLabelDescriptionList"/>
    <dgm:cxn modelId="{CE62E5A9-1102-41F2-941F-C495BDCB99A6}" type="presParOf" srcId="{8B9DDF44-43FA-4F74-92D5-7EFDBC2D7C16}" destId="{E474589F-6DB5-42DE-B049-C17FE23619C8}" srcOrd="3" destOrd="0" presId="urn:microsoft.com/office/officeart/2018/2/layout/IconLabelDescriptionList"/>
    <dgm:cxn modelId="{1CED4B04-1E04-4B8C-B562-7B7DF060DD39}" type="presParOf" srcId="{8B9DDF44-43FA-4F74-92D5-7EFDBC2D7C16}" destId="{4B6EA693-9F35-4B4C-98F8-9B328266D03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D697C-3F88-4E55-8DD5-CA25C2BA5B7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29547E-BD19-4E31-A251-7B8C31A6F0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200" dirty="0" err="1"/>
            <a:t>Hur</a:t>
          </a:r>
          <a:r>
            <a:rPr lang="en-IE" sz="2200" dirty="0"/>
            <a:t> </a:t>
          </a:r>
          <a:r>
            <a:rPr lang="en-IE" sz="2200" dirty="0" err="1"/>
            <a:t>fungerar</a:t>
          </a:r>
          <a:r>
            <a:rPr lang="en-IE" sz="2200" dirty="0"/>
            <a:t> </a:t>
          </a:r>
          <a:r>
            <a:rPr lang="en-IE" sz="2200" dirty="0" err="1"/>
            <a:t>samarbetet</a:t>
          </a:r>
          <a:r>
            <a:rPr lang="en-IE" sz="2200" dirty="0"/>
            <a:t> med </a:t>
          </a:r>
          <a:r>
            <a:rPr lang="en-IE" sz="2200" dirty="0" err="1"/>
            <a:t>våra</a:t>
          </a:r>
          <a:r>
            <a:rPr lang="en-IE" sz="2200" dirty="0"/>
            <a:t> </a:t>
          </a:r>
          <a:r>
            <a:rPr lang="en-IE" sz="2200" dirty="0" err="1"/>
            <a:t>leverantörer</a:t>
          </a:r>
          <a:r>
            <a:rPr lang="en-IE" sz="2200" dirty="0"/>
            <a:t> </a:t>
          </a:r>
          <a:r>
            <a:rPr lang="en-IE" sz="2200" dirty="0" err="1"/>
            <a:t>idag</a:t>
          </a:r>
          <a:r>
            <a:rPr lang="en-IE" sz="2200" dirty="0"/>
            <a:t>? </a:t>
          </a:r>
          <a:r>
            <a:rPr lang="en-IE" sz="2200" dirty="0" err="1"/>
            <a:t>Förstår</a:t>
          </a:r>
          <a:r>
            <a:rPr lang="en-IE" sz="2200" dirty="0"/>
            <a:t> de </a:t>
          </a:r>
          <a:r>
            <a:rPr lang="en-IE" sz="2200" dirty="0" err="1"/>
            <a:t>vår</a:t>
          </a:r>
          <a:r>
            <a:rPr lang="en-IE" sz="2200" dirty="0"/>
            <a:t> </a:t>
          </a:r>
          <a:r>
            <a:rPr lang="en-IE" sz="2200" dirty="0" err="1"/>
            <a:t>verksamhet</a:t>
          </a:r>
          <a:r>
            <a:rPr lang="en-IE" sz="2200" dirty="0"/>
            <a:t>?</a:t>
          </a:r>
        </a:p>
      </dgm:t>
    </dgm:pt>
    <dgm:pt modelId="{55EBACE6-CA8C-4A8D-9F29-760758CC4E58}" type="parTrans" cxnId="{08A77EF3-E185-4C6B-974E-9664AC61E9E0}">
      <dgm:prSet/>
      <dgm:spPr/>
      <dgm:t>
        <a:bodyPr/>
        <a:lstStyle/>
        <a:p>
          <a:endParaRPr lang="en-US"/>
        </a:p>
      </dgm:t>
    </dgm:pt>
    <dgm:pt modelId="{829B2E28-D66F-436B-BC76-732FB3D4A5C7}" type="sibTrans" cxnId="{08A77EF3-E185-4C6B-974E-9664AC61E9E0}">
      <dgm:prSet/>
      <dgm:spPr/>
      <dgm:t>
        <a:bodyPr/>
        <a:lstStyle/>
        <a:p>
          <a:endParaRPr lang="en-US"/>
        </a:p>
      </dgm:t>
    </dgm:pt>
    <dgm:pt modelId="{0EF5C7ED-1ECA-413B-A41E-3A6E17B88E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200" dirty="0" err="1"/>
            <a:t>Hur</a:t>
          </a:r>
          <a:r>
            <a:rPr lang="en-IE" sz="2200" dirty="0"/>
            <a:t> </a:t>
          </a:r>
          <a:r>
            <a:rPr lang="en-IE" sz="2200" dirty="0" err="1"/>
            <a:t>mäter</a:t>
          </a:r>
          <a:r>
            <a:rPr lang="en-IE" sz="2200" dirty="0"/>
            <a:t> vi </a:t>
          </a:r>
          <a:r>
            <a:rPr lang="en-IE" sz="2200" dirty="0" err="1"/>
            <a:t>framgång</a:t>
          </a:r>
          <a:r>
            <a:rPr lang="en-IE" sz="2200" dirty="0"/>
            <a:t> </a:t>
          </a:r>
          <a:r>
            <a:rPr lang="en-IE" sz="2200" dirty="0" err="1"/>
            <a:t>idag</a:t>
          </a:r>
          <a:r>
            <a:rPr lang="en-IE" sz="2200" dirty="0"/>
            <a:t>? </a:t>
          </a:r>
          <a:r>
            <a:rPr lang="en-IE" sz="2200" dirty="0" err="1"/>
            <a:t>Vilket</a:t>
          </a:r>
          <a:r>
            <a:rPr lang="en-IE" sz="2200" dirty="0"/>
            <a:t> </a:t>
          </a:r>
          <a:r>
            <a:rPr lang="en-IE" sz="2200" dirty="0" err="1"/>
            <a:t>är</a:t>
          </a:r>
          <a:r>
            <a:rPr lang="en-IE" sz="2200" dirty="0"/>
            <a:t> det </a:t>
          </a:r>
          <a:r>
            <a:rPr lang="en-IE" sz="2200" dirty="0" err="1"/>
            <a:t>bästa</a:t>
          </a:r>
          <a:r>
            <a:rPr lang="en-IE" sz="2200" dirty="0"/>
            <a:t> </a:t>
          </a:r>
          <a:r>
            <a:rPr lang="en-IE" sz="2200" dirty="0" err="1"/>
            <a:t>sättet</a:t>
          </a:r>
          <a:r>
            <a:rPr lang="en-IE" sz="2200" dirty="0"/>
            <a:t>?</a:t>
          </a:r>
        </a:p>
      </dgm:t>
    </dgm:pt>
    <dgm:pt modelId="{950F05B5-935B-4F5B-9429-BF9792CEB97C}" type="parTrans" cxnId="{B6B6511E-8806-41D9-99D2-8924126BD45C}">
      <dgm:prSet/>
      <dgm:spPr/>
      <dgm:t>
        <a:bodyPr/>
        <a:lstStyle/>
        <a:p>
          <a:endParaRPr lang="en-US"/>
        </a:p>
      </dgm:t>
    </dgm:pt>
    <dgm:pt modelId="{6F15C1DC-344C-4593-BCA6-40833D4DA5BD}" type="sibTrans" cxnId="{B6B6511E-8806-41D9-99D2-8924126BD45C}">
      <dgm:prSet/>
      <dgm:spPr/>
      <dgm:t>
        <a:bodyPr/>
        <a:lstStyle/>
        <a:p>
          <a:endParaRPr lang="en-US"/>
        </a:p>
      </dgm:t>
    </dgm:pt>
    <dgm:pt modelId="{D6E0CD29-68DF-4269-94EC-1F1400A2FE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200" dirty="0" err="1"/>
            <a:t>Vilken</a:t>
          </a:r>
          <a:r>
            <a:rPr lang="en-IE" sz="2200" dirty="0"/>
            <a:t> information </a:t>
          </a:r>
          <a:r>
            <a:rPr lang="en-IE" sz="2200" dirty="0" err="1"/>
            <a:t>vill</a:t>
          </a:r>
          <a:r>
            <a:rPr lang="en-IE" sz="2200" dirty="0"/>
            <a:t> vi ha </a:t>
          </a:r>
          <a:r>
            <a:rPr lang="en-IE" sz="2200" dirty="0" err="1"/>
            <a:t>i</a:t>
          </a:r>
          <a:r>
            <a:rPr lang="en-IE" sz="2200" dirty="0"/>
            <a:t> </a:t>
          </a:r>
          <a:r>
            <a:rPr lang="en-IE" sz="2200" dirty="0" err="1"/>
            <a:t>rapporteringen</a:t>
          </a:r>
          <a:r>
            <a:rPr lang="en-IE" sz="2200" dirty="0"/>
            <a:t>?</a:t>
          </a:r>
          <a:endParaRPr lang="en-US" sz="2200" dirty="0"/>
        </a:p>
      </dgm:t>
    </dgm:pt>
    <dgm:pt modelId="{AB732754-3A2B-4A68-A3F6-B83ED507D501}" type="parTrans" cxnId="{213960A6-9383-4ADB-BCAC-D5E437AFD4AF}">
      <dgm:prSet/>
      <dgm:spPr/>
      <dgm:t>
        <a:bodyPr/>
        <a:lstStyle/>
        <a:p>
          <a:endParaRPr lang="en-US"/>
        </a:p>
      </dgm:t>
    </dgm:pt>
    <dgm:pt modelId="{4AB247D1-C223-4007-ADB4-B399F1E80759}" type="sibTrans" cxnId="{213960A6-9383-4ADB-BCAC-D5E437AFD4AF}">
      <dgm:prSet/>
      <dgm:spPr/>
      <dgm:t>
        <a:bodyPr/>
        <a:lstStyle/>
        <a:p>
          <a:endParaRPr lang="en-US"/>
        </a:p>
      </dgm:t>
    </dgm:pt>
    <dgm:pt modelId="{1AC7A3D7-3B10-4379-AF7B-8EA1FA350222}" type="pres">
      <dgm:prSet presAssocID="{30DD697C-3F88-4E55-8DD5-CA25C2BA5B75}" presName="root" presStyleCnt="0">
        <dgm:presLayoutVars>
          <dgm:dir/>
          <dgm:resizeHandles val="exact"/>
        </dgm:presLayoutVars>
      </dgm:prSet>
      <dgm:spPr/>
    </dgm:pt>
    <dgm:pt modelId="{34E9A398-360D-42F1-A07C-E1A3F72B05A5}" type="pres">
      <dgm:prSet presAssocID="{C029547E-BD19-4E31-A251-7B8C31A6F057}" presName="compNode" presStyleCnt="0"/>
      <dgm:spPr/>
    </dgm:pt>
    <dgm:pt modelId="{817286FC-FD68-4438-B88A-BAB33E31D32F}" type="pres">
      <dgm:prSet presAssocID="{C029547E-BD19-4E31-A251-7B8C31A6F057}" presName="bgRect" presStyleLbl="bgShp" presStyleIdx="0" presStyleCnt="3"/>
      <dgm:spPr>
        <a:solidFill>
          <a:srgbClr val="FFC000"/>
        </a:solidFill>
      </dgm:spPr>
    </dgm:pt>
    <dgm:pt modelId="{402D6A95-88CD-426B-827B-03EA63FC1F6E}" type="pres">
      <dgm:prSet presAssocID="{C029547E-BD19-4E31-A251-7B8C31A6F05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1640BB91-04D6-45DA-ACA6-9B3361E10712}" type="pres">
      <dgm:prSet presAssocID="{C029547E-BD19-4E31-A251-7B8C31A6F057}" presName="spaceRect" presStyleCnt="0"/>
      <dgm:spPr/>
    </dgm:pt>
    <dgm:pt modelId="{32B21B7A-BC73-4610-9F08-6D309A204FC3}" type="pres">
      <dgm:prSet presAssocID="{C029547E-BD19-4E31-A251-7B8C31A6F057}" presName="parTx" presStyleLbl="revTx" presStyleIdx="0" presStyleCnt="3">
        <dgm:presLayoutVars>
          <dgm:chMax val="0"/>
          <dgm:chPref val="0"/>
        </dgm:presLayoutVars>
      </dgm:prSet>
      <dgm:spPr/>
    </dgm:pt>
    <dgm:pt modelId="{1D3782FE-4CCC-4614-AA69-3F4BB8551AAD}" type="pres">
      <dgm:prSet presAssocID="{829B2E28-D66F-436B-BC76-732FB3D4A5C7}" presName="sibTrans" presStyleCnt="0"/>
      <dgm:spPr/>
    </dgm:pt>
    <dgm:pt modelId="{9D51806A-1441-4936-84E7-CE727C5C8313}" type="pres">
      <dgm:prSet presAssocID="{0EF5C7ED-1ECA-413B-A41E-3A6E17B88EF8}" presName="compNode" presStyleCnt="0"/>
      <dgm:spPr/>
    </dgm:pt>
    <dgm:pt modelId="{ED3D41AE-0E1D-4073-9F94-8115885CF383}" type="pres">
      <dgm:prSet presAssocID="{0EF5C7ED-1ECA-413B-A41E-3A6E17B88EF8}" presName="bgRect" presStyleLbl="bgShp" presStyleIdx="1" presStyleCnt="3"/>
      <dgm:spPr>
        <a:solidFill>
          <a:srgbClr val="FFC000"/>
        </a:solidFill>
      </dgm:spPr>
    </dgm:pt>
    <dgm:pt modelId="{06D84D6B-BE08-428A-9FC3-3DDB7CC16D1A}" type="pres">
      <dgm:prSet presAssocID="{0EF5C7ED-1ECA-413B-A41E-3A6E17B88E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B4C68520-06EB-48E4-86C8-C92E04F193A6}" type="pres">
      <dgm:prSet presAssocID="{0EF5C7ED-1ECA-413B-A41E-3A6E17B88EF8}" presName="spaceRect" presStyleCnt="0"/>
      <dgm:spPr/>
    </dgm:pt>
    <dgm:pt modelId="{10074BEF-DE82-49B8-89B5-BC095398F3CC}" type="pres">
      <dgm:prSet presAssocID="{0EF5C7ED-1ECA-413B-A41E-3A6E17B88EF8}" presName="parTx" presStyleLbl="revTx" presStyleIdx="1" presStyleCnt="3">
        <dgm:presLayoutVars>
          <dgm:chMax val="0"/>
          <dgm:chPref val="0"/>
        </dgm:presLayoutVars>
      </dgm:prSet>
      <dgm:spPr/>
    </dgm:pt>
    <dgm:pt modelId="{A67FCFD9-02CB-422E-ADD4-EBCCA243966C}" type="pres">
      <dgm:prSet presAssocID="{6F15C1DC-344C-4593-BCA6-40833D4DA5BD}" presName="sibTrans" presStyleCnt="0"/>
      <dgm:spPr/>
    </dgm:pt>
    <dgm:pt modelId="{51223CC0-00C7-465B-9D26-5111D1DCCAC0}" type="pres">
      <dgm:prSet presAssocID="{D6E0CD29-68DF-4269-94EC-1F1400A2FE82}" presName="compNode" presStyleCnt="0"/>
      <dgm:spPr/>
    </dgm:pt>
    <dgm:pt modelId="{C8BEAB28-ED7B-478D-BAD2-2F5BA3ADF01F}" type="pres">
      <dgm:prSet presAssocID="{D6E0CD29-68DF-4269-94EC-1F1400A2FE82}" presName="bgRect" presStyleLbl="bgShp" presStyleIdx="2" presStyleCnt="3"/>
      <dgm:spPr>
        <a:solidFill>
          <a:srgbClr val="FFC000"/>
        </a:solidFill>
      </dgm:spPr>
    </dgm:pt>
    <dgm:pt modelId="{C4442651-CBE0-46A4-A95C-E2945CCDCDE2}" type="pres">
      <dgm:prSet presAssocID="{D6E0CD29-68DF-4269-94EC-1F1400A2FE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7AFC89FE-43D1-4300-AE14-E36C5BC70844}" type="pres">
      <dgm:prSet presAssocID="{D6E0CD29-68DF-4269-94EC-1F1400A2FE82}" presName="spaceRect" presStyleCnt="0"/>
      <dgm:spPr/>
    </dgm:pt>
    <dgm:pt modelId="{26507DBD-F885-4CC7-B893-AB7A88B77764}" type="pres">
      <dgm:prSet presAssocID="{D6E0CD29-68DF-4269-94EC-1F1400A2FE8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6B6511E-8806-41D9-99D2-8924126BD45C}" srcId="{30DD697C-3F88-4E55-8DD5-CA25C2BA5B75}" destId="{0EF5C7ED-1ECA-413B-A41E-3A6E17B88EF8}" srcOrd="1" destOrd="0" parTransId="{950F05B5-935B-4F5B-9429-BF9792CEB97C}" sibTransId="{6F15C1DC-344C-4593-BCA6-40833D4DA5BD}"/>
    <dgm:cxn modelId="{F69F289D-B597-4A6C-8778-D32026460659}" type="presOf" srcId="{C029547E-BD19-4E31-A251-7B8C31A6F057}" destId="{32B21B7A-BC73-4610-9F08-6D309A204FC3}" srcOrd="0" destOrd="0" presId="urn:microsoft.com/office/officeart/2018/2/layout/IconVerticalSolidList"/>
    <dgm:cxn modelId="{213960A6-9383-4ADB-BCAC-D5E437AFD4AF}" srcId="{30DD697C-3F88-4E55-8DD5-CA25C2BA5B75}" destId="{D6E0CD29-68DF-4269-94EC-1F1400A2FE82}" srcOrd="2" destOrd="0" parTransId="{AB732754-3A2B-4A68-A3F6-B83ED507D501}" sibTransId="{4AB247D1-C223-4007-ADB4-B399F1E80759}"/>
    <dgm:cxn modelId="{FBF660CB-3E3A-47BD-99CD-8EA6345F6429}" type="presOf" srcId="{D6E0CD29-68DF-4269-94EC-1F1400A2FE82}" destId="{26507DBD-F885-4CC7-B893-AB7A88B77764}" srcOrd="0" destOrd="0" presId="urn:microsoft.com/office/officeart/2018/2/layout/IconVerticalSolidList"/>
    <dgm:cxn modelId="{1919E1D1-176D-4092-87AC-369F835E0053}" type="presOf" srcId="{0EF5C7ED-1ECA-413B-A41E-3A6E17B88EF8}" destId="{10074BEF-DE82-49B8-89B5-BC095398F3CC}" srcOrd="0" destOrd="0" presId="urn:microsoft.com/office/officeart/2018/2/layout/IconVerticalSolidList"/>
    <dgm:cxn modelId="{DA5E04D6-22E9-4437-BF55-3123B104E0CC}" type="presOf" srcId="{30DD697C-3F88-4E55-8DD5-CA25C2BA5B75}" destId="{1AC7A3D7-3B10-4379-AF7B-8EA1FA350222}" srcOrd="0" destOrd="0" presId="urn:microsoft.com/office/officeart/2018/2/layout/IconVerticalSolidList"/>
    <dgm:cxn modelId="{08A77EF3-E185-4C6B-974E-9664AC61E9E0}" srcId="{30DD697C-3F88-4E55-8DD5-CA25C2BA5B75}" destId="{C029547E-BD19-4E31-A251-7B8C31A6F057}" srcOrd="0" destOrd="0" parTransId="{55EBACE6-CA8C-4A8D-9F29-760758CC4E58}" sibTransId="{829B2E28-D66F-436B-BC76-732FB3D4A5C7}"/>
    <dgm:cxn modelId="{6DE2D3B6-B879-478F-A101-1F6236D661C6}" type="presParOf" srcId="{1AC7A3D7-3B10-4379-AF7B-8EA1FA350222}" destId="{34E9A398-360D-42F1-A07C-E1A3F72B05A5}" srcOrd="0" destOrd="0" presId="urn:microsoft.com/office/officeart/2018/2/layout/IconVerticalSolidList"/>
    <dgm:cxn modelId="{9A3EF27B-46E3-4858-965F-B35F28120C1A}" type="presParOf" srcId="{34E9A398-360D-42F1-A07C-E1A3F72B05A5}" destId="{817286FC-FD68-4438-B88A-BAB33E31D32F}" srcOrd="0" destOrd="0" presId="urn:microsoft.com/office/officeart/2018/2/layout/IconVerticalSolidList"/>
    <dgm:cxn modelId="{12656602-8B0A-4FA9-955D-5C3C7FE9BCCA}" type="presParOf" srcId="{34E9A398-360D-42F1-A07C-E1A3F72B05A5}" destId="{402D6A95-88CD-426B-827B-03EA63FC1F6E}" srcOrd="1" destOrd="0" presId="urn:microsoft.com/office/officeart/2018/2/layout/IconVerticalSolidList"/>
    <dgm:cxn modelId="{AF3C39F8-7794-4724-B440-04864A6A5277}" type="presParOf" srcId="{34E9A398-360D-42F1-A07C-E1A3F72B05A5}" destId="{1640BB91-04D6-45DA-ACA6-9B3361E10712}" srcOrd="2" destOrd="0" presId="urn:microsoft.com/office/officeart/2018/2/layout/IconVerticalSolidList"/>
    <dgm:cxn modelId="{F817EDFD-7F4E-4018-B52C-66F950AC8F8D}" type="presParOf" srcId="{34E9A398-360D-42F1-A07C-E1A3F72B05A5}" destId="{32B21B7A-BC73-4610-9F08-6D309A204FC3}" srcOrd="3" destOrd="0" presId="urn:microsoft.com/office/officeart/2018/2/layout/IconVerticalSolidList"/>
    <dgm:cxn modelId="{9DC2819D-25DA-40FC-B93F-530D8D3F9EB6}" type="presParOf" srcId="{1AC7A3D7-3B10-4379-AF7B-8EA1FA350222}" destId="{1D3782FE-4CCC-4614-AA69-3F4BB8551AAD}" srcOrd="1" destOrd="0" presId="urn:microsoft.com/office/officeart/2018/2/layout/IconVerticalSolidList"/>
    <dgm:cxn modelId="{AACFA1C9-2475-461E-904E-CEA6068C0553}" type="presParOf" srcId="{1AC7A3D7-3B10-4379-AF7B-8EA1FA350222}" destId="{9D51806A-1441-4936-84E7-CE727C5C8313}" srcOrd="2" destOrd="0" presId="urn:microsoft.com/office/officeart/2018/2/layout/IconVerticalSolidList"/>
    <dgm:cxn modelId="{EF37BC97-9EAE-489F-A73C-7D84A55BB9D8}" type="presParOf" srcId="{9D51806A-1441-4936-84E7-CE727C5C8313}" destId="{ED3D41AE-0E1D-4073-9F94-8115885CF383}" srcOrd="0" destOrd="0" presId="urn:microsoft.com/office/officeart/2018/2/layout/IconVerticalSolidList"/>
    <dgm:cxn modelId="{B2217D9D-B736-4A13-9810-4A247433EC6B}" type="presParOf" srcId="{9D51806A-1441-4936-84E7-CE727C5C8313}" destId="{06D84D6B-BE08-428A-9FC3-3DDB7CC16D1A}" srcOrd="1" destOrd="0" presId="urn:microsoft.com/office/officeart/2018/2/layout/IconVerticalSolidList"/>
    <dgm:cxn modelId="{9DA2F8EC-19F8-48A9-8170-BB057B91230D}" type="presParOf" srcId="{9D51806A-1441-4936-84E7-CE727C5C8313}" destId="{B4C68520-06EB-48E4-86C8-C92E04F193A6}" srcOrd="2" destOrd="0" presId="urn:microsoft.com/office/officeart/2018/2/layout/IconVerticalSolidList"/>
    <dgm:cxn modelId="{246FB373-04D2-4ABB-939A-B9DA422B93E9}" type="presParOf" srcId="{9D51806A-1441-4936-84E7-CE727C5C8313}" destId="{10074BEF-DE82-49B8-89B5-BC095398F3CC}" srcOrd="3" destOrd="0" presId="urn:microsoft.com/office/officeart/2018/2/layout/IconVerticalSolidList"/>
    <dgm:cxn modelId="{30485371-F245-460A-9AD6-19DBD2188C0D}" type="presParOf" srcId="{1AC7A3D7-3B10-4379-AF7B-8EA1FA350222}" destId="{A67FCFD9-02CB-422E-ADD4-EBCCA243966C}" srcOrd="3" destOrd="0" presId="urn:microsoft.com/office/officeart/2018/2/layout/IconVerticalSolidList"/>
    <dgm:cxn modelId="{7B5EBF53-F914-435A-8836-1AF3EE3518C1}" type="presParOf" srcId="{1AC7A3D7-3B10-4379-AF7B-8EA1FA350222}" destId="{51223CC0-00C7-465B-9D26-5111D1DCCAC0}" srcOrd="4" destOrd="0" presId="urn:microsoft.com/office/officeart/2018/2/layout/IconVerticalSolidList"/>
    <dgm:cxn modelId="{500612EE-04D5-48FB-98C2-AE80FE378F57}" type="presParOf" srcId="{51223CC0-00C7-465B-9D26-5111D1DCCAC0}" destId="{C8BEAB28-ED7B-478D-BAD2-2F5BA3ADF01F}" srcOrd="0" destOrd="0" presId="urn:microsoft.com/office/officeart/2018/2/layout/IconVerticalSolidList"/>
    <dgm:cxn modelId="{9793E1A2-0543-428F-B988-AF0C5296D466}" type="presParOf" srcId="{51223CC0-00C7-465B-9D26-5111D1DCCAC0}" destId="{C4442651-CBE0-46A4-A95C-E2945CCDCDE2}" srcOrd="1" destOrd="0" presId="urn:microsoft.com/office/officeart/2018/2/layout/IconVerticalSolidList"/>
    <dgm:cxn modelId="{6BDDA017-4A07-48E3-A855-261AF0B293D4}" type="presParOf" srcId="{51223CC0-00C7-465B-9D26-5111D1DCCAC0}" destId="{7AFC89FE-43D1-4300-AE14-E36C5BC70844}" srcOrd="2" destOrd="0" presId="urn:microsoft.com/office/officeart/2018/2/layout/IconVerticalSolidList"/>
    <dgm:cxn modelId="{65692940-0521-4A5D-A467-42385BDE585B}" type="presParOf" srcId="{51223CC0-00C7-465B-9D26-5111D1DCCAC0}" destId="{26507DBD-F885-4CC7-B893-AB7A88B7776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0DF07C-C880-4089-B2F0-427E6F5EA14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4EE4BDA-A3AA-48CF-8918-2FCE9DBB9E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err="1"/>
            <a:t>Ansök</a:t>
          </a:r>
          <a:r>
            <a:rPr lang="en-IE" b="1"/>
            <a:t> TILL Workshop</a:t>
          </a:r>
        </a:p>
        <a:p>
          <a:pPr>
            <a:lnSpc>
              <a:spcPct val="100000"/>
            </a:lnSpc>
            <a:defRPr cap="all"/>
          </a:pPr>
          <a:r>
            <a:rPr lang="en-IE" err="1"/>
            <a:t>För</a:t>
          </a:r>
          <a:r>
            <a:rPr lang="en-IE"/>
            <a:t> </a:t>
          </a:r>
          <a:r>
            <a:rPr lang="en-IE" err="1"/>
            <a:t>att</a:t>
          </a:r>
          <a:r>
            <a:rPr lang="en-IE"/>
            <a:t> </a:t>
          </a:r>
          <a:r>
            <a:rPr lang="en-IE" err="1"/>
            <a:t>förbättra</a:t>
          </a:r>
          <a:r>
            <a:rPr lang="en-IE"/>
            <a:t> din </a:t>
          </a:r>
          <a:r>
            <a:rPr lang="en-IE" err="1"/>
            <a:t>digitala</a:t>
          </a:r>
          <a:r>
            <a:rPr lang="en-IE"/>
            <a:t> </a:t>
          </a:r>
          <a:r>
            <a:rPr lang="en-IE" err="1"/>
            <a:t>strategi</a:t>
          </a:r>
          <a:endParaRPr lang="en-US"/>
        </a:p>
      </dgm:t>
    </dgm:pt>
    <dgm:pt modelId="{8C5FF664-55C1-4948-B4A6-6CFE2275FE4F}" type="parTrans" cxnId="{54F64A42-DD20-493D-BC01-361B24F619AE}">
      <dgm:prSet/>
      <dgm:spPr/>
      <dgm:t>
        <a:bodyPr/>
        <a:lstStyle/>
        <a:p>
          <a:endParaRPr lang="en-US"/>
        </a:p>
      </dgm:t>
    </dgm:pt>
    <dgm:pt modelId="{C4353373-54BE-406A-8336-361E02C692A2}" type="sibTrans" cxnId="{54F64A42-DD20-493D-BC01-361B24F619AE}">
      <dgm:prSet/>
      <dgm:spPr/>
      <dgm:t>
        <a:bodyPr/>
        <a:lstStyle/>
        <a:p>
          <a:endParaRPr lang="en-US"/>
        </a:p>
      </dgm:t>
    </dgm:pt>
    <dgm:pt modelId="{011424B7-7831-4869-948F-7D89EF12E740}" type="pres">
      <dgm:prSet presAssocID="{DD0DF07C-C880-4089-B2F0-427E6F5EA14E}" presName="root" presStyleCnt="0">
        <dgm:presLayoutVars>
          <dgm:dir/>
          <dgm:resizeHandles val="exact"/>
        </dgm:presLayoutVars>
      </dgm:prSet>
      <dgm:spPr/>
    </dgm:pt>
    <dgm:pt modelId="{33C5BB95-AEE1-41A8-B31E-3BCD1E04E9A0}" type="pres">
      <dgm:prSet presAssocID="{E4EE4BDA-A3AA-48CF-8918-2FCE9DBB9E9D}" presName="compNode" presStyleCnt="0"/>
      <dgm:spPr/>
    </dgm:pt>
    <dgm:pt modelId="{97297F49-03A6-4E9F-9F3E-0BB918840C21}" type="pres">
      <dgm:prSet presAssocID="{E4EE4BDA-A3AA-48CF-8918-2FCE9DBB9E9D}" presName="iconBgRect" presStyleLbl="bgShp" presStyleIdx="0" presStyleCnt="1"/>
      <dgm:spPr/>
    </dgm:pt>
    <dgm:pt modelId="{D42CE467-DE87-490A-90BC-31211FD1FA8F}" type="pres">
      <dgm:prSet presAssocID="{E4EE4BDA-A3AA-48CF-8918-2FCE9DBB9E9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0B5DC33C-E77E-45AF-9D7F-AA7614EA29B7}" type="pres">
      <dgm:prSet presAssocID="{E4EE4BDA-A3AA-48CF-8918-2FCE9DBB9E9D}" presName="spaceRect" presStyleCnt="0"/>
      <dgm:spPr/>
    </dgm:pt>
    <dgm:pt modelId="{0EA56C0C-2969-43FD-A05C-B4F25FC8F0EE}" type="pres">
      <dgm:prSet presAssocID="{E4EE4BDA-A3AA-48CF-8918-2FCE9DBB9E9D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54F64A42-DD20-493D-BC01-361B24F619AE}" srcId="{DD0DF07C-C880-4089-B2F0-427E6F5EA14E}" destId="{E4EE4BDA-A3AA-48CF-8918-2FCE9DBB9E9D}" srcOrd="0" destOrd="0" parTransId="{8C5FF664-55C1-4948-B4A6-6CFE2275FE4F}" sibTransId="{C4353373-54BE-406A-8336-361E02C692A2}"/>
    <dgm:cxn modelId="{D67F0268-01C6-5E44-A735-0353C1B26399}" type="presOf" srcId="{E4EE4BDA-A3AA-48CF-8918-2FCE9DBB9E9D}" destId="{0EA56C0C-2969-43FD-A05C-B4F25FC8F0EE}" srcOrd="0" destOrd="0" presId="urn:microsoft.com/office/officeart/2018/5/layout/IconCircleLabelList"/>
    <dgm:cxn modelId="{97EAF584-696D-4FA7-AB7C-952BBC32965F}" type="presOf" srcId="{DD0DF07C-C880-4089-B2F0-427E6F5EA14E}" destId="{011424B7-7831-4869-948F-7D89EF12E740}" srcOrd="0" destOrd="0" presId="urn:microsoft.com/office/officeart/2018/5/layout/IconCircleLabelList"/>
    <dgm:cxn modelId="{7A54617B-A11E-4647-B4B0-8E21E9502DC9}" type="presParOf" srcId="{011424B7-7831-4869-948F-7D89EF12E740}" destId="{33C5BB95-AEE1-41A8-B31E-3BCD1E04E9A0}" srcOrd="0" destOrd="0" presId="urn:microsoft.com/office/officeart/2018/5/layout/IconCircleLabelList"/>
    <dgm:cxn modelId="{2369E9CA-D101-E749-BB5C-BFD2BB7E97EF}" type="presParOf" srcId="{33C5BB95-AEE1-41A8-B31E-3BCD1E04E9A0}" destId="{97297F49-03A6-4E9F-9F3E-0BB918840C21}" srcOrd="0" destOrd="0" presId="urn:microsoft.com/office/officeart/2018/5/layout/IconCircleLabelList"/>
    <dgm:cxn modelId="{36C8E0EC-C10E-BB4F-B32A-7B88657ADFEF}" type="presParOf" srcId="{33C5BB95-AEE1-41A8-B31E-3BCD1E04E9A0}" destId="{D42CE467-DE87-490A-90BC-31211FD1FA8F}" srcOrd="1" destOrd="0" presId="urn:microsoft.com/office/officeart/2018/5/layout/IconCircleLabelList"/>
    <dgm:cxn modelId="{F8F1A70B-7592-7A42-9E88-E0B88C4A70B9}" type="presParOf" srcId="{33C5BB95-AEE1-41A8-B31E-3BCD1E04E9A0}" destId="{0B5DC33C-E77E-45AF-9D7F-AA7614EA29B7}" srcOrd="2" destOrd="0" presId="urn:microsoft.com/office/officeart/2018/5/layout/IconCircleLabelList"/>
    <dgm:cxn modelId="{06CAF618-4CA7-DA43-9E91-3F6EBDC18348}" type="presParOf" srcId="{33C5BB95-AEE1-41A8-B31E-3BCD1E04E9A0}" destId="{0EA56C0C-2969-43FD-A05C-B4F25FC8F0E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9D5C61-5E20-4223-8C89-6875A746026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ADEB915-F607-49BB-B3A8-CBB7AF61BAA8}">
      <dgm:prSet custT="1"/>
      <dgm:spPr/>
      <dgm:t>
        <a:bodyPr/>
        <a:lstStyle/>
        <a:p>
          <a:r>
            <a:rPr lang="en-IE" sz="2200" err="1"/>
            <a:t>Värdet</a:t>
          </a:r>
          <a:r>
            <a:rPr lang="en-IE" sz="2200"/>
            <a:t> </a:t>
          </a:r>
          <a:r>
            <a:rPr lang="en-IE" sz="2200" err="1"/>
            <a:t>av</a:t>
          </a:r>
          <a:r>
            <a:rPr lang="en-IE" sz="2200"/>
            <a:t> </a:t>
          </a:r>
          <a:r>
            <a:rPr lang="en-IE" sz="2200" err="1"/>
            <a:t>en</a:t>
          </a:r>
          <a:r>
            <a:rPr lang="en-IE" sz="2200"/>
            <a:t> </a:t>
          </a:r>
          <a:r>
            <a:rPr lang="en-IE" sz="2200" err="1"/>
            <a:t>holistisk</a:t>
          </a:r>
          <a:r>
            <a:rPr lang="en-IE" sz="2200"/>
            <a:t> </a:t>
          </a:r>
          <a:r>
            <a:rPr lang="en-IE" sz="2200" err="1"/>
            <a:t>utvärdering</a:t>
          </a:r>
          <a:r>
            <a:rPr lang="en-IE" sz="2200"/>
            <a:t> </a:t>
          </a:r>
          <a:r>
            <a:rPr lang="en-IE" sz="2200" err="1"/>
            <a:t>av</a:t>
          </a:r>
          <a:r>
            <a:rPr lang="en-IE" sz="2200"/>
            <a:t> din </a:t>
          </a:r>
          <a:r>
            <a:rPr lang="en-IE" sz="2200" err="1"/>
            <a:t>verksamhet</a:t>
          </a:r>
          <a:r>
            <a:rPr lang="en-IE" sz="2200"/>
            <a:t>?</a:t>
          </a:r>
          <a:endParaRPr lang="en-US" sz="2200"/>
        </a:p>
      </dgm:t>
    </dgm:pt>
    <dgm:pt modelId="{3CA4DE50-DB1C-4036-A571-770C3B915B3A}" type="parTrans" cxnId="{27445106-FEF9-4E9E-8089-EF1B1C5EE68D}">
      <dgm:prSet/>
      <dgm:spPr/>
      <dgm:t>
        <a:bodyPr/>
        <a:lstStyle/>
        <a:p>
          <a:endParaRPr lang="en-US"/>
        </a:p>
      </dgm:t>
    </dgm:pt>
    <dgm:pt modelId="{576FFF80-777A-4743-BF00-66942AFD67D8}" type="sibTrans" cxnId="{27445106-FEF9-4E9E-8089-EF1B1C5EE68D}">
      <dgm:prSet/>
      <dgm:spPr/>
      <dgm:t>
        <a:bodyPr/>
        <a:lstStyle/>
        <a:p>
          <a:endParaRPr lang="en-US"/>
        </a:p>
      </dgm:t>
    </dgm:pt>
    <dgm:pt modelId="{35AD6894-C079-4A27-977D-405CDD59C8B0}">
      <dgm:prSet custT="1"/>
      <dgm:spPr/>
      <dgm:t>
        <a:bodyPr/>
        <a:lstStyle/>
        <a:p>
          <a:r>
            <a:rPr lang="en-IE" sz="2200" dirty="0" err="1"/>
            <a:t>Är</a:t>
          </a:r>
          <a:r>
            <a:rPr lang="en-IE" sz="2200" dirty="0"/>
            <a:t> </a:t>
          </a:r>
          <a:r>
            <a:rPr lang="en-IE" sz="2200" dirty="0" err="1"/>
            <a:t>ni</a:t>
          </a:r>
          <a:r>
            <a:rPr lang="en-IE" sz="2200" dirty="0"/>
            <a:t> redo </a:t>
          </a:r>
          <a:r>
            <a:rPr lang="en-IE" sz="2200" dirty="0" err="1"/>
            <a:t>för</a:t>
          </a:r>
          <a:r>
            <a:rPr lang="en-IE" sz="2200" dirty="0"/>
            <a:t> </a:t>
          </a:r>
          <a:r>
            <a:rPr lang="en-IE" sz="2200" dirty="0" err="1"/>
            <a:t>att</a:t>
          </a:r>
          <a:r>
            <a:rPr lang="en-IE" sz="2200" dirty="0"/>
            <a:t> </a:t>
          </a:r>
          <a:r>
            <a:rPr lang="en-IE" sz="2200" dirty="0" err="1"/>
            <a:t>dra</a:t>
          </a:r>
          <a:r>
            <a:rPr lang="en-IE" sz="2200" dirty="0"/>
            <a:t> </a:t>
          </a:r>
          <a:r>
            <a:rPr lang="en-IE" sz="2200" dirty="0" err="1"/>
            <a:t>igång</a:t>
          </a:r>
          <a:r>
            <a:rPr lang="en-IE" sz="2200" dirty="0"/>
            <a:t> </a:t>
          </a:r>
          <a:r>
            <a:rPr lang="en-IE" sz="2200" dirty="0" err="1"/>
            <a:t>ett</a:t>
          </a:r>
          <a:r>
            <a:rPr lang="en-IE" sz="2200" dirty="0"/>
            <a:t> </a:t>
          </a:r>
          <a:r>
            <a:rPr lang="en-IE" sz="2200" dirty="0" err="1"/>
            <a:t>digitalt</a:t>
          </a:r>
          <a:r>
            <a:rPr lang="en-IE" sz="2200" dirty="0"/>
            <a:t> </a:t>
          </a:r>
          <a:r>
            <a:rPr lang="en-IE" sz="2200" dirty="0" err="1"/>
            <a:t>utvecklingsarbete</a:t>
          </a:r>
          <a:r>
            <a:rPr lang="en-IE" sz="2200" dirty="0"/>
            <a:t>?</a:t>
          </a:r>
          <a:endParaRPr lang="en-US" sz="2200" dirty="0"/>
        </a:p>
      </dgm:t>
    </dgm:pt>
    <dgm:pt modelId="{A3DB7EB5-368C-49CE-AF50-574AA12E7C77}" type="parTrans" cxnId="{C77D8464-0B72-42F0-841F-4C3A6ED6B595}">
      <dgm:prSet/>
      <dgm:spPr/>
      <dgm:t>
        <a:bodyPr/>
        <a:lstStyle/>
        <a:p>
          <a:endParaRPr lang="en-US"/>
        </a:p>
      </dgm:t>
    </dgm:pt>
    <dgm:pt modelId="{A89107FC-F8CD-4591-9CEB-2D0FAE3AEB70}" type="sibTrans" cxnId="{C77D8464-0B72-42F0-841F-4C3A6ED6B595}">
      <dgm:prSet/>
      <dgm:spPr/>
      <dgm:t>
        <a:bodyPr/>
        <a:lstStyle/>
        <a:p>
          <a:endParaRPr lang="en-US"/>
        </a:p>
      </dgm:t>
    </dgm:pt>
    <dgm:pt modelId="{82737FF9-846D-4F1B-9C98-A1B7A6F6F5A5}">
      <dgm:prSet custT="1"/>
      <dgm:spPr/>
      <dgm:t>
        <a:bodyPr/>
        <a:lstStyle/>
        <a:p>
          <a:r>
            <a:rPr lang="en-IE" sz="2200" err="1"/>
            <a:t>Vad</a:t>
          </a:r>
          <a:r>
            <a:rPr lang="en-IE" sz="2200"/>
            <a:t> </a:t>
          </a:r>
          <a:r>
            <a:rPr lang="en-IE" sz="2200" err="1"/>
            <a:t>är</a:t>
          </a:r>
          <a:r>
            <a:rPr lang="en-IE" sz="2200"/>
            <a:t> det </a:t>
          </a:r>
          <a:r>
            <a:rPr lang="en-IE" sz="2200" err="1"/>
            <a:t>som</a:t>
          </a:r>
          <a:r>
            <a:rPr lang="en-IE" sz="2200"/>
            <a:t> </a:t>
          </a:r>
          <a:r>
            <a:rPr lang="en-IE" sz="2200" err="1"/>
            <a:t>håller</a:t>
          </a:r>
          <a:r>
            <a:rPr lang="en-IE" sz="2200"/>
            <a:t> er </a:t>
          </a:r>
          <a:r>
            <a:rPr lang="en-IE" sz="2200" err="1"/>
            <a:t>tillbaka</a:t>
          </a:r>
          <a:r>
            <a:rPr lang="en-IE" sz="2200"/>
            <a:t>?</a:t>
          </a:r>
          <a:endParaRPr lang="en-US" sz="2200"/>
        </a:p>
      </dgm:t>
    </dgm:pt>
    <dgm:pt modelId="{63BC62F2-F6CD-45C3-80F6-362473EF852D}" type="parTrans" cxnId="{F3B38485-F8FD-4FE7-8AEB-1EE9B7DE10C3}">
      <dgm:prSet/>
      <dgm:spPr/>
      <dgm:t>
        <a:bodyPr/>
        <a:lstStyle/>
        <a:p>
          <a:endParaRPr lang="en-US"/>
        </a:p>
      </dgm:t>
    </dgm:pt>
    <dgm:pt modelId="{58673EB9-8C2F-4487-B3F8-C06CE8C5CCDD}" type="sibTrans" cxnId="{F3B38485-F8FD-4FE7-8AEB-1EE9B7DE10C3}">
      <dgm:prSet/>
      <dgm:spPr/>
      <dgm:t>
        <a:bodyPr/>
        <a:lstStyle/>
        <a:p>
          <a:endParaRPr lang="en-US"/>
        </a:p>
      </dgm:t>
    </dgm:pt>
    <dgm:pt modelId="{27B984F8-F821-4276-815F-8404F21E3124}" type="pres">
      <dgm:prSet presAssocID="{A59D5C61-5E20-4223-8C89-6875A746026B}" presName="root" presStyleCnt="0">
        <dgm:presLayoutVars>
          <dgm:dir/>
          <dgm:resizeHandles val="exact"/>
        </dgm:presLayoutVars>
      </dgm:prSet>
      <dgm:spPr/>
    </dgm:pt>
    <dgm:pt modelId="{2A59D78F-CF94-4510-A875-2140BB7ED0F3}" type="pres">
      <dgm:prSet presAssocID="{FADEB915-F607-49BB-B3A8-CBB7AF61BAA8}" presName="compNode" presStyleCnt="0"/>
      <dgm:spPr/>
    </dgm:pt>
    <dgm:pt modelId="{FAC5AA0E-3DEC-49EC-892D-2204D5F9FC5B}" type="pres">
      <dgm:prSet presAssocID="{FADEB915-F607-49BB-B3A8-CBB7AF61BAA8}" presName="bgRect" presStyleLbl="bgShp" presStyleIdx="0" presStyleCnt="3"/>
      <dgm:spPr>
        <a:solidFill>
          <a:srgbClr val="FFC000"/>
        </a:solidFill>
      </dgm:spPr>
    </dgm:pt>
    <dgm:pt modelId="{C045CA8D-7E01-46BA-8EBD-EF922C5965D0}" type="pres">
      <dgm:prSet presAssocID="{FADEB915-F607-49BB-B3A8-CBB7AF61BA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5FA27002-3FB2-4CCB-A560-D8ABFD14D409}" type="pres">
      <dgm:prSet presAssocID="{FADEB915-F607-49BB-B3A8-CBB7AF61BAA8}" presName="spaceRect" presStyleCnt="0"/>
      <dgm:spPr/>
    </dgm:pt>
    <dgm:pt modelId="{3BC43F4B-9B6A-49D8-A183-A331B15B499B}" type="pres">
      <dgm:prSet presAssocID="{FADEB915-F607-49BB-B3A8-CBB7AF61BAA8}" presName="parTx" presStyleLbl="revTx" presStyleIdx="0" presStyleCnt="3">
        <dgm:presLayoutVars>
          <dgm:chMax val="0"/>
          <dgm:chPref val="0"/>
        </dgm:presLayoutVars>
      </dgm:prSet>
      <dgm:spPr/>
    </dgm:pt>
    <dgm:pt modelId="{2C020838-8A76-4C17-A1C2-C348FAFCCA2C}" type="pres">
      <dgm:prSet presAssocID="{576FFF80-777A-4743-BF00-66942AFD67D8}" presName="sibTrans" presStyleCnt="0"/>
      <dgm:spPr/>
    </dgm:pt>
    <dgm:pt modelId="{C6026587-23EC-443B-B6F9-DFAE55B65AE9}" type="pres">
      <dgm:prSet presAssocID="{35AD6894-C079-4A27-977D-405CDD59C8B0}" presName="compNode" presStyleCnt="0"/>
      <dgm:spPr/>
    </dgm:pt>
    <dgm:pt modelId="{F6FADFF9-4EF1-443C-9985-4104D9A67C45}" type="pres">
      <dgm:prSet presAssocID="{35AD6894-C079-4A27-977D-405CDD59C8B0}" presName="bgRect" presStyleLbl="bgShp" presStyleIdx="1" presStyleCnt="3"/>
      <dgm:spPr>
        <a:solidFill>
          <a:srgbClr val="FFC000"/>
        </a:solidFill>
      </dgm:spPr>
    </dgm:pt>
    <dgm:pt modelId="{606ACCAE-9289-40B9-9D70-6224E8F60EF5}" type="pres">
      <dgm:prSet presAssocID="{35AD6894-C079-4A27-977D-405CDD59C8B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wl"/>
        </a:ext>
      </dgm:extLst>
    </dgm:pt>
    <dgm:pt modelId="{47DF00B0-F60A-4261-B28E-1C3A7371A32F}" type="pres">
      <dgm:prSet presAssocID="{35AD6894-C079-4A27-977D-405CDD59C8B0}" presName="spaceRect" presStyleCnt="0"/>
      <dgm:spPr/>
    </dgm:pt>
    <dgm:pt modelId="{A5B68382-9D15-4CFC-B116-04739EFC602D}" type="pres">
      <dgm:prSet presAssocID="{35AD6894-C079-4A27-977D-405CDD59C8B0}" presName="parTx" presStyleLbl="revTx" presStyleIdx="1" presStyleCnt="3">
        <dgm:presLayoutVars>
          <dgm:chMax val="0"/>
          <dgm:chPref val="0"/>
        </dgm:presLayoutVars>
      </dgm:prSet>
      <dgm:spPr/>
    </dgm:pt>
    <dgm:pt modelId="{D8C6A5EC-4A61-469C-B729-26989EB55F79}" type="pres">
      <dgm:prSet presAssocID="{A89107FC-F8CD-4591-9CEB-2D0FAE3AEB70}" presName="sibTrans" presStyleCnt="0"/>
      <dgm:spPr/>
    </dgm:pt>
    <dgm:pt modelId="{C919065C-7784-460E-BD74-2E1729D1129A}" type="pres">
      <dgm:prSet presAssocID="{82737FF9-846D-4F1B-9C98-A1B7A6F6F5A5}" presName="compNode" presStyleCnt="0"/>
      <dgm:spPr/>
    </dgm:pt>
    <dgm:pt modelId="{3DCD024E-3A51-4BB4-877F-231E89C24950}" type="pres">
      <dgm:prSet presAssocID="{82737FF9-846D-4F1B-9C98-A1B7A6F6F5A5}" presName="bgRect" presStyleLbl="bgShp" presStyleIdx="2" presStyleCnt="3"/>
      <dgm:spPr>
        <a:solidFill>
          <a:srgbClr val="FFC000"/>
        </a:solidFill>
      </dgm:spPr>
    </dgm:pt>
    <dgm:pt modelId="{4E3675BC-B5FF-4EF4-892D-0EB910C35E13}" type="pres">
      <dgm:prSet presAssocID="{82737FF9-846D-4F1B-9C98-A1B7A6F6F5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Lock"/>
        </a:ext>
      </dgm:extLst>
    </dgm:pt>
    <dgm:pt modelId="{8D04D780-01CF-40C6-A991-E2061C2AA768}" type="pres">
      <dgm:prSet presAssocID="{82737FF9-846D-4F1B-9C98-A1B7A6F6F5A5}" presName="spaceRect" presStyleCnt="0"/>
      <dgm:spPr/>
    </dgm:pt>
    <dgm:pt modelId="{74B660C1-DC2C-4795-BE9B-86068D159CA5}" type="pres">
      <dgm:prSet presAssocID="{82737FF9-846D-4F1B-9C98-A1B7A6F6F5A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445106-FEF9-4E9E-8089-EF1B1C5EE68D}" srcId="{A59D5C61-5E20-4223-8C89-6875A746026B}" destId="{FADEB915-F607-49BB-B3A8-CBB7AF61BAA8}" srcOrd="0" destOrd="0" parTransId="{3CA4DE50-DB1C-4036-A571-770C3B915B3A}" sibTransId="{576FFF80-777A-4743-BF00-66942AFD67D8}"/>
    <dgm:cxn modelId="{3A6FDD55-8349-4F29-A6D2-21D81FC4FACD}" type="presOf" srcId="{35AD6894-C079-4A27-977D-405CDD59C8B0}" destId="{A5B68382-9D15-4CFC-B116-04739EFC602D}" srcOrd="0" destOrd="0" presId="urn:microsoft.com/office/officeart/2018/2/layout/IconVerticalSolidList"/>
    <dgm:cxn modelId="{C77D8464-0B72-42F0-841F-4C3A6ED6B595}" srcId="{A59D5C61-5E20-4223-8C89-6875A746026B}" destId="{35AD6894-C079-4A27-977D-405CDD59C8B0}" srcOrd="1" destOrd="0" parTransId="{A3DB7EB5-368C-49CE-AF50-574AA12E7C77}" sibTransId="{A89107FC-F8CD-4591-9CEB-2D0FAE3AEB70}"/>
    <dgm:cxn modelId="{8C597581-7FCF-4625-9D5E-AC73CAA58DDA}" type="presOf" srcId="{A59D5C61-5E20-4223-8C89-6875A746026B}" destId="{27B984F8-F821-4276-815F-8404F21E3124}" srcOrd="0" destOrd="0" presId="urn:microsoft.com/office/officeart/2018/2/layout/IconVerticalSolidList"/>
    <dgm:cxn modelId="{F3B38485-F8FD-4FE7-8AEB-1EE9B7DE10C3}" srcId="{A59D5C61-5E20-4223-8C89-6875A746026B}" destId="{82737FF9-846D-4F1B-9C98-A1B7A6F6F5A5}" srcOrd="2" destOrd="0" parTransId="{63BC62F2-F6CD-45C3-80F6-362473EF852D}" sibTransId="{58673EB9-8C2F-4487-B3F8-C06CE8C5CCDD}"/>
    <dgm:cxn modelId="{A5BC6C9A-360C-4AA7-A6A5-4716473DA930}" type="presOf" srcId="{82737FF9-846D-4F1B-9C98-A1B7A6F6F5A5}" destId="{74B660C1-DC2C-4795-BE9B-86068D159CA5}" srcOrd="0" destOrd="0" presId="urn:microsoft.com/office/officeart/2018/2/layout/IconVerticalSolidList"/>
    <dgm:cxn modelId="{D783DDAD-B511-4C82-9479-205B4F2D2BEC}" type="presOf" srcId="{FADEB915-F607-49BB-B3A8-CBB7AF61BAA8}" destId="{3BC43F4B-9B6A-49D8-A183-A331B15B499B}" srcOrd="0" destOrd="0" presId="urn:microsoft.com/office/officeart/2018/2/layout/IconVerticalSolidList"/>
    <dgm:cxn modelId="{0AF47813-A8E8-493F-87EB-93F91372A258}" type="presParOf" srcId="{27B984F8-F821-4276-815F-8404F21E3124}" destId="{2A59D78F-CF94-4510-A875-2140BB7ED0F3}" srcOrd="0" destOrd="0" presId="urn:microsoft.com/office/officeart/2018/2/layout/IconVerticalSolidList"/>
    <dgm:cxn modelId="{E3AB773A-FA54-463E-A9A0-3001C9D153C3}" type="presParOf" srcId="{2A59D78F-CF94-4510-A875-2140BB7ED0F3}" destId="{FAC5AA0E-3DEC-49EC-892D-2204D5F9FC5B}" srcOrd="0" destOrd="0" presId="urn:microsoft.com/office/officeart/2018/2/layout/IconVerticalSolidList"/>
    <dgm:cxn modelId="{6FF07636-F2C9-44C8-9F26-446A881648C0}" type="presParOf" srcId="{2A59D78F-CF94-4510-A875-2140BB7ED0F3}" destId="{C045CA8D-7E01-46BA-8EBD-EF922C5965D0}" srcOrd="1" destOrd="0" presId="urn:microsoft.com/office/officeart/2018/2/layout/IconVerticalSolidList"/>
    <dgm:cxn modelId="{9959DB1F-6B67-47E5-B50E-76227AEDBCA5}" type="presParOf" srcId="{2A59D78F-CF94-4510-A875-2140BB7ED0F3}" destId="{5FA27002-3FB2-4CCB-A560-D8ABFD14D409}" srcOrd="2" destOrd="0" presId="urn:microsoft.com/office/officeart/2018/2/layout/IconVerticalSolidList"/>
    <dgm:cxn modelId="{B377F04A-F000-4331-9FE2-72B1260307B2}" type="presParOf" srcId="{2A59D78F-CF94-4510-A875-2140BB7ED0F3}" destId="{3BC43F4B-9B6A-49D8-A183-A331B15B499B}" srcOrd="3" destOrd="0" presId="urn:microsoft.com/office/officeart/2018/2/layout/IconVerticalSolidList"/>
    <dgm:cxn modelId="{B0E5F1F6-A03C-43A6-A8DA-248DF40BA852}" type="presParOf" srcId="{27B984F8-F821-4276-815F-8404F21E3124}" destId="{2C020838-8A76-4C17-A1C2-C348FAFCCA2C}" srcOrd="1" destOrd="0" presId="urn:microsoft.com/office/officeart/2018/2/layout/IconVerticalSolidList"/>
    <dgm:cxn modelId="{D1EE03B2-1B30-45F4-AC0D-8B068A1D3923}" type="presParOf" srcId="{27B984F8-F821-4276-815F-8404F21E3124}" destId="{C6026587-23EC-443B-B6F9-DFAE55B65AE9}" srcOrd="2" destOrd="0" presId="urn:microsoft.com/office/officeart/2018/2/layout/IconVerticalSolidList"/>
    <dgm:cxn modelId="{5E5C024D-F138-4BA2-9784-1BED0E206BB6}" type="presParOf" srcId="{C6026587-23EC-443B-B6F9-DFAE55B65AE9}" destId="{F6FADFF9-4EF1-443C-9985-4104D9A67C45}" srcOrd="0" destOrd="0" presId="urn:microsoft.com/office/officeart/2018/2/layout/IconVerticalSolidList"/>
    <dgm:cxn modelId="{66AF9F7C-F663-4D37-85C8-ABE98C534448}" type="presParOf" srcId="{C6026587-23EC-443B-B6F9-DFAE55B65AE9}" destId="{606ACCAE-9289-40B9-9D70-6224E8F60EF5}" srcOrd="1" destOrd="0" presId="urn:microsoft.com/office/officeart/2018/2/layout/IconVerticalSolidList"/>
    <dgm:cxn modelId="{FA86B6F4-A04E-4DD0-9E98-6B0BC8C3D5C7}" type="presParOf" srcId="{C6026587-23EC-443B-B6F9-DFAE55B65AE9}" destId="{47DF00B0-F60A-4261-B28E-1C3A7371A32F}" srcOrd="2" destOrd="0" presId="urn:microsoft.com/office/officeart/2018/2/layout/IconVerticalSolidList"/>
    <dgm:cxn modelId="{7CC70455-93F8-4D0A-9636-8E1E8F108A33}" type="presParOf" srcId="{C6026587-23EC-443B-B6F9-DFAE55B65AE9}" destId="{A5B68382-9D15-4CFC-B116-04739EFC602D}" srcOrd="3" destOrd="0" presId="urn:microsoft.com/office/officeart/2018/2/layout/IconVerticalSolidList"/>
    <dgm:cxn modelId="{098E8149-AD8F-44A4-A2D2-168A4D9A58CA}" type="presParOf" srcId="{27B984F8-F821-4276-815F-8404F21E3124}" destId="{D8C6A5EC-4A61-469C-B729-26989EB55F79}" srcOrd="3" destOrd="0" presId="urn:microsoft.com/office/officeart/2018/2/layout/IconVerticalSolidList"/>
    <dgm:cxn modelId="{2EDBD108-E690-4538-AA1D-36B731ABEDD5}" type="presParOf" srcId="{27B984F8-F821-4276-815F-8404F21E3124}" destId="{C919065C-7784-460E-BD74-2E1729D1129A}" srcOrd="4" destOrd="0" presId="urn:microsoft.com/office/officeart/2018/2/layout/IconVerticalSolidList"/>
    <dgm:cxn modelId="{FAEF2939-CAE4-4ED7-A2DB-0BB74DDB7372}" type="presParOf" srcId="{C919065C-7784-460E-BD74-2E1729D1129A}" destId="{3DCD024E-3A51-4BB4-877F-231E89C24950}" srcOrd="0" destOrd="0" presId="urn:microsoft.com/office/officeart/2018/2/layout/IconVerticalSolidList"/>
    <dgm:cxn modelId="{2AE7F36F-4BDD-4EE9-95D2-5CAA6AA2B6B0}" type="presParOf" srcId="{C919065C-7784-460E-BD74-2E1729D1129A}" destId="{4E3675BC-B5FF-4EF4-892D-0EB910C35E13}" srcOrd="1" destOrd="0" presId="urn:microsoft.com/office/officeart/2018/2/layout/IconVerticalSolidList"/>
    <dgm:cxn modelId="{9778F818-BAD8-428E-B046-D38789155232}" type="presParOf" srcId="{C919065C-7784-460E-BD74-2E1729D1129A}" destId="{8D04D780-01CF-40C6-A991-E2061C2AA768}" srcOrd="2" destOrd="0" presId="urn:microsoft.com/office/officeart/2018/2/layout/IconVerticalSolidList"/>
    <dgm:cxn modelId="{74EE6638-FEDE-4A57-98AD-78725F4A4025}" type="presParOf" srcId="{C919065C-7784-460E-BD74-2E1729D1129A}" destId="{74B660C1-DC2C-4795-BE9B-86068D159CA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0DF07C-C880-4089-B2F0-427E6F5EA14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4EE4BDA-A3AA-48CF-8918-2FCE9DBB9E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err="1"/>
            <a:t>Ansök</a:t>
          </a:r>
          <a:r>
            <a:rPr lang="en-IE" b="1"/>
            <a:t> TILL Workshop</a:t>
          </a:r>
        </a:p>
        <a:p>
          <a:pPr>
            <a:lnSpc>
              <a:spcPct val="100000"/>
            </a:lnSpc>
            <a:defRPr cap="all"/>
          </a:pPr>
          <a:r>
            <a:rPr lang="en-IE" err="1"/>
            <a:t>För</a:t>
          </a:r>
          <a:r>
            <a:rPr lang="en-IE"/>
            <a:t> </a:t>
          </a:r>
          <a:r>
            <a:rPr lang="en-IE" err="1"/>
            <a:t>att</a:t>
          </a:r>
          <a:r>
            <a:rPr lang="en-IE"/>
            <a:t> </a:t>
          </a:r>
          <a:r>
            <a:rPr lang="en-IE" err="1"/>
            <a:t>förbättra</a:t>
          </a:r>
          <a:r>
            <a:rPr lang="en-IE"/>
            <a:t> din </a:t>
          </a:r>
          <a:r>
            <a:rPr lang="en-IE" err="1"/>
            <a:t>digitala</a:t>
          </a:r>
          <a:r>
            <a:rPr lang="en-IE"/>
            <a:t> </a:t>
          </a:r>
          <a:r>
            <a:rPr lang="en-IE" err="1"/>
            <a:t>strategi</a:t>
          </a:r>
          <a:endParaRPr lang="en-US"/>
        </a:p>
      </dgm:t>
    </dgm:pt>
    <dgm:pt modelId="{8C5FF664-55C1-4948-B4A6-6CFE2275FE4F}" type="parTrans" cxnId="{54F64A42-DD20-493D-BC01-361B24F619AE}">
      <dgm:prSet/>
      <dgm:spPr/>
      <dgm:t>
        <a:bodyPr/>
        <a:lstStyle/>
        <a:p>
          <a:endParaRPr lang="en-US"/>
        </a:p>
      </dgm:t>
    </dgm:pt>
    <dgm:pt modelId="{C4353373-54BE-406A-8336-361E02C692A2}" type="sibTrans" cxnId="{54F64A42-DD20-493D-BC01-361B24F619AE}">
      <dgm:prSet/>
      <dgm:spPr/>
      <dgm:t>
        <a:bodyPr/>
        <a:lstStyle/>
        <a:p>
          <a:endParaRPr lang="en-US"/>
        </a:p>
      </dgm:t>
    </dgm:pt>
    <dgm:pt modelId="{011424B7-7831-4869-948F-7D89EF12E740}" type="pres">
      <dgm:prSet presAssocID="{DD0DF07C-C880-4089-B2F0-427E6F5EA14E}" presName="root" presStyleCnt="0">
        <dgm:presLayoutVars>
          <dgm:dir/>
          <dgm:resizeHandles val="exact"/>
        </dgm:presLayoutVars>
      </dgm:prSet>
      <dgm:spPr/>
    </dgm:pt>
    <dgm:pt modelId="{33C5BB95-AEE1-41A8-B31E-3BCD1E04E9A0}" type="pres">
      <dgm:prSet presAssocID="{E4EE4BDA-A3AA-48CF-8918-2FCE9DBB9E9D}" presName="compNode" presStyleCnt="0"/>
      <dgm:spPr/>
    </dgm:pt>
    <dgm:pt modelId="{97297F49-03A6-4E9F-9F3E-0BB918840C21}" type="pres">
      <dgm:prSet presAssocID="{E4EE4BDA-A3AA-48CF-8918-2FCE9DBB9E9D}" presName="iconBgRect" presStyleLbl="bgShp" presStyleIdx="0" presStyleCnt="1"/>
      <dgm:spPr/>
    </dgm:pt>
    <dgm:pt modelId="{D42CE467-DE87-490A-90BC-31211FD1FA8F}" type="pres">
      <dgm:prSet presAssocID="{E4EE4BDA-A3AA-48CF-8918-2FCE9DBB9E9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0B5DC33C-E77E-45AF-9D7F-AA7614EA29B7}" type="pres">
      <dgm:prSet presAssocID="{E4EE4BDA-A3AA-48CF-8918-2FCE9DBB9E9D}" presName="spaceRect" presStyleCnt="0"/>
      <dgm:spPr/>
    </dgm:pt>
    <dgm:pt modelId="{0EA56C0C-2969-43FD-A05C-B4F25FC8F0EE}" type="pres">
      <dgm:prSet presAssocID="{E4EE4BDA-A3AA-48CF-8918-2FCE9DBB9E9D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54F64A42-DD20-493D-BC01-361B24F619AE}" srcId="{DD0DF07C-C880-4089-B2F0-427E6F5EA14E}" destId="{E4EE4BDA-A3AA-48CF-8918-2FCE9DBB9E9D}" srcOrd="0" destOrd="0" parTransId="{8C5FF664-55C1-4948-B4A6-6CFE2275FE4F}" sibTransId="{C4353373-54BE-406A-8336-361E02C692A2}"/>
    <dgm:cxn modelId="{D67F0268-01C6-5E44-A735-0353C1B26399}" type="presOf" srcId="{E4EE4BDA-A3AA-48CF-8918-2FCE9DBB9E9D}" destId="{0EA56C0C-2969-43FD-A05C-B4F25FC8F0EE}" srcOrd="0" destOrd="0" presId="urn:microsoft.com/office/officeart/2018/5/layout/IconCircleLabelList"/>
    <dgm:cxn modelId="{97EAF584-696D-4FA7-AB7C-952BBC32965F}" type="presOf" srcId="{DD0DF07C-C880-4089-B2F0-427E6F5EA14E}" destId="{011424B7-7831-4869-948F-7D89EF12E740}" srcOrd="0" destOrd="0" presId="urn:microsoft.com/office/officeart/2018/5/layout/IconCircleLabelList"/>
    <dgm:cxn modelId="{7A54617B-A11E-4647-B4B0-8E21E9502DC9}" type="presParOf" srcId="{011424B7-7831-4869-948F-7D89EF12E740}" destId="{33C5BB95-AEE1-41A8-B31E-3BCD1E04E9A0}" srcOrd="0" destOrd="0" presId="urn:microsoft.com/office/officeart/2018/5/layout/IconCircleLabelList"/>
    <dgm:cxn modelId="{2369E9CA-D101-E749-BB5C-BFD2BB7E97EF}" type="presParOf" srcId="{33C5BB95-AEE1-41A8-B31E-3BCD1E04E9A0}" destId="{97297F49-03A6-4E9F-9F3E-0BB918840C21}" srcOrd="0" destOrd="0" presId="urn:microsoft.com/office/officeart/2018/5/layout/IconCircleLabelList"/>
    <dgm:cxn modelId="{36C8E0EC-C10E-BB4F-B32A-7B88657ADFEF}" type="presParOf" srcId="{33C5BB95-AEE1-41A8-B31E-3BCD1E04E9A0}" destId="{D42CE467-DE87-490A-90BC-31211FD1FA8F}" srcOrd="1" destOrd="0" presId="urn:microsoft.com/office/officeart/2018/5/layout/IconCircleLabelList"/>
    <dgm:cxn modelId="{F8F1A70B-7592-7A42-9E88-E0B88C4A70B9}" type="presParOf" srcId="{33C5BB95-AEE1-41A8-B31E-3BCD1E04E9A0}" destId="{0B5DC33C-E77E-45AF-9D7F-AA7614EA29B7}" srcOrd="2" destOrd="0" presId="urn:microsoft.com/office/officeart/2018/5/layout/IconCircleLabelList"/>
    <dgm:cxn modelId="{06CAF618-4CA7-DA43-9E91-3F6EBDC18348}" type="presParOf" srcId="{33C5BB95-AEE1-41A8-B31E-3BCD1E04E9A0}" destId="{0EA56C0C-2969-43FD-A05C-B4F25FC8F0E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0035D-3307-4472-B323-CAF3CA394AC8}">
      <dsp:nvSpPr>
        <dsp:cNvPr id="0" name=""/>
        <dsp:cNvSpPr/>
      </dsp:nvSpPr>
      <dsp:spPr>
        <a:xfrm>
          <a:off x="2044800" y="6280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A9C8C-0667-469A-9947-4024DF8868F1}">
      <dsp:nvSpPr>
        <dsp:cNvPr id="0" name=""/>
        <dsp:cNvSpPr/>
      </dsp:nvSpPr>
      <dsp:spPr>
        <a:xfrm>
          <a:off x="2512800" y="109608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5209C-D84C-4896-A5A8-82957B3F797A}">
      <dsp:nvSpPr>
        <dsp:cNvPr id="0" name=""/>
        <dsp:cNvSpPr/>
      </dsp:nvSpPr>
      <dsp:spPr>
        <a:xfrm>
          <a:off x="1342800" y="35080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400" b="1" kern="1200" err="1"/>
            <a:t>Utför</a:t>
          </a:r>
          <a:r>
            <a:rPr lang="en-IE" sz="1400" b="1" kern="1200"/>
            <a:t> </a:t>
          </a:r>
          <a:r>
            <a:rPr lang="en-IE" sz="1400" b="1" kern="1200" err="1"/>
            <a:t>en</a:t>
          </a:r>
          <a:r>
            <a:rPr lang="en-IE" sz="1400" b="1" kern="1200"/>
            <a:t> Digital Scorecard (Pro) </a:t>
          </a:r>
          <a:r>
            <a:rPr lang="en-IE" sz="1400" b="1" kern="1200" err="1"/>
            <a:t>analys</a:t>
          </a:r>
          <a:endParaRPr lang="en-IE" sz="1400" b="1" kern="120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400" kern="1200"/>
            <a:t>PÅBÖRJA RESAN MED EN NULÄGESANALYS</a:t>
          </a:r>
          <a:endParaRPr lang="en-US" sz="1400" kern="1200"/>
        </a:p>
      </dsp:txBody>
      <dsp:txXfrm>
        <a:off x="1342800" y="3508081"/>
        <a:ext cx="3600000" cy="720000"/>
      </dsp:txXfrm>
    </dsp:sp>
    <dsp:sp modelId="{97297F49-03A6-4E9F-9F3E-0BB918840C21}">
      <dsp:nvSpPr>
        <dsp:cNvPr id="0" name=""/>
        <dsp:cNvSpPr/>
      </dsp:nvSpPr>
      <dsp:spPr>
        <a:xfrm>
          <a:off x="6274800" y="6280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CE467-DE87-490A-90BC-31211FD1FA8F}">
      <dsp:nvSpPr>
        <dsp:cNvPr id="0" name=""/>
        <dsp:cNvSpPr/>
      </dsp:nvSpPr>
      <dsp:spPr>
        <a:xfrm>
          <a:off x="6742800" y="109608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56C0C-2969-43FD-A05C-B4F25FC8F0EE}">
      <dsp:nvSpPr>
        <dsp:cNvPr id="0" name=""/>
        <dsp:cNvSpPr/>
      </dsp:nvSpPr>
      <dsp:spPr>
        <a:xfrm>
          <a:off x="5572800" y="35080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400" b="1" kern="1200" dirty="0" err="1"/>
            <a:t>AnSÖK</a:t>
          </a:r>
          <a:r>
            <a:rPr lang="en-IE" sz="1400" b="1" kern="1200" dirty="0"/>
            <a:t> TILL EN Workshop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400" kern="1200" dirty="0" err="1"/>
            <a:t>För</a:t>
          </a:r>
          <a:r>
            <a:rPr lang="en-IE" sz="1400" kern="1200" dirty="0"/>
            <a:t> </a:t>
          </a:r>
          <a:r>
            <a:rPr lang="en-IE" sz="1400" kern="1200" dirty="0" err="1"/>
            <a:t>att</a:t>
          </a:r>
          <a:r>
            <a:rPr lang="en-IE" sz="1400" kern="1200" dirty="0"/>
            <a:t> </a:t>
          </a:r>
          <a:r>
            <a:rPr lang="en-IE" sz="1400" kern="1200" dirty="0" err="1"/>
            <a:t>förbättra</a:t>
          </a:r>
          <a:r>
            <a:rPr lang="en-IE" sz="1400" kern="1200" dirty="0"/>
            <a:t> din </a:t>
          </a:r>
          <a:r>
            <a:rPr lang="en-IE" sz="1400" kern="1200" dirty="0" err="1"/>
            <a:t>digitala</a:t>
          </a:r>
          <a:r>
            <a:rPr lang="en-IE" sz="1400" kern="1200" dirty="0"/>
            <a:t> strategi</a:t>
          </a:r>
          <a:endParaRPr lang="en-US" sz="1400" kern="1200" dirty="0"/>
        </a:p>
      </dsp:txBody>
      <dsp:txXfrm>
        <a:off x="5572800" y="3508081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6CADF-4DF8-4C75-973A-8065B9FA8240}">
      <dsp:nvSpPr>
        <dsp:cNvPr id="0" name=""/>
        <dsp:cNvSpPr/>
      </dsp:nvSpPr>
      <dsp:spPr>
        <a:xfrm>
          <a:off x="0" y="592"/>
          <a:ext cx="10515600" cy="13871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118B6-DFC7-4658-8712-90CE708C1F89}">
      <dsp:nvSpPr>
        <dsp:cNvPr id="0" name=""/>
        <dsp:cNvSpPr/>
      </dsp:nvSpPr>
      <dsp:spPr>
        <a:xfrm>
          <a:off x="419608" y="312698"/>
          <a:ext cx="762925" cy="762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38480-7AE5-4909-9D4B-8A07368876C5}">
      <dsp:nvSpPr>
        <dsp:cNvPr id="0" name=""/>
        <dsp:cNvSpPr/>
      </dsp:nvSpPr>
      <dsp:spPr>
        <a:xfrm>
          <a:off x="1602142" y="592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 err="1">
              <a:solidFill>
                <a:schemeClr val="tx1"/>
              </a:solidFill>
            </a:rPr>
            <a:t>Hur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hjälper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ni</a:t>
          </a:r>
          <a:r>
            <a:rPr lang="en-IE" sz="2200" kern="1200" dirty="0">
              <a:solidFill>
                <a:schemeClr val="tx1"/>
              </a:solidFill>
            </a:rPr>
            <a:t> era </a:t>
          </a:r>
          <a:r>
            <a:rPr lang="en-IE" sz="2200" kern="1200" dirty="0" err="1">
              <a:solidFill>
                <a:schemeClr val="tx1"/>
              </a:solidFill>
            </a:rPr>
            <a:t>kunder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idag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att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köpa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av</a:t>
          </a:r>
          <a:r>
            <a:rPr lang="en-IE" sz="2200" kern="1200" dirty="0">
              <a:solidFill>
                <a:schemeClr val="tx1"/>
              </a:solidFill>
            </a:rPr>
            <a:t> er?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1602142" y="592"/>
        <a:ext cx="8913457" cy="1387136"/>
      </dsp:txXfrm>
    </dsp:sp>
    <dsp:sp modelId="{11BE2D25-D1BF-4C28-AE70-13D3B525B472}">
      <dsp:nvSpPr>
        <dsp:cNvPr id="0" name=""/>
        <dsp:cNvSpPr/>
      </dsp:nvSpPr>
      <dsp:spPr>
        <a:xfrm>
          <a:off x="0" y="1734513"/>
          <a:ext cx="10515600" cy="13871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BA9C4-D05F-4E71-9093-DAED3FF0C3C9}">
      <dsp:nvSpPr>
        <dsp:cNvPr id="0" name=""/>
        <dsp:cNvSpPr/>
      </dsp:nvSpPr>
      <dsp:spPr>
        <a:xfrm>
          <a:off x="419608" y="2046618"/>
          <a:ext cx="762925" cy="762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9F15C-4AFA-457D-BEC8-6D4C39205564}">
      <dsp:nvSpPr>
        <dsp:cNvPr id="0" name=""/>
        <dsp:cNvSpPr/>
      </dsp:nvSpPr>
      <dsp:spPr>
        <a:xfrm>
          <a:off x="1602142" y="173451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 err="1">
              <a:solidFill>
                <a:schemeClr val="tx1"/>
              </a:solidFill>
            </a:rPr>
            <a:t>Är</a:t>
          </a:r>
          <a:r>
            <a:rPr lang="en-IE" sz="2200" kern="1200" dirty="0">
              <a:solidFill>
                <a:schemeClr val="tx1"/>
              </a:solidFill>
            </a:rPr>
            <a:t> det </a:t>
          </a:r>
          <a:r>
            <a:rPr lang="en-IE" sz="2200" kern="1200" dirty="0" err="1">
              <a:solidFill>
                <a:schemeClr val="tx1"/>
              </a:solidFill>
            </a:rPr>
            <a:t>något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ytterligare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ni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kan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göra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för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att</a:t>
          </a:r>
          <a:r>
            <a:rPr lang="en-IE" sz="2200" kern="1200" dirty="0">
              <a:solidFill>
                <a:schemeClr val="tx1"/>
              </a:solidFill>
            </a:rPr>
            <a:t> </a:t>
          </a:r>
          <a:r>
            <a:rPr lang="en-IE" sz="2200" kern="1200" dirty="0" err="1">
              <a:solidFill>
                <a:schemeClr val="tx1"/>
              </a:solidFill>
            </a:rPr>
            <a:t>hjälpa</a:t>
          </a:r>
          <a:r>
            <a:rPr lang="en-IE" sz="2200" kern="1200" dirty="0">
              <a:solidFill>
                <a:schemeClr val="tx1"/>
              </a:solidFill>
            </a:rPr>
            <a:t> era </a:t>
          </a:r>
          <a:r>
            <a:rPr lang="en-IE" sz="2200" kern="1200" dirty="0" err="1">
              <a:solidFill>
                <a:schemeClr val="tx1"/>
              </a:solidFill>
            </a:rPr>
            <a:t>kunder</a:t>
          </a:r>
          <a:r>
            <a:rPr lang="en-IE" sz="2200" kern="1200" dirty="0">
              <a:solidFill>
                <a:schemeClr val="tx1"/>
              </a:solidFill>
            </a:rPr>
            <a:t>?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1602142" y="1734513"/>
        <a:ext cx="8913457" cy="1387136"/>
      </dsp:txXfrm>
    </dsp:sp>
    <dsp:sp modelId="{4359F0A9-1E16-B748-8BE2-3577DE9B4101}">
      <dsp:nvSpPr>
        <dsp:cNvPr id="0" name=""/>
        <dsp:cNvSpPr/>
      </dsp:nvSpPr>
      <dsp:spPr>
        <a:xfrm>
          <a:off x="0" y="3468433"/>
          <a:ext cx="10515600" cy="13871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3E586-CDDA-4140-B29C-9413E5B585C6}">
      <dsp:nvSpPr>
        <dsp:cNvPr id="0" name=""/>
        <dsp:cNvSpPr/>
      </dsp:nvSpPr>
      <dsp:spPr>
        <a:xfrm>
          <a:off x="419608" y="3780539"/>
          <a:ext cx="762925" cy="762925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1EB41-05BD-D64E-8296-94205221231A}">
      <dsp:nvSpPr>
        <dsp:cNvPr id="0" name=""/>
        <dsp:cNvSpPr/>
      </dsp:nvSpPr>
      <dsp:spPr>
        <a:xfrm>
          <a:off x="1602142" y="346843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>
              <a:solidFill>
                <a:schemeClr val="tx1"/>
              </a:solidFill>
            </a:rPr>
            <a:t>Hjälper</a:t>
          </a:r>
          <a:r>
            <a:rPr lang="en-GB" sz="2200" kern="1200" dirty="0">
              <a:solidFill>
                <a:schemeClr val="tx1"/>
              </a:solidFill>
            </a:rPr>
            <a:t> era </a:t>
          </a:r>
          <a:r>
            <a:rPr lang="en-GB" sz="2200" kern="1200" dirty="0" err="1">
              <a:solidFill>
                <a:schemeClr val="tx1"/>
              </a:solidFill>
            </a:rPr>
            <a:t>nuvarande</a:t>
          </a:r>
          <a:r>
            <a:rPr lang="en-GB" sz="2200" kern="1200" dirty="0">
              <a:solidFill>
                <a:schemeClr val="tx1"/>
              </a:solidFill>
            </a:rPr>
            <a:t> </a:t>
          </a:r>
          <a:r>
            <a:rPr lang="en-GB" sz="2200" kern="1200" dirty="0" err="1">
              <a:solidFill>
                <a:schemeClr val="tx1"/>
              </a:solidFill>
            </a:rPr>
            <a:t>handlingar</a:t>
          </a:r>
          <a:r>
            <a:rPr lang="en-GB" sz="2200" kern="1200" dirty="0">
              <a:solidFill>
                <a:schemeClr val="tx1"/>
              </a:solidFill>
            </a:rPr>
            <a:t> </a:t>
          </a:r>
          <a:r>
            <a:rPr lang="en-GB" sz="2200" kern="1200" dirty="0" err="1">
              <a:solidFill>
                <a:schemeClr val="tx1"/>
              </a:solidFill>
            </a:rPr>
            <a:t>kunder</a:t>
          </a:r>
          <a:r>
            <a:rPr lang="en-GB" sz="2200" kern="1200" dirty="0">
              <a:solidFill>
                <a:schemeClr val="tx1"/>
              </a:solidFill>
            </a:rPr>
            <a:t> </a:t>
          </a:r>
          <a:r>
            <a:rPr lang="en-GB" sz="2200" kern="1200" dirty="0" err="1">
              <a:solidFill>
                <a:schemeClr val="tx1"/>
              </a:solidFill>
            </a:rPr>
            <a:t>att</a:t>
          </a:r>
          <a:r>
            <a:rPr lang="en-GB" sz="2200" kern="1200" dirty="0">
              <a:solidFill>
                <a:schemeClr val="tx1"/>
              </a:solidFill>
            </a:rPr>
            <a:t> </a:t>
          </a:r>
          <a:r>
            <a:rPr lang="en-GB" sz="2200" kern="1200" dirty="0" err="1">
              <a:solidFill>
                <a:schemeClr val="tx1"/>
              </a:solidFill>
            </a:rPr>
            <a:t>köpa</a:t>
          </a:r>
          <a:r>
            <a:rPr lang="en-GB" sz="2200" kern="1200" dirty="0">
              <a:solidFill>
                <a:schemeClr val="tx1"/>
              </a:solidFill>
            </a:rPr>
            <a:t> </a:t>
          </a:r>
          <a:r>
            <a:rPr lang="en-GB" sz="2200" kern="1200" dirty="0" err="1">
              <a:solidFill>
                <a:schemeClr val="tx1"/>
              </a:solidFill>
            </a:rPr>
            <a:t>från</a:t>
          </a:r>
          <a:r>
            <a:rPr lang="en-GB" sz="2200" kern="1200" dirty="0">
              <a:solidFill>
                <a:schemeClr val="tx1"/>
              </a:solidFill>
            </a:rPr>
            <a:t> er?</a:t>
          </a:r>
        </a:p>
      </dsp:txBody>
      <dsp:txXfrm>
        <a:off x="1602142" y="3468433"/>
        <a:ext cx="8913457" cy="13871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5EAC6-35B1-4DB3-AF19-F901499BD4C3}">
      <dsp:nvSpPr>
        <dsp:cNvPr id="0" name=""/>
        <dsp:cNvSpPr/>
      </dsp:nvSpPr>
      <dsp:spPr>
        <a:xfrm>
          <a:off x="736009" y="1311784"/>
          <a:ext cx="1177689" cy="11776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EBF6F-3F0E-4602-8B24-7CC98C65DDF6}">
      <dsp:nvSpPr>
        <dsp:cNvPr id="0" name=""/>
        <dsp:cNvSpPr/>
      </dsp:nvSpPr>
      <dsp:spPr>
        <a:xfrm>
          <a:off x="484402" y="2824378"/>
          <a:ext cx="26170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 dirty="0" err="1"/>
            <a:t>Djupare</a:t>
          </a:r>
          <a:r>
            <a:rPr lang="en-IE" sz="2300" kern="1200" dirty="0"/>
            <a:t> </a:t>
          </a:r>
          <a:r>
            <a:rPr lang="en-IE" sz="2300" kern="1200" dirty="0" err="1"/>
            <a:t>förståelse</a:t>
          </a:r>
          <a:r>
            <a:rPr lang="en-IE" sz="2300" kern="1200" dirty="0"/>
            <a:t> </a:t>
          </a:r>
          <a:endParaRPr lang="en-US" sz="2300" kern="1200" dirty="0"/>
        </a:p>
      </dsp:txBody>
      <dsp:txXfrm>
        <a:off x="484402" y="2824378"/>
        <a:ext cx="2617087" cy="720000"/>
      </dsp:txXfrm>
    </dsp:sp>
    <dsp:sp modelId="{F7F10D7B-1A7B-49C9-8B6E-36D0BBE7B0BA}">
      <dsp:nvSpPr>
        <dsp:cNvPr id="0" name=""/>
        <dsp:cNvSpPr/>
      </dsp:nvSpPr>
      <dsp:spPr>
        <a:xfrm>
          <a:off x="4306811" y="1344453"/>
          <a:ext cx="1177689" cy="11776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0547F-241C-426C-9DA9-60928BBA6029}">
      <dsp:nvSpPr>
        <dsp:cNvPr id="0" name=""/>
        <dsp:cNvSpPr/>
      </dsp:nvSpPr>
      <dsp:spPr>
        <a:xfrm>
          <a:off x="3564897" y="2857037"/>
          <a:ext cx="26170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 dirty="0" err="1"/>
            <a:t>Riktmärken</a:t>
          </a:r>
          <a:r>
            <a:rPr lang="en-IE" sz="2300" kern="1200" dirty="0"/>
            <a:t> &amp; feedback </a:t>
          </a:r>
          <a:endParaRPr lang="en-US" sz="2300" kern="1200" dirty="0"/>
        </a:p>
      </dsp:txBody>
      <dsp:txXfrm>
        <a:off x="3564897" y="2857037"/>
        <a:ext cx="2617087" cy="720000"/>
      </dsp:txXfrm>
    </dsp:sp>
    <dsp:sp modelId="{4BA66792-186C-4F07-9536-5B32744607B5}">
      <dsp:nvSpPr>
        <dsp:cNvPr id="0" name=""/>
        <dsp:cNvSpPr/>
      </dsp:nvSpPr>
      <dsp:spPr>
        <a:xfrm>
          <a:off x="7894058" y="1323354"/>
          <a:ext cx="1177689" cy="11776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1BF72-1CF2-46DB-95A6-A2E981386B4A}">
      <dsp:nvSpPr>
        <dsp:cNvPr id="0" name=""/>
        <dsp:cNvSpPr/>
      </dsp:nvSpPr>
      <dsp:spPr>
        <a:xfrm>
          <a:off x="6182770" y="2841627"/>
          <a:ext cx="4332823" cy="191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 dirty="0" err="1"/>
            <a:t>Ett</a:t>
          </a:r>
          <a:r>
            <a:rPr lang="en-IE" sz="2300" kern="1200" dirty="0"/>
            <a:t> </a:t>
          </a:r>
          <a:r>
            <a:rPr lang="en-IE" sz="2300" kern="1200" dirty="0" err="1"/>
            <a:t>lagarbete</a:t>
          </a:r>
          <a:endParaRPr lang="en-I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 dirty="0" err="1"/>
            <a:t>En</a:t>
          </a:r>
          <a:r>
            <a:rPr lang="en-IE" sz="2300" kern="1200" dirty="0"/>
            <a:t> </a:t>
          </a:r>
          <a:r>
            <a:rPr lang="en-IE" sz="2300" kern="1200" dirty="0" err="1"/>
            <a:t>gemensam</a:t>
          </a:r>
          <a:r>
            <a:rPr lang="en-IE" sz="2300" kern="1200" dirty="0"/>
            <a:t> </a:t>
          </a:r>
          <a:r>
            <a:rPr lang="en-IE" sz="2300" kern="1200" dirty="0" err="1"/>
            <a:t>startpunkt</a:t>
          </a:r>
          <a:endParaRPr lang="en-I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 dirty="0" err="1"/>
            <a:t>Ett</a:t>
          </a:r>
          <a:r>
            <a:rPr lang="en-IE" sz="2300" kern="1200" dirty="0"/>
            <a:t> </a:t>
          </a:r>
          <a:r>
            <a:rPr lang="en-IE" sz="2300" kern="1200" dirty="0" err="1"/>
            <a:t>gemensamt</a:t>
          </a:r>
          <a:r>
            <a:rPr lang="en-IE" sz="2300" kern="1200" dirty="0"/>
            <a:t> </a:t>
          </a:r>
          <a:r>
            <a:rPr lang="en-IE" sz="2300" kern="1200" dirty="0" err="1"/>
            <a:t>språk</a:t>
          </a:r>
          <a:endParaRPr lang="en-US" sz="2300" kern="1200" dirty="0"/>
        </a:p>
      </dsp:txBody>
      <dsp:txXfrm>
        <a:off x="6182770" y="2841627"/>
        <a:ext cx="4332823" cy="19162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286FC-FD68-4438-B88A-BAB33E31D32F}">
      <dsp:nvSpPr>
        <dsp:cNvPr id="0" name=""/>
        <dsp:cNvSpPr/>
      </dsp:nvSpPr>
      <dsp:spPr>
        <a:xfrm>
          <a:off x="0" y="592"/>
          <a:ext cx="10515600" cy="13871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D6A95-88CD-426B-827B-03EA63FC1F6E}">
      <dsp:nvSpPr>
        <dsp:cNvPr id="0" name=""/>
        <dsp:cNvSpPr/>
      </dsp:nvSpPr>
      <dsp:spPr>
        <a:xfrm>
          <a:off x="419608" y="312698"/>
          <a:ext cx="762925" cy="762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21B7A-BC73-4610-9F08-6D309A204FC3}">
      <dsp:nvSpPr>
        <dsp:cNvPr id="0" name=""/>
        <dsp:cNvSpPr/>
      </dsp:nvSpPr>
      <dsp:spPr>
        <a:xfrm>
          <a:off x="1602142" y="592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err="1"/>
            <a:t>Har</a:t>
          </a:r>
          <a:r>
            <a:rPr lang="en-IE" sz="2200" kern="1200"/>
            <a:t> </a:t>
          </a:r>
          <a:r>
            <a:rPr lang="en-IE" sz="2200" kern="1200" err="1"/>
            <a:t>köpprocessen</a:t>
          </a:r>
          <a:r>
            <a:rPr lang="en-IE" sz="2200" kern="1200"/>
            <a:t> </a:t>
          </a:r>
          <a:r>
            <a:rPr lang="en-IE" sz="2200" kern="1200" err="1"/>
            <a:t>i</a:t>
          </a:r>
          <a:r>
            <a:rPr lang="en-IE" sz="2200" kern="1200"/>
            <a:t> din </a:t>
          </a:r>
          <a:r>
            <a:rPr lang="en-IE" sz="2200" kern="1200" err="1"/>
            <a:t>bransch</a:t>
          </a:r>
          <a:r>
            <a:rPr lang="en-IE" sz="2200" kern="1200"/>
            <a:t> </a:t>
          </a:r>
          <a:r>
            <a:rPr lang="en-IE" sz="2200" kern="1200" err="1"/>
            <a:t>förändrats</a:t>
          </a:r>
          <a:r>
            <a:rPr lang="en-IE" sz="2200" kern="1200"/>
            <a:t>?</a:t>
          </a:r>
          <a:endParaRPr lang="en-US" sz="2200" kern="1200"/>
        </a:p>
      </dsp:txBody>
      <dsp:txXfrm>
        <a:off x="1602142" y="592"/>
        <a:ext cx="8913457" cy="1387136"/>
      </dsp:txXfrm>
    </dsp:sp>
    <dsp:sp modelId="{ED3D41AE-0E1D-4073-9F94-8115885CF383}">
      <dsp:nvSpPr>
        <dsp:cNvPr id="0" name=""/>
        <dsp:cNvSpPr/>
      </dsp:nvSpPr>
      <dsp:spPr>
        <a:xfrm>
          <a:off x="0" y="1734513"/>
          <a:ext cx="10515600" cy="13871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84D6B-BE08-428A-9FC3-3DDB7CC16D1A}">
      <dsp:nvSpPr>
        <dsp:cNvPr id="0" name=""/>
        <dsp:cNvSpPr/>
      </dsp:nvSpPr>
      <dsp:spPr>
        <a:xfrm>
          <a:off x="419608" y="2046618"/>
          <a:ext cx="762925" cy="762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74BEF-DE82-49B8-89B5-BC095398F3CC}">
      <dsp:nvSpPr>
        <dsp:cNvPr id="0" name=""/>
        <dsp:cNvSpPr/>
      </dsp:nvSpPr>
      <dsp:spPr>
        <a:xfrm>
          <a:off x="1602142" y="173451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noProof="0">
              <a:solidFill>
                <a:schemeClr val="tx1"/>
              </a:solidFill>
            </a:rPr>
            <a:t>Hur kan du påverka/påverkar du den för dina prospekts och kunder?</a:t>
          </a:r>
        </a:p>
      </dsp:txBody>
      <dsp:txXfrm>
        <a:off x="1602142" y="1734513"/>
        <a:ext cx="8913457" cy="1387136"/>
      </dsp:txXfrm>
    </dsp:sp>
    <dsp:sp modelId="{C8BEAB28-ED7B-478D-BAD2-2F5BA3ADF01F}">
      <dsp:nvSpPr>
        <dsp:cNvPr id="0" name=""/>
        <dsp:cNvSpPr/>
      </dsp:nvSpPr>
      <dsp:spPr>
        <a:xfrm>
          <a:off x="0" y="3468433"/>
          <a:ext cx="10515600" cy="138713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42651-CBE0-46A4-A95C-E2945CCDCDE2}">
      <dsp:nvSpPr>
        <dsp:cNvPr id="0" name=""/>
        <dsp:cNvSpPr/>
      </dsp:nvSpPr>
      <dsp:spPr>
        <a:xfrm>
          <a:off x="419608" y="3780539"/>
          <a:ext cx="762925" cy="7629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07DBD-F885-4CC7-B893-AB7A88B77764}">
      <dsp:nvSpPr>
        <dsp:cNvPr id="0" name=""/>
        <dsp:cNvSpPr/>
      </dsp:nvSpPr>
      <dsp:spPr>
        <a:xfrm>
          <a:off x="1602142" y="346843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err="1"/>
            <a:t>Hur</a:t>
          </a:r>
          <a:r>
            <a:rPr lang="en-IE" sz="2200" kern="1200"/>
            <a:t> </a:t>
          </a:r>
          <a:r>
            <a:rPr lang="en-IE" sz="2200" kern="1200" err="1"/>
            <a:t>anpassar</a:t>
          </a:r>
          <a:r>
            <a:rPr lang="en-IE" sz="2200" kern="1200"/>
            <a:t> du dig </a:t>
          </a:r>
          <a:r>
            <a:rPr lang="en-IE" sz="2200" kern="1200" err="1"/>
            <a:t>eller</a:t>
          </a:r>
          <a:r>
            <a:rPr lang="en-IE" sz="2200" kern="1200"/>
            <a:t> </a:t>
          </a:r>
          <a:r>
            <a:rPr lang="en-IE" sz="2200" kern="1200" err="1"/>
            <a:t>planerar</a:t>
          </a:r>
          <a:r>
            <a:rPr lang="en-IE" sz="2200" kern="1200"/>
            <a:t> </a:t>
          </a:r>
          <a:r>
            <a:rPr lang="en-IE" sz="2200" kern="1200" err="1"/>
            <a:t>att</a:t>
          </a:r>
          <a:r>
            <a:rPr lang="en-IE" sz="2200" kern="1200"/>
            <a:t> </a:t>
          </a:r>
          <a:r>
            <a:rPr lang="en-IE" sz="2200" kern="1200" err="1"/>
            <a:t>anpassa</a:t>
          </a:r>
          <a:r>
            <a:rPr lang="en-IE" sz="2200" kern="1200"/>
            <a:t> dig? </a:t>
          </a:r>
          <a:endParaRPr lang="en-US" sz="2200" kern="1200"/>
        </a:p>
      </dsp:txBody>
      <dsp:txXfrm>
        <a:off x="1602142" y="3468433"/>
        <a:ext cx="8913457" cy="13871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AFF13-EB38-4079-82FB-3E3C858A3AED}">
      <dsp:nvSpPr>
        <dsp:cNvPr id="0" name=""/>
        <dsp:cNvSpPr/>
      </dsp:nvSpPr>
      <dsp:spPr>
        <a:xfrm>
          <a:off x="344957" y="1294984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B776E-9041-484D-BA63-D8720F939A9F}">
      <dsp:nvSpPr>
        <dsp:cNvPr id="0" name=""/>
        <dsp:cNvSpPr/>
      </dsp:nvSpPr>
      <dsp:spPr>
        <a:xfrm>
          <a:off x="0" y="252797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3300" kern="1200" err="1"/>
            <a:t>Att</a:t>
          </a:r>
          <a:r>
            <a:rPr lang="en-IE" sz="3300" kern="1200"/>
            <a:t> </a:t>
          </a:r>
          <a:r>
            <a:rPr lang="en-IE" sz="3300" kern="1200" err="1"/>
            <a:t>börja</a:t>
          </a:r>
          <a:r>
            <a:rPr lang="en-IE" sz="3300" kern="1200"/>
            <a:t> med</a:t>
          </a:r>
          <a:endParaRPr lang="en-US" sz="3300" kern="1200"/>
        </a:p>
      </dsp:txBody>
      <dsp:txXfrm>
        <a:off x="0" y="2527974"/>
        <a:ext cx="3138750" cy="470812"/>
      </dsp:txXfrm>
    </dsp:sp>
    <dsp:sp modelId="{346F3466-0E5D-4376-B02B-A4BAF11C2770}">
      <dsp:nvSpPr>
        <dsp:cNvPr id="0" name=""/>
        <dsp:cNvSpPr/>
      </dsp:nvSpPr>
      <dsp:spPr>
        <a:xfrm>
          <a:off x="203596" y="3016543"/>
          <a:ext cx="3138750" cy="47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err="1"/>
            <a:t>Hemsida</a:t>
          </a:r>
          <a:r>
            <a:rPr lang="en-IE" sz="1800" kern="1200"/>
            <a:t> </a:t>
          </a:r>
          <a:r>
            <a:rPr lang="en-IE" sz="1800" kern="1200" err="1"/>
            <a:t>och</a:t>
          </a:r>
          <a:r>
            <a:rPr lang="en-IE" sz="1800" kern="1200"/>
            <a:t> CRM </a:t>
          </a:r>
          <a:endParaRPr lang="en-US" sz="1800" kern="1200"/>
        </a:p>
      </dsp:txBody>
      <dsp:txXfrm>
        <a:off x="203596" y="3016543"/>
        <a:ext cx="3138750" cy="478226"/>
      </dsp:txXfrm>
    </dsp:sp>
    <dsp:sp modelId="{AEC6CAA8-7E35-4D43-B587-FA762EB25472}">
      <dsp:nvSpPr>
        <dsp:cNvPr id="0" name=""/>
        <dsp:cNvSpPr/>
      </dsp:nvSpPr>
      <dsp:spPr>
        <a:xfrm>
          <a:off x="4556520" y="1294984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A35C6-AAB7-4E3E-B644-58124CBF1C7F}">
      <dsp:nvSpPr>
        <dsp:cNvPr id="0" name=""/>
        <dsp:cNvSpPr/>
      </dsp:nvSpPr>
      <dsp:spPr>
        <a:xfrm>
          <a:off x="4027096" y="251103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3300" kern="1200" err="1"/>
            <a:t>Kommit</a:t>
          </a:r>
          <a:r>
            <a:rPr lang="en-IE" sz="3300" kern="1200"/>
            <a:t> </a:t>
          </a:r>
          <a:r>
            <a:rPr lang="en-IE" sz="3300" kern="1200" err="1"/>
            <a:t>en</a:t>
          </a:r>
          <a:r>
            <a:rPr lang="en-IE" sz="3300" kern="1200"/>
            <a:t> bit</a:t>
          </a:r>
          <a:endParaRPr lang="en-US" sz="3300" kern="1200"/>
        </a:p>
      </dsp:txBody>
      <dsp:txXfrm>
        <a:off x="4027096" y="2511038"/>
        <a:ext cx="3138750" cy="470812"/>
      </dsp:txXfrm>
    </dsp:sp>
    <dsp:sp modelId="{360E352D-43AF-4012-A6C0-A140CBE6F2D4}">
      <dsp:nvSpPr>
        <dsp:cNvPr id="0" name=""/>
        <dsp:cNvSpPr/>
      </dsp:nvSpPr>
      <dsp:spPr>
        <a:xfrm>
          <a:off x="3891627" y="3016543"/>
          <a:ext cx="3138750" cy="47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 err="1"/>
            <a:t>Annonsering</a:t>
          </a:r>
          <a:r>
            <a:rPr lang="en-IE" sz="1800" kern="1200" dirty="0"/>
            <a:t> </a:t>
          </a:r>
          <a:r>
            <a:rPr lang="en-IE" sz="1800" kern="1200" dirty="0" err="1"/>
            <a:t>och</a:t>
          </a:r>
          <a:r>
            <a:rPr lang="en-IE" sz="1800" kern="1200" dirty="0"/>
            <a:t> </a:t>
          </a:r>
          <a:r>
            <a:rPr lang="en-IE" sz="1800" kern="1200" dirty="0" err="1"/>
            <a:t>uppföljning</a:t>
          </a:r>
          <a:endParaRPr lang="en-US" sz="1800" kern="1200" dirty="0"/>
        </a:p>
      </dsp:txBody>
      <dsp:txXfrm>
        <a:off x="3891627" y="3016543"/>
        <a:ext cx="3138750" cy="478226"/>
      </dsp:txXfrm>
    </dsp:sp>
    <dsp:sp modelId="{FFC7FCBE-EE70-46D3-A114-FAA59ABC21E0}">
      <dsp:nvSpPr>
        <dsp:cNvPr id="0" name=""/>
        <dsp:cNvSpPr/>
      </dsp:nvSpPr>
      <dsp:spPr>
        <a:xfrm>
          <a:off x="7933669" y="1294984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69248-5B5D-40A4-AA45-F881497BE6FC}">
      <dsp:nvSpPr>
        <dsp:cNvPr id="0" name=""/>
        <dsp:cNvSpPr/>
      </dsp:nvSpPr>
      <dsp:spPr>
        <a:xfrm>
          <a:off x="7376456" y="252797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3300" kern="1200" dirty="0" err="1"/>
            <a:t>Fullskalig</a:t>
          </a:r>
          <a:r>
            <a:rPr lang="en-IE" sz="3300" kern="1200" dirty="0"/>
            <a:t> </a:t>
          </a:r>
          <a:r>
            <a:rPr lang="en-IE" sz="3300" kern="1200" dirty="0" err="1"/>
            <a:t>satsning</a:t>
          </a:r>
          <a:endParaRPr lang="en-US" sz="3300" kern="1200" dirty="0"/>
        </a:p>
      </dsp:txBody>
      <dsp:txXfrm>
        <a:off x="7376456" y="2527974"/>
        <a:ext cx="3138750" cy="470812"/>
      </dsp:txXfrm>
    </dsp:sp>
    <dsp:sp modelId="{4B6EA693-9F35-4B4C-98F8-9B328266D030}">
      <dsp:nvSpPr>
        <dsp:cNvPr id="0" name=""/>
        <dsp:cNvSpPr/>
      </dsp:nvSpPr>
      <dsp:spPr>
        <a:xfrm>
          <a:off x="7376850" y="3016543"/>
          <a:ext cx="3138750" cy="47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     Automation </a:t>
          </a:r>
          <a:r>
            <a:rPr lang="en-IE" sz="1800" kern="1200" dirty="0" err="1"/>
            <a:t>och</a:t>
          </a:r>
          <a:r>
            <a:rPr lang="en-IE" sz="1800" kern="1200" dirty="0"/>
            <a:t> </a:t>
          </a:r>
          <a:r>
            <a:rPr lang="en-IE" sz="1800" kern="1200" dirty="0" err="1"/>
            <a:t>systemfokus</a:t>
          </a:r>
          <a:endParaRPr lang="en-US" sz="1800" kern="1200" dirty="0"/>
        </a:p>
      </dsp:txBody>
      <dsp:txXfrm>
        <a:off x="7376850" y="3016543"/>
        <a:ext cx="3138750" cy="478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286FC-FD68-4438-B88A-BAB33E31D32F}">
      <dsp:nvSpPr>
        <dsp:cNvPr id="0" name=""/>
        <dsp:cNvSpPr/>
      </dsp:nvSpPr>
      <dsp:spPr>
        <a:xfrm>
          <a:off x="0" y="592"/>
          <a:ext cx="10515600" cy="13871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D6A95-88CD-426B-827B-03EA63FC1F6E}">
      <dsp:nvSpPr>
        <dsp:cNvPr id="0" name=""/>
        <dsp:cNvSpPr/>
      </dsp:nvSpPr>
      <dsp:spPr>
        <a:xfrm>
          <a:off x="419608" y="312698"/>
          <a:ext cx="762925" cy="762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21B7A-BC73-4610-9F08-6D309A204FC3}">
      <dsp:nvSpPr>
        <dsp:cNvPr id="0" name=""/>
        <dsp:cNvSpPr/>
      </dsp:nvSpPr>
      <dsp:spPr>
        <a:xfrm>
          <a:off x="1602142" y="592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 err="1"/>
            <a:t>Hur</a:t>
          </a:r>
          <a:r>
            <a:rPr lang="en-IE" sz="2200" kern="1200" dirty="0"/>
            <a:t> </a:t>
          </a:r>
          <a:r>
            <a:rPr lang="en-IE" sz="2200" kern="1200" dirty="0" err="1"/>
            <a:t>fungerar</a:t>
          </a:r>
          <a:r>
            <a:rPr lang="en-IE" sz="2200" kern="1200" dirty="0"/>
            <a:t> </a:t>
          </a:r>
          <a:r>
            <a:rPr lang="en-IE" sz="2200" kern="1200" dirty="0" err="1"/>
            <a:t>samarbetet</a:t>
          </a:r>
          <a:r>
            <a:rPr lang="en-IE" sz="2200" kern="1200" dirty="0"/>
            <a:t> med </a:t>
          </a:r>
          <a:r>
            <a:rPr lang="en-IE" sz="2200" kern="1200" dirty="0" err="1"/>
            <a:t>våra</a:t>
          </a:r>
          <a:r>
            <a:rPr lang="en-IE" sz="2200" kern="1200" dirty="0"/>
            <a:t> </a:t>
          </a:r>
          <a:r>
            <a:rPr lang="en-IE" sz="2200" kern="1200" dirty="0" err="1"/>
            <a:t>leverantörer</a:t>
          </a:r>
          <a:r>
            <a:rPr lang="en-IE" sz="2200" kern="1200" dirty="0"/>
            <a:t> </a:t>
          </a:r>
          <a:r>
            <a:rPr lang="en-IE" sz="2200" kern="1200" dirty="0" err="1"/>
            <a:t>idag</a:t>
          </a:r>
          <a:r>
            <a:rPr lang="en-IE" sz="2200" kern="1200" dirty="0"/>
            <a:t>? </a:t>
          </a:r>
          <a:r>
            <a:rPr lang="en-IE" sz="2200" kern="1200" dirty="0" err="1"/>
            <a:t>Förstår</a:t>
          </a:r>
          <a:r>
            <a:rPr lang="en-IE" sz="2200" kern="1200" dirty="0"/>
            <a:t> de </a:t>
          </a:r>
          <a:r>
            <a:rPr lang="en-IE" sz="2200" kern="1200" dirty="0" err="1"/>
            <a:t>vår</a:t>
          </a:r>
          <a:r>
            <a:rPr lang="en-IE" sz="2200" kern="1200" dirty="0"/>
            <a:t> </a:t>
          </a:r>
          <a:r>
            <a:rPr lang="en-IE" sz="2200" kern="1200" dirty="0" err="1"/>
            <a:t>verksamhet</a:t>
          </a:r>
          <a:r>
            <a:rPr lang="en-IE" sz="2200" kern="1200" dirty="0"/>
            <a:t>?</a:t>
          </a:r>
        </a:p>
      </dsp:txBody>
      <dsp:txXfrm>
        <a:off x="1602142" y="592"/>
        <a:ext cx="8913457" cy="1387136"/>
      </dsp:txXfrm>
    </dsp:sp>
    <dsp:sp modelId="{ED3D41AE-0E1D-4073-9F94-8115885CF383}">
      <dsp:nvSpPr>
        <dsp:cNvPr id="0" name=""/>
        <dsp:cNvSpPr/>
      </dsp:nvSpPr>
      <dsp:spPr>
        <a:xfrm>
          <a:off x="0" y="1734513"/>
          <a:ext cx="10515600" cy="13871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84D6B-BE08-428A-9FC3-3DDB7CC16D1A}">
      <dsp:nvSpPr>
        <dsp:cNvPr id="0" name=""/>
        <dsp:cNvSpPr/>
      </dsp:nvSpPr>
      <dsp:spPr>
        <a:xfrm>
          <a:off x="419608" y="2046618"/>
          <a:ext cx="762925" cy="762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74BEF-DE82-49B8-89B5-BC095398F3CC}">
      <dsp:nvSpPr>
        <dsp:cNvPr id="0" name=""/>
        <dsp:cNvSpPr/>
      </dsp:nvSpPr>
      <dsp:spPr>
        <a:xfrm>
          <a:off x="1602142" y="173451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 err="1"/>
            <a:t>Hur</a:t>
          </a:r>
          <a:r>
            <a:rPr lang="en-IE" sz="2200" kern="1200" dirty="0"/>
            <a:t> </a:t>
          </a:r>
          <a:r>
            <a:rPr lang="en-IE" sz="2200" kern="1200" dirty="0" err="1"/>
            <a:t>mäter</a:t>
          </a:r>
          <a:r>
            <a:rPr lang="en-IE" sz="2200" kern="1200" dirty="0"/>
            <a:t> vi </a:t>
          </a:r>
          <a:r>
            <a:rPr lang="en-IE" sz="2200" kern="1200" dirty="0" err="1"/>
            <a:t>framgång</a:t>
          </a:r>
          <a:r>
            <a:rPr lang="en-IE" sz="2200" kern="1200" dirty="0"/>
            <a:t> </a:t>
          </a:r>
          <a:r>
            <a:rPr lang="en-IE" sz="2200" kern="1200" dirty="0" err="1"/>
            <a:t>idag</a:t>
          </a:r>
          <a:r>
            <a:rPr lang="en-IE" sz="2200" kern="1200" dirty="0"/>
            <a:t>? </a:t>
          </a:r>
          <a:r>
            <a:rPr lang="en-IE" sz="2200" kern="1200" dirty="0" err="1"/>
            <a:t>Vilket</a:t>
          </a:r>
          <a:r>
            <a:rPr lang="en-IE" sz="2200" kern="1200" dirty="0"/>
            <a:t> </a:t>
          </a:r>
          <a:r>
            <a:rPr lang="en-IE" sz="2200" kern="1200" dirty="0" err="1"/>
            <a:t>är</a:t>
          </a:r>
          <a:r>
            <a:rPr lang="en-IE" sz="2200" kern="1200" dirty="0"/>
            <a:t> det </a:t>
          </a:r>
          <a:r>
            <a:rPr lang="en-IE" sz="2200" kern="1200" dirty="0" err="1"/>
            <a:t>bästa</a:t>
          </a:r>
          <a:r>
            <a:rPr lang="en-IE" sz="2200" kern="1200" dirty="0"/>
            <a:t> </a:t>
          </a:r>
          <a:r>
            <a:rPr lang="en-IE" sz="2200" kern="1200" dirty="0" err="1"/>
            <a:t>sättet</a:t>
          </a:r>
          <a:r>
            <a:rPr lang="en-IE" sz="2200" kern="1200" dirty="0"/>
            <a:t>?</a:t>
          </a:r>
        </a:p>
      </dsp:txBody>
      <dsp:txXfrm>
        <a:off x="1602142" y="1734513"/>
        <a:ext cx="8913457" cy="1387136"/>
      </dsp:txXfrm>
    </dsp:sp>
    <dsp:sp modelId="{C8BEAB28-ED7B-478D-BAD2-2F5BA3ADF01F}">
      <dsp:nvSpPr>
        <dsp:cNvPr id="0" name=""/>
        <dsp:cNvSpPr/>
      </dsp:nvSpPr>
      <dsp:spPr>
        <a:xfrm>
          <a:off x="0" y="3468433"/>
          <a:ext cx="10515600" cy="13871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42651-CBE0-46A4-A95C-E2945CCDCDE2}">
      <dsp:nvSpPr>
        <dsp:cNvPr id="0" name=""/>
        <dsp:cNvSpPr/>
      </dsp:nvSpPr>
      <dsp:spPr>
        <a:xfrm>
          <a:off x="419608" y="3780539"/>
          <a:ext cx="762925" cy="7629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07DBD-F885-4CC7-B893-AB7A88B77764}">
      <dsp:nvSpPr>
        <dsp:cNvPr id="0" name=""/>
        <dsp:cNvSpPr/>
      </dsp:nvSpPr>
      <dsp:spPr>
        <a:xfrm>
          <a:off x="1602142" y="346843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 err="1"/>
            <a:t>Vilken</a:t>
          </a:r>
          <a:r>
            <a:rPr lang="en-IE" sz="2200" kern="1200" dirty="0"/>
            <a:t> information </a:t>
          </a:r>
          <a:r>
            <a:rPr lang="en-IE" sz="2200" kern="1200" dirty="0" err="1"/>
            <a:t>vill</a:t>
          </a:r>
          <a:r>
            <a:rPr lang="en-IE" sz="2200" kern="1200" dirty="0"/>
            <a:t> vi ha </a:t>
          </a:r>
          <a:r>
            <a:rPr lang="en-IE" sz="2200" kern="1200" dirty="0" err="1"/>
            <a:t>i</a:t>
          </a:r>
          <a:r>
            <a:rPr lang="en-IE" sz="2200" kern="1200" dirty="0"/>
            <a:t> </a:t>
          </a:r>
          <a:r>
            <a:rPr lang="en-IE" sz="2200" kern="1200" dirty="0" err="1"/>
            <a:t>rapporteringen</a:t>
          </a:r>
          <a:r>
            <a:rPr lang="en-IE" sz="2200" kern="1200" dirty="0"/>
            <a:t>?</a:t>
          </a:r>
          <a:endParaRPr lang="en-US" sz="2200" kern="1200" dirty="0"/>
        </a:p>
      </dsp:txBody>
      <dsp:txXfrm>
        <a:off x="1602142" y="3468433"/>
        <a:ext cx="8913457" cy="13871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97F49-03A6-4E9F-9F3E-0BB918840C21}">
      <dsp:nvSpPr>
        <dsp:cNvPr id="0" name=""/>
        <dsp:cNvSpPr/>
      </dsp:nvSpPr>
      <dsp:spPr>
        <a:xfrm>
          <a:off x="4159800" y="6280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CE467-DE87-490A-90BC-31211FD1FA8F}">
      <dsp:nvSpPr>
        <dsp:cNvPr id="0" name=""/>
        <dsp:cNvSpPr/>
      </dsp:nvSpPr>
      <dsp:spPr>
        <a:xfrm>
          <a:off x="4627800" y="109608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56C0C-2969-43FD-A05C-B4F25FC8F0EE}">
      <dsp:nvSpPr>
        <dsp:cNvPr id="0" name=""/>
        <dsp:cNvSpPr/>
      </dsp:nvSpPr>
      <dsp:spPr>
        <a:xfrm>
          <a:off x="3457800" y="35080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b="1" kern="1200" err="1"/>
            <a:t>Ansök</a:t>
          </a:r>
          <a:r>
            <a:rPr lang="en-IE" sz="1500" b="1" kern="1200"/>
            <a:t> TILL Workshop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kern="1200" err="1"/>
            <a:t>För</a:t>
          </a:r>
          <a:r>
            <a:rPr lang="en-IE" sz="1500" kern="1200"/>
            <a:t> </a:t>
          </a:r>
          <a:r>
            <a:rPr lang="en-IE" sz="1500" kern="1200" err="1"/>
            <a:t>att</a:t>
          </a:r>
          <a:r>
            <a:rPr lang="en-IE" sz="1500" kern="1200"/>
            <a:t> </a:t>
          </a:r>
          <a:r>
            <a:rPr lang="en-IE" sz="1500" kern="1200" err="1"/>
            <a:t>förbättra</a:t>
          </a:r>
          <a:r>
            <a:rPr lang="en-IE" sz="1500" kern="1200"/>
            <a:t> din </a:t>
          </a:r>
          <a:r>
            <a:rPr lang="en-IE" sz="1500" kern="1200" err="1"/>
            <a:t>digitala</a:t>
          </a:r>
          <a:r>
            <a:rPr lang="en-IE" sz="1500" kern="1200"/>
            <a:t> </a:t>
          </a:r>
          <a:r>
            <a:rPr lang="en-IE" sz="1500" kern="1200" err="1"/>
            <a:t>strategi</a:t>
          </a:r>
          <a:endParaRPr lang="en-US" sz="1500" kern="1200"/>
        </a:p>
      </dsp:txBody>
      <dsp:txXfrm>
        <a:off x="3457800" y="3508081"/>
        <a:ext cx="360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5AA0E-3DEC-49EC-892D-2204D5F9FC5B}">
      <dsp:nvSpPr>
        <dsp:cNvPr id="0" name=""/>
        <dsp:cNvSpPr/>
      </dsp:nvSpPr>
      <dsp:spPr>
        <a:xfrm>
          <a:off x="0" y="592"/>
          <a:ext cx="10515600" cy="13871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5CA8D-7E01-46BA-8EBD-EF922C5965D0}">
      <dsp:nvSpPr>
        <dsp:cNvPr id="0" name=""/>
        <dsp:cNvSpPr/>
      </dsp:nvSpPr>
      <dsp:spPr>
        <a:xfrm>
          <a:off x="419608" y="312698"/>
          <a:ext cx="762925" cy="762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43F4B-9B6A-49D8-A183-A331B15B499B}">
      <dsp:nvSpPr>
        <dsp:cNvPr id="0" name=""/>
        <dsp:cNvSpPr/>
      </dsp:nvSpPr>
      <dsp:spPr>
        <a:xfrm>
          <a:off x="1602142" y="592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err="1"/>
            <a:t>Värdet</a:t>
          </a:r>
          <a:r>
            <a:rPr lang="en-IE" sz="2200" kern="1200"/>
            <a:t> </a:t>
          </a:r>
          <a:r>
            <a:rPr lang="en-IE" sz="2200" kern="1200" err="1"/>
            <a:t>av</a:t>
          </a:r>
          <a:r>
            <a:rPr lang="en-IE" sz="2200" kern="1200"/>
            <a:t> </a:t>
          </a:r>
          <a:r>
            <a:rPr lang="en-IE" sz="2200" kern="1200" err="1"/>
            <a:t>en</a:t>
          </a:r>
          <a:r>
            <a:rPr lang="en-IE" sz="2200" kern="1200"/>
            <a:t> </a:t>
          </a:r>
          <a:r>
            <a:rPr lang="en-IE" sz="2200" kern="1200" err="1"/>
            <a:t>holistisk</a:t>
          </a:r>
          <a:r>
            <a:rPr lang="en-IE" sz="2200" kern="1200"/>
            <a:t> </a:t>
          </a:r>
          <a:r>
            <a:rPr lang="en-IE" sz="2200" kern="1200" err="1"/>
            <a:t>utvärdering</a:t>
          </a:r>
          <a:r>
            <a:rPr lang="en-IE" sz="2200" kern="1200"/>
            <a:t> </a:t>
          </a:r>
          <a:r>
            <a:rPr lang="en-IE" sz="2200" kern="1200" err="1"/>
            <a:t>av</a:t>
          </a:r>
          <a:r>
            <a:rPr lang="en-IE" sz="2200" kern="1200"/>
            <a:t> din </a:t>
          </a:r>
          <a:r>
            <a:rPr lang="en-IE" sz="2200" kern="1200" err="1"/>
            <a:t>verksamhet</a:t>
          </a:r>
          <a:r>
            <a:rPr lang="en-IE" sz="2200" kern="1200"/>
            <a:t>?</a:t>
          </a:r>
          <a:endParaRPr lang="en-US" sz="2200" kern="1200"/>
        </a:p>
      </dsp:txBody>
      <dsp:txXfrm>
        <a:off x="1602142" y="592"/>
        <a:ext cx="8913457" cy="1387136"/>
      </dsp:txXfrm>
    </dsp:sp>
    <dsp:sp modelId="{F6FADFF9-4EF1-443C-9985-4104D9A67C45}">
      <dsp:nvSpPr>
        <dsp:cNvPr id="0" name=""/>
        <dsp:cNvSpPr/>
      </dsp:nvSpPr>
      <dsp:spPr>
        <a:xfrm>
          <a:off x="0" y="1734513"/>
          <a:ext cx="10515600" cy="13871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ACCAE-9289-40B9-9D70-6224E8F60EF5}">
      <dsp:nvSpPr>
        <dsp:cNvPr id="0" name=""/>
        <dsp:cNvSpPr/>
      </dsp:nvSpPr>
      <dsp:spPr>
        <a:xfrm>
          <a:off x="419608" y="2046618"/>
          <a:ext cx="762925" cy="762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68382-9D15-4CFC-B116-04739EFC602D}">
      <dsp:nvSpPr>
        <dsp:cNvPr id="0" name=""/>
        <dsp:cNvSpPr/>
      </dsp:nvSpPr>
      <dsp:spPr>
        <a:xfrm>
          <a:off x="1602142" y="173451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dirty="0" err="1"/>
            <a:t>Är</a:t>
          </a:r>
          <a:r>
            <a:rPr lang="en-IE" sz="2200" kern="1200" dirty="0"/>
            <a:t> </a:t>
          </a:r>
          <a:r>
            <a:rPr lang="en-IE" sz="2200" kern="1200" dirty="0" err="1"/>
            <a:t>ni</a:t>
          </a:r>
          <a:r>
            <a:rPr lang="en-IE" sz="2200" kern="1200" dirty="0"/>
            <a:t> redo </a:t>
          </a:r>
          <a:r>
            <a:rPr lang="en-IE" sz="2200" kern="1200" dirty="0" err="1"/>
            <a:t>för</a:t>
          </a:r>
          <a:r>
            <a:rPr lang="en-IE" sz="2200" kern="1200" dirty="0"/>
            <a:t> </a:t>
          </a:r>
          <a:r>
            <a:rPr lang="en-IE" sz="2200" kern="1200" dirty="0" err="1"/>
            <a:t>att</a:t>
          </a:r>
          <a:r>
            <a:rPr lang="en-IE" sz="2200" kern="1200" dirty="0"/>
            <a:t> </a:t>
          </a:r>
          <a:r>
            <a:rPr lang="en-IE" sz="2200" kern="1200" dirty="0" err="1"/>
            <a:t>dra</a:t>
          </a:r>
          <a:r>
            <a:rPr lang="en-IE" sz="2200" kern="1200" dirty="0"/>
            <a:t> </a:t>
          </a:r>
          <a:r>
            <a:rPr lang="en-IE" sz="2200" kern="1200" dirty="0" err="1"/>
            <a:t>igång</a:t>
          </a:r>
          <a:r>
            <a:rPr lang="en-IE" sz="2200" kern="1200" dirty="0"/>
            <a:t> </a:t>
          </a:r>
          <a:r>
            <a:rPr lang="en-IE" sz="2200" kern="1200" dirty="0" err="1"/>
            <a:t>ett</a:t>
          </a:r>
          <a:r>
            <a:rPr lang="en-IE" sz="2200" kern="1200" dirty="0"/>
            <a:t> </a:t>
          </a:r>
          <a:r>
            <a:rPr lang="en-IE" sz="2200" kern="1200" dirty="0" err="1"/>
            <a:t>digitalt</a:t>
          </a:r>
          <a:r>
            <a:rPr lang="en-IE" sz="2200" kern="1200" dirty="0"/>
            <a:t> </a:t>
          </a:r>
          <a:r>
            <a:rPr lang="en-IE" sz="2200" kern="1200" dirty="0" err="1"/>
            <a:t>utvecklingsarbete</a:t>
          </a:r>
          <a:r>
            <a:rPr lang="en-IE" sz="2200" kern="1200" dirty="0"/>
            <a:t>?</a:t>
          </a:r>
          <a:endParaRPr lang="en-US" sz="2200" kern="1200" dirty="0"/>
        </a:p>
      </dsp:txBody>
      <dsp:txXfrm>
        <a:off x="1602142" y="1734513"/>
        <a:ext cx="8913457" cy="1387136"/>
      </dsp:txXfrm>
    </dsp:sp>
    <dsp:sp modelId="{3DCD024E-3A51-4BB4-877F-231E89C24950}">
      <dsp:nvSpPr>
        <dsp:cNvPr id="0" name=""/>
        <dsp:cNvSpPr/>
      </dsp:nvSpPr>
      <dsp:spPr>
        <a:xfrm>
          <a:off x="0" y="3468433"/>
          <a:ext cx="10515600" cy="13871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675BC-B5FF-4EF4-892D-0EB910C35E13}">
      <dsp:nvSpPr>
        <dsp:cNvPr id="0" name=""/>
        <dsp:cNvSpPr/>
      </dsp:nvSpPr>
      <dsp:spPr>
        <a:xfrm>
          <a:off x="419608" y="3780539"/>
          <a:ext cx="762925" cy="7629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660C1-DC2C-4795-BE9B-86068D159CA5}">
      <dsp:nvSpPr>
        <dsp:cNvPr id="0" name=""/>
        <dsp:cNvSpPr/>
      </dsp:nvSpPr>
      <dsp:spPr>
        <a:xfrm>
          <a:off x="1602142" y="3468433"/>
          <a:ext cx="8913457" cy="1387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05" tIns="146805" rIns="146805" bIns="14680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 err="1"/>
            <a:t>Vad</a:t>
          </a:r>
          <a:r>
            <a:rPr lang="en-IE" sz="2200" kern="1200"/>
            <a:t> </a:t>
          </a:r>
          <a:r>
            <a:rPr lang="en-IE" sz="2200" kern="1200" err="1"/>
            <a:t>är</a:t>
          </a:r>
          <a:r>
            <a:rPr lang="en-IE" sz="2200" kern="1200"/>
            <a:t> det </a:t>
          </a:r>
          <a:r>
            <a:rPr lang="en-IE" sz="2200" kern="1200" err="1"/>
            <a:t>som</a:t>
          </a:r>
          <a:r>
            <a:rPr lang="en-IE" sz="2200" kern="1200"/>
            <a:t> </a:t>
          </a:r>
          <a:r>
            <a:rPr lang="en-IE" sz="2200" kern="1200" err="1"/>
            <a:t>håller</a:t>
          </a:r>
          <a:r>
            <a:rPr lang="en-IE" sz="2200" kern="1200"/>
            <a:t> er </a:t>
          </a:r>
          <a:r>
            <a:rPr lang="en-IE" sz="2200" kern="1200" err="1"/>
            <a:t>tillbaka</a:t>
          </a:r>
          <a:r>
            <a:rPr lang="en-IE" sz="2200" kern="1200"/>
            <a:t>?</a:t>
          </a:r>
          <a:endParaRPr lang="en-US" sz="2200" kern="1200"/>
        </a:p>
      </dsp:txBody>
      <dsp:txXfrm>
        <a:off x="1602142" y="3468433"/>
        <a:ext cx="8913457" cy="13871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97F49-03A6-4E9F-9F3E-0BB918840C21}">
      <dsp:nvSpPr>
        <dsp:cNvPr id="0" name=""/>
        <dsp:cNvSpPr/>
      </dsp:nvSpPr>
      <dsp:spPr>
        <a:xfrm>
          <a:off x="4159800" y="6280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CE467-DE87-490A-90BC-31211FD1FA8F}">
      <dsp:nvSpPr>
        <dsp:cNvPr id="0" name=""/>
        <dsp:cNvSpPr/>
      </dsp:nvSpPr>
      <dsp:spPr>
        <a:xfrm>
          <a:off x="4627800" y="109608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56C0C-2969-43FD-A05C-B4F25FC8F0EE}">
      <dsp:nvSpPr>
        <dsp:cNvPr id="0" name=""/>
        <dsp:cNvSpPr/>
      </dsp:nvSpPr>
      <dsp:spPr>
        <a:xfrm>
          <a:off x="3457800" y="35080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b="1" kern="1200" err="1"/>
            <a:t>Ansök</a:t>
          </a:r>
          <a:r>
            <a:rPr lang="en-IE" sz="1500" b="1" kern="1200"/>
            <a:t> TILL Workshop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kern="1200" err="1"/>
            <a:t>För</a:t>
          </a:r>
          <a:r>
            <a:rPr lang="en-IE" sz="1500" kern="1200"/>
            <a:t> </a:t>
          </a:r>
          <a:r>
            <a:rPr lang="en-IE" sz="1500" kern="1200" err="1"/>
            <a:t>att</a:t>
          </a:r>
          <a:r>
            <a:rPr lang="en-IE" sz="1500" kern="1200"/>
            <a:t> </a:t>
          </a:r>
          <a:r>
            <a:rPr lang="en-IE" sz="1500" kern="1200" err="1"/>
            <a:t>förbättra</a:t>
          </a:r>
          <a:r>
            <a:rPr lang="en-IE" sz="1500" kern="1200"/>
            <a:t> din </a:t>
          </a:r>
          <a:r>
            <a:rPr lang="en-IE" sz="1500" kern="1200" err="1"/>
            <a:t>digitala</a:t>
          </a:r>
          <a:r>
            <a:rPr lang="en-IE" sz="1500" kern="1200"/>
            <a:t> </a:t>
          </a:r>
          <a:r>
            <a:rPr lang="en-IE" sz="1500" kern="1200" err="1"/>
            <a:t>strategi</a:t>
          </a:r>
          <a:endParaRPr lang="en-US" sz="1500" kern="1200"/>
        </a:p>
      </dsp:txBody>
      <dsp:txXfrm>
        <a:off x="3457800" y="3508081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ABAB1-C2FA-5E4E-9B4C-BC91467D03DA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95822-A6F5-4247-ADF2-B7DD539964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0238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pages.digitalscorecard.com/almi-skane-lite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 proper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Givi and Edward</a:t>
            </a:r>
          </a:p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Nature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buying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EN</a:t>
            </a:r>
          </a:p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Journey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GK</a:t>
            </a:r>
          </a:p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Tech and Marketing - EN</a:t>
            </a:r>
          </a:p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Digital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Scorecard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GK</a:t>
            </a:r>
          </a:p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Digital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GK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F4B21-EF69-FD4E-AC17-F745A541DF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9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Numbers from the last workshop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61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Lets have a look at who is joining us today</a:t>
            </a:r>
          </a:p>
          <a:p>
            <a:endParaRPr lang="en-IE"/>
          </a:p>
          <a:p>
            <a:r>
              <a:rPr lang="en-IE"/>
              <a:t>POLL – do you have a dig strategy, answer from series is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275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197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This is a rolling average for seminar attendees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4373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4741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432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5721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0986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482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398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9076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43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1998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Lite is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6965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>
                <a:hlinkClick r:id="rId3"/>
              </a:rPr>
              <a:t>https://webpages.digitalscorecard.com/almi-skane-lite/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9706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0165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1396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4371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9911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1600" b="1"/>
              <a:t>“When you don't know what to do, see what others do and do the opposite”</a:t>
            </a:r>
          </a:p>
          <a:p>
            <a:r>
              <a:rPr lang="en-IE"/>
              <a:t>Earl</a:t>
            </a:r>
            <a:r>
              <a:rPr lang="en-IE" baseline="0"/>
              <a:t> Nightingale </a:t>
            </a:r>
          </a:p>
          <a:p>
            <a:endParaRPr lang="en-IE"/>
          </a:p>
          <a:p>
            <a:pPr marL="0" indent="0">
              <a:buNone/>
            </a:pPr>
            <a:r>
              <a:rPr lang="en-IE"/>
              <a:t>"The opposite of courage in our society is not cowardice... it is conformity.”</a:t>
            </a:r>
          </a:p>
          <a:p>
            <a:pPr marL="0" indent="0">
              <a:buNone/>
            </a:pPr>
            <a:endParaRPr lang="en-IE"/>
          </a:p>
          <a:p>
            <a:pPr marL="0" indent="0">
              <a:buNone/>
            </a:pPr>
            <a:r>
              <a:rPr lang="en-IE"/>
              <a:t>"All you need is the plan, the road map, and the courage to press on to your destination.”</a:t>
            </a:r>
          </a:p>
          <a:p>
            <a:pPr marL="0" indent="0">
              <a:buNone/>
            </a:pPr>
            <a:endParaRPr lang="en-IE"/>
          </a:p>
          <a:p>
            <a:pPr marL="0" indent="0">
              <a:buNone/>
            </a:pPr>
            <a:r>
              <a:rPr lang="en-IE"/>
              <a:t>"People with goals succeed because they know where they're going."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7545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112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Intro 14:00 – 5 min</a:t>
            </a:r>
          </a:p>
          <a:p>
            <a:r>
              <a:rPr lang="en-IE"/>
              <a:t>Summary – 20 in 2 parts</a:t>
            </a:r>
          </a:p>
          <a:p>
            <a:r>
              <a:rPr lang="en-IE"/>
              <a:t>Nature of buying: 14:30 – 15min</a:t>
            </a:r>
          </a:p>
          <a:p>
            <a:r>
              <a:rPr lang="en-IE"/>
              <a:t>Lite – 10 min – completed at the hour mark</a:t>
            </a:r>
          </a:p>
          <a:p>
            <a:r>
              <a:rPr lang="en-IE"/>
              <a:t>Cust Journey: 14:00 – 10 min</a:t>
            </a:r>
          </a:p>
          <a:p>
            <a:r>
              <a:rPr lang="en-IE"/>
              <a:t>Example – 12 min</a:t>
            </a:r>
          </a:p>
          <a:p>
            <a:r>
              <a:rPr lang="en-IE"/>
              <a:t>Digital – mkt - sales: – 15 min</a:t>
            </a:r>
          </a:p>
          <a:p>
            <a:r>
              <a:rPr lang="en-IE"/>
              <a:t>DS and Dig Strategy: – 10min</a:t>
            </a:r>
          </a:p>
          <a:p>
            <a:r>
              <a:rPr lang="en-IE"/>
              <a:t>ALMI Opportunity What next: 15:45 – 5min</a:t>
            </a:r>
          </a:p>
          <a:p>
            <a:r>
              <a:rPr lang="en-IE"/>
              <a:t>Questions or buffer if running late – 5min</a:t>
            </a:r>
          </a:p>
          <a:p>
            <a:r>
              <a:rPr lang="en-IE"/>
              <a:t>Survey: 15:55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6428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Variable results to this one: usually 20 – 30%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3596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61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4424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8536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65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189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66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0051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7522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91656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7194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305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71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4835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08922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79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15155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81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8243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86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80127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87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13064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88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82604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EXAMPLE OF A CUSTOMER JOURNEY CONNECTED</a:t>
            </a:r>
            <a:r>
              <a:rPr lang="en-US" baseline="0"/>
              <a:t> TO OUR THREE STEP PROCESS.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5822-A6F5-4247-ADF2-B7DD539964A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3996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93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20188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Use later to illustrate the process, not of value to the viewer at the start?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98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72995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EXAMPLE OF A CUSTOMER JOURNEY CONNECTED</a:t>
            </a:r>
            <a:r>
              <a:rPr lang="en-US" baseline="0"/>
              <a:t> TO OUR THREE STEP PROCESS.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5822-A6F5-4247-ADF2-B7DD539964A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7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Use later to illustrate the process, not of value to the viewer at the start?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789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4458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Make part of the seminar, reason for the programme and links to the next slide to get own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846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Make part of the seminar, reason for the programme and links to the next slide to get own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5644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95822-A6F5-4247-ADF2-B7DD539964A7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013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08100"/>
            <a:ext cx="9144000" cy="4635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809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82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84353" y="0"/>
            <a:ext cx="3392391" cy="6858000"/>
            <a:chOff x="-884354" y="0"/>
            <a:chExt cx="3392391" cy="6858000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-884354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-31814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811842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1378054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-884354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-318142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248070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1378054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-318142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248070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34" name="Freeform 54"/>
            <p:cNvSpPr>
              <a:spLocks/>
            </p:cNvSpPr>
            <p:nvPr/>
          </p:nvSpPr>
          <p:spPr bwMode="auto">
            <a:xfrm>
              <a:off x="811842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1378054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-884354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248070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44" name="Freeform 64"/>
            <p:cNvSpPr>
              <a:spLocks/>
            </p:cNvSpPr>
            <p:nvPr/>
          </p:nvSpPr>
          <p:spPr bwMode="auto">
            <a:xfrm>
              <a:off x="811842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-884354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-318142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52" name="Freeform 72"/>
            <p:cNvSpPr>
              <a:spLocks/>
            </p:cNvSpPr>
            <p:nvPr/>
          </p:nvSpPr>
          <p:spPr bwMode="auto">
            <a:xfrm>
              <a:off x="811842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53" name="Freeform 73"/>
            <p:cNvSpPr>
              <a:spLocks/>
            </p:cNvSpPr>
            <p:nvPr/>
          </p:nvSpPr>
          <p:spPr bwMode="auto">
            <a:xfrm>
              <a:off x="1378054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-31814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248070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62" name="Freeform 82"/>
            <p:cNvSpPr>
              <a:spLocks/>
            </p:cNvSpPr>
            <p:nvPr/>
          </p:nvSpPr>
          <p:spPr bwMode="auto">
            <a:xfrm>
              <a:off x="811842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63" name="Freeform 83"/>
            <p:cNvSpPr>
              <a:spLocks/>
            </p:cNvSpPr>
            <p:nvPr/>
          </p:nvSpPr>
          <p:spPr bwMode="auto">
            <a:xfrm>
              <a:off x="1378054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-884354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-318142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  <p:sp>
          <p:nvSpPr>
            <p:cNvPr id="72" name="Freeform 92"/>
            <p:cNvSpPr>
              <a:spLocks/>
            </p:cNvSpPr>
            <p:nvPr/>
          </p:nvSpPr>
          <p:spPr bwMode="auto">
            <a:xfrm>
              <a:off x="811842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1"/>
            </a:p>
          </p:txBody>
        </p:sp>
      </p:grpSp>
    </p:spTree>
    <p:extLst>
      <p:ext uri="{BB962C8B-B14F-4D97-AF65-F5344CB8AC3E}">
        <p14:creationId xmlns:p14="http://schemas.microsoft.com/office/powerpoint/2010/main" val="1177497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1C184C-01DA-7F4F-8C5D-7B33E3192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63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385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54"/>
            </a:lvl1pPr>
            <a:lvl2pPr marL="562722" indent="0" algn="ctr">
              <a:buNone/>
              <a:defRPr sz="2462"/>
            </a:lvl2pPr>
            <a:lvl3pPr marL="1125444" indent="0" algn="ctr">
              <a:buNone/>
              <a:defRPr sz="2215"/>
            </a:lvl3pPr>
            <a:lvl4pPr marL="1688165" indent="0" algn="ctr">
              <a:buNone/>
              <a:defRPr sz="1969"/>
            </a:lvl4pPr>
            <a:lvl5pPr marL="2250887" indent="0" algn="ctr">
              <a:buNone/>
              <a:defRPr sz="1969"/>
            </a:lvl5pPr>
            <a:lvl6pPr marL="2813609" indent="0" algn="ctr">
              <a:buNone/>
              <a:defRPr sz="1969"/>
            </a:lvl6pPr>
            <a:lvl7pPr marL="3376331" indent="0" algn="ctr">
              <a:buNone/>
              <a:defRPr sz="1969"/>
            </a:lvl7pPr>
            <a:lvl8pPr marL="3939052" indent="0" algn="ctr">
              <a:buNone/>
              <a:defRPr sz="1969"/>
            </a:lvl8pPr>
            <a:lvl9pPr marL="4501774" indent="0" algn="ctr">
              <a:buNone/>
              <a:defRPr sz="1969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126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77C35-FF27-B041-B59F-F37DC81DB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06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9" y="1709741"/>
            <a:ext cx="10515600" cy="2852737"/>
          </a:xfrm>
        </p:spPr>
        <p:txBody>
          <a:bodyPr anchor="b"/>
          <a:lstStyle>
            <a:lvl1pPr>
              <a:defRPr sz="7385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39" y="4589466"/>
            <a:ext cx="10515600" cy="1500187"/>
          </a:xfrm>
        </p:spPr>
        <p:txBody>
          <a:bodyPr/>
          <a:lstStyle>
            <a:lvl1pPr marL="0" indent="0">
              <a:buNone/>
              <a:defRPr sz="2954">
                <a:solidFill>
                  <a:schemeClr val="tx1">
                    <a:tint val="75000"/>
                  </a:schemeClr>
                </a:solidFill>
              </a:defRPr>
            </a:lvl1pPr>
            <a:lvl2pPr marL="56272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85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640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EBE51C-A413-9A4C-A88D-EAAAEDAFB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7302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553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5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214831-E69C-C346-A928-300A58DBB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799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AB6EE5-7EC8-F042-BA04-CB2BAB06D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171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739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320800"/>
            <a:ext cx="10515600" cy="485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588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56" y="987428"/>
            <a:ext cx="6172199" cy="4873625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722" indent="0">
              <a:buNone/>
              <a:defRPr sz="1723"/>
            </a:lvl2pPr>
            <a:lvl3pPr marL="1125444" indent="0">
              <a:buNone/>
              <a:defRPr sz="1477"/>
            </a:lvl3pPr>
            <a:lvl4pPr marL="1688165" indent="0">
              <a:buNone/>
              <a:defRPr sz="1231"/>
            </a:lvl4pPr>
            <a:lvl5pPr marL="2250887" indent="0">
              <a:buNone/>
              <a:defRPr sz="1231"/>
            </a:lvl5pPr>
            <a:lvl6pPr marL="2813609" indent="0">
              <a:buNone/>
              <a:defRPr sz="1231"/>
            </a:lvl6pPr>
            <a:lvl7pPr marL="3376331" indent="0">
              <a:buNone/>
              <a:defRPr sz="1231"/>
            </a:lvl7pPr>
            <a:lvl8pPr marL="3939052" indent="0">
              <a:buNone/>
              <a:defRPr sz="1231"/>
            </a:lvl8pPr>
            <a:lvl9pPr marL="4501774" indent="0">
              <a:buNone/>
              <a:defRPr sz="12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9CFC32-84AA-A54C-B125-FCC5567D6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044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56" y="987428"/>
            <a:ext cx="6172199" cy="4873625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722" indent="0">
              <a:buNone/>
              <a:defRPr sz="1723"/>
            </a:lvl2pPr>
            <a:lvl3pPr marL="1125444" indent="0">
              <a:buNone/>
              <a:defRPr sz="1477"/>
            </a:lvl3pPr>
            <a:lvl4pPr marL="1688165" indent="0">
              <a:buNone/>
              <a:defRPr sz="1231"/>
            </a:lvl4pPr>
            <a:lvl5pPr marL="2250887" indent="0">
              <a:buNone/>
              <a:defRPr sz="1231"/>
            </a:lvl5pPr>
            <a:lvl6pPr marL="2813609" indent="0">
              <a:buNone/>
              <a:defRPr sz="1231"/>
            </a:lvl6pPr>
            <a:lvl7pPr marL="3376331" indent="0">
              <a:buNone/>
              <a:defRPr sz="1231"/>
            </a:lvl7pPr>
            <a:lvl8pPr marL="3939052" indent="0">
              <a:buNone/>
              <a:defRPr sz="1231"/>
            </a:lvl8pPr>
            <a:lvl9pPr marL="4501774" indent="0">
              <a:buNone/>
              <a:defRPr sz="12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F0C3B0-D4B9-6B49-ACCF-E8B37541B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4160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9E728A-3ECE-1245-B9EE-7F8936E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22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4833EB-EE42-D045-8342-9DE954C68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978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43AFD9-03FE-BB47-A66B-04897874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45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773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389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8BDE90-6E67-8E4B-8405-BBB4935BE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76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513C52-BAAB-C94C-B4D5-99FEC5EDB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777" y="365130"/>
            <a:ext cx="10515600" cy="483626"/>
          </a:xfrm>
        </p:spPr>
        <p:txBody>
          <a:bodyPr/>
          <a:lstStyle>
            <a:lvl1pPr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59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497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94DC2-67EB-FE4F-ACEA-F160B9B88905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0C59D-F00F-B745-9C2E-20E08E35D792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62" y="185738"/>
            <a:ext cx="828000" cy="82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CEF90E-FCA7-3F42-BFE5-F24D0FA926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877" y="6287532"/>
            <a:ext cx="2394124" cy="5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7" r:id="rId9"/>
    <p:sldLayoutId id="2147483699" r:id="rId10"/>
    <p:sldLayoutId id="2147483700" r:id="rId11"/>
    <p:sldLayoutId id="2147483672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AE37B-A573-CB40-A7F6-39553C1BEBA8}" type="datetimeFigureOut">
              <a:rPr lang="en-IE" smtClean="0"/>
              <a:t>05/11/2020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EA13F-3E7B-7C45-BBBF-EB5F49A348F4}" type="slidenum">
              <a:rPr lang="en-IE" smtClean="0"/>
              <a:t>‹#›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8A045-5FA8-C446-8591-759D0D3CF09C}"/>
              </a:ext>
            </a:extLst>
          </p:cNvPr>
          <p:cNvPicPr>
            <a:picLocks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62" y="185738"/>
            <a:ext cx="828000" cy="82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98D17C-EAEB-6E42-8A78-A55B86C9FA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877" y="6287532"/>
            <a:ext cx="2394124" cy="5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6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1125444" rtl="0" eaLnBrk="1" latinLnBrk="0" hangingPunct="1">
        <a:lnSpc>
          <a:spcPct val="90000"/>
        </a:lnSpc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361" indent="-281361" algn="l" defTabSz="1125444" rtl="0" eaLnBrk="1" latinLnBrk="0" hangingPunct="1">
        <a:lnSpc>
          <a:spcPct val="90000"/>
        </a:lnSpc>
        <a:spcBef>
          <a:spcPts val="1231"/>
        </a:spcBef>
        <a:buFont typeface="Arial"/>
        <a:buChar char="•"/>
        <a:defRPr sz="3446" kern="1200">
          <a:solidFill>
            <a:schemeClr val="tx1"/>
          </a:solidFill>
          <a:latin typeface="+mn-lt"/>
          <a:ea typeface="+mn-ea"/>
          <a:cs typeface="+mn-cs"/>
        </a:defRPr>
      </a:lvl1pPr>
      <a:lvl2pPr marL="844083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2pPr>
      <a:lvl3pPr marL="1406804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3pPr>
      <a:lvl4pPr marL="1969526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532248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3094970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lnSpc>
          <a:spcPct val="90000"/>
        </a:lnSpc>
        <a:spcBef>
          <a:spcPts val="615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hyperlink" Target="mailto:givi@kunskapspartner.se" TargetMode="Externa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Edward@digitalscorecard.com" TargetMode="External"/><Relationship Id="rId2" Type="http://schemas.openxmlformats.org/officeDocument/2006/relationships/hyperlink" Target="mailto:Givi.Kokaia@kunskapspartner.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givi@kunskapspartner.se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people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pages.digitalscorecard.com/almi-skane-lite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mailto:givi@kunskapspartner.se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d_strategy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03899" y="0"/>
            <a:ext cx="60881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3033127" y="0"/>
            <a:ext cx="3070772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715" y="2924919"/>
            <a:ext cx="1440000" cy="14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7307" y="1896825"/>
            <a:ext cx="3555156" cy="3068987"/>
          </a:xfrm>
          <a:prstGeom prst="rect">
            <a:avLst/>
          </a:prstGeom>
          <a:noFill/>
          <a:ln w="635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19835" y="1985614"/>
            <a:ext cx="5547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Digital strategi </a:t>
            </a:r>
            <a:r>
              <a:rPr lang="en-IE" sz="40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för</a:t>
            </a:r>
            <a:r>
              <a:rPr lang="en-IE" sz="40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IE" sz="40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marknadsföring</a:t>
            </a:r>
            <a:r>
              <a:rPr lang="en-IE" sz="40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IE" sz="40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och</a:t>
            </a:r>
            <a:r>
              <a:rPr lang="en-IE" sz="40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IE" sz="40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försäljning</a:t>
            </a:r>
            <a:endParaRPr lang="en-IE" sz="40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9572" y="3876473"/>
            <a:ext cx="523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spc="27" dirty="0">
                <a:solidFill>
                  <a:schemeClr val="accent1">
                    <a:lumMod val="50000"/>
                  </a:schemeClr>
                </a:solidFill>
              </a:rPr>
              <a:t> 5 November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9836" y="4439549"/>
            <a:ext cx="523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Givi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Kokaia och Kajsa Nordström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725" y="5653020"/>
            <a:ext cx="1778776" cy="839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220" y="5532816"/>
            <a:ext cx="883466" cy="907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209" y="361936"/>
            <a:ext cx="3103819" cy="65180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16520B-1642-4142-BB1B-23ADF77B3D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135" y="5790271"/>
            <a:ext cx="1178560" cy="418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1DB1B0-4280-7246-A69F-ADC15FF3E4D0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362" y="185738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1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9953C4-FA6B-854D-89B6-DDEEE1D9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+mj-lt"/>
              </a:rPr>
              <a:t>Målet är en synkroniserad verksamhet i kundens resa</a:t>
            </a:r>
          </a:p>
        </p:txBody>
      </p:sp>
      <p:sp>
        <p:nvSpPr>
          <p:cNvPr id="4" name="Freeform 241">
            <a:extLst>
              <a:ext uri="{FF2B5EF4-FFF2-40B4-BE49-F238E27FC236}">
                <a16:creationId xmlns:a16="http://schemas.microsoft.com/office/drawing/2014/main" id="{F7EE7C00-8053-EF42-8A24-8C174CE5D562}"/>
              </a:ext>
            </a:extLst>
          </p:cNvPr>
          <p:cNvSpPr>
            <a:spLocks noEditPoints="1"/>
          </p:cNvSpPr>
          <p:nvPr/>
        </p:nvSpPr>
        <p:spPr bwMode="auto">
          <a:xfrm>
            <a:off x="1512888" y="2723883"/>
            <a:ext cx="1560639" cy="1556482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Freeform 241">
            <a:extLst>
              <a:ext uri="{FF2B5EF4-FFF2-40B4-BE49-F238E27FC236}">
                <a16:creationId xmlns:a16="http://schemas.microsoft.com/office/drawing/2014/main" id="{90E4934F-48D3-E44A-BC9F-866012CC26C3}"/>
              </a:ext>
            </a:extLst>
          </p:cNvPr>
          <p:cNvSpPr>
            <a:spLocks noEditPoints="1"/>
          </p:cNvSpPr>
          <p:nvPr/>
        </p:nvSpPr>
        <p:spPr bwMode="auto">
          <a:xfrm rot="21321938">
            <a:off x="2691332" y="1777242"/>
            <a:ext cx="1659238" cy="1642877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F6BFAE-950F-3A43-B75F-1B04551492DB}"/>
              </a:ext>
            </a:extLst>
          </p:cNvPr>
          <p:cNvGrpSpPr/>
          <p:nvPr/>
        </p:nvGrpSpPr>
        <p:grpSpPr>
          <a:xfrm>
            <a:off x="3276753" y="2362257"/>
            <a:ext cx="488395" cy="472846"/>
            <a:chOff x="2232842" y="1239233"/>
            <a:chExt cx="4682638" cy="4279807"/>
          </a:xfrm>
          <a:solidFill>
            <a:schemeClr val="accent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C0D136-82D8-294D-9726-5F5A81854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050" y="1576424"/>
              <a:ext cx="2713153" cy="2566022"/>
            </a:xfrm>
            <a:custGeom>
              <a:avLst/>
              <a:gdLst>
                <a:gd name="connsiteX0" fmla="*/ 1341739 w 2713150"/>
                <a:gd name="connsiteY0" fmla="*/ 359743 h 2713134"/>
                <a:gd name="connsiteX1" fmla="*/ 316554 w 2713150"/>
                <a:gd name="connsiteY1" fmla="*/ 1384926 h 2713134"/>
                <a:gd name="connsiteX2" fmla="*/ 1341739 w 2713150"/>
                <a:gd name="connsiteY2" fmla="*/ 2410109 h 2713134"/>
                <a:gd name="connsiteX3" fmla="*/ 2366924 w 2713150"/>
                <a:gd name="connsiteY3" fmla="*/ 1384926 h 2713134"/>
                <a:gd name="connsiteX4" fmla="*/ 1341739 w 2713150"/>
                <a:gd name="connsiteY4" fmla="*/ 359743 h 2713134"/>
                <a:gd name="connsiteX5" fmla="*/ 1356575 w 2713150"/>
                <a:gd name="connsiteY5" fmla="*/ 0 h 2713134"/>
                <a:gd name="connsiteX6" fmla="*/ 2713150 w 2713150"/>
                <a:gd name="connsiteY6" fmla="*/ 1356567 h 2713134"/>
                <a:gd name="connsiteX7" fmla="*/ 1356575 w 2713150"/>
                <a:gd name="connsiteY7" fmla="*/ 2713134 h 2713134"/>
                <a:gd name="connsiteX8" fmla="*/ 0 w 2713150"/>
                <a:gd name="connsiteY8" fmla="*/ 1356567 h 2713134"/>
                <a:gd name="connsiteX9" fmla="*/ 1356575 w 2713150"/>
                <a:gd name="connsiteY9" fmla="*/ 0 h 27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3150" h="2713134">
                  <a:moveTo>
                    <a:pt x="1341739" y="359743"/>
                  </a:moveTo>
                  <a:cubicBezTo>
                    <a:pt x="775545" y="359743"/>
                    <a:pt x="316554" y="818733"/>
                    <a:pt x="316554" y="1384926"/>
                  </a:cubicBezTo>
                  <a:cubicBezTo>
                    <a:pt x="316554" y="1951119"/>
                    <a:pt x="775545" y="2410109"/>
                    <a:pt x="1341739" y="2410109"/>
                  </a:cubicBezTo>
                  <a:cubicBezTo>
                    <a:pt x="1907933" y="2410109"/>
                    <a:pt x="2366924" y="1951119"/>
                    <a:pt x="2366924" y="1384926"/>
                  </a:cubicBezTo>
                  <a:cubicBezTo>
                    <a:pt x="2366924" y="818733"/>
                    <a:pt x="1907933" y="359743"/>
                    <a:pt x="1341739" y="359743"/>
                  </a:cubicBezTo>
                  <a:close/>
                  <a:moveTo>
                    <a:pt x="1356575" y="0"/>
                  </a:moveTo>
                  <a:cubicBezTo>
                    <a:pt x="2105791" y="0"/>
                    <a:pt x="2713150" y="607356"/>
                    <a:pt x="2713150" y="1356567"/>
                  </a:cubicBezTo>
                  <a:cubicBezTo>
                    <a:pt x="2713150" y="2105778"/>
                    <a:pt x="2105791" y="2713134"/>
                    <a:pt x="1356575" y="2713134"/>
                  </a:cubicBezTo>
                  <a:cubicBezTo>
                    <a:pt x="607359" y="2713134"/>
                    <a:pt x="0" y="2105778"/>
                    <a:pt x="0" y="1356567"/>
                  </a:cubicBezTo>
                  <a:cubicBezTo>
                    <a:pt x="0" y="607356"/>
                    <a:pt x="607359" y="0"/>
                    <a:pt x="13565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1190">
                <a:defRPr/>
              </a:pPr>
              <a:endParaRPr lang="sv-SE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891">
              <a:extLst>
                <a:ext uri="{FF2B5EF4-FFF2-40B4-BE49-F238E27FC236}">
                  <a16:creationId xmlns:a16="http://schemas.microsoft.com/office/drawing/2014/main" id="{A0077EAD-1A51-134D-AAA8-AB4FC046BFE5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331232" y="4226921"/>
              <a:ext cx="969000" cy="1177365"/>
            </a:xfrm>
            <a:prstGeom prst="roundRect">
              <a:avLst>
                <a:gd name="adj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sv-SE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892">
              <a:extLst>
                <a:ext uri="{FF2B5EF4-FFF2-40B4-BE49-F238E27FC236}">
                  <a16:creationId xmlns:a16="http://schemas.microsoft.com/office/drawing/2014/main" id="{4F9DC1A4-D38A-DE40-878C-568DC2F619F5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5951586" y="5257423"/>
              <a:ext cx="963894" cy="26161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sv-SE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893">
              <a:extLst>
                <a:ext uri="{FF2B5EF4-FFF2-40B4-BE49-F238E27FC236}">
                  <a16:creationId xmlns:a16="http://schemas.microsoft.com/office/drawing/2014/main" id="{6197D14F-3F13-5E42-96CE-F323247179DD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4724755" y="4069008"/>
              <a:ext cx="975279" cy="289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sv-SE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E45B338-F21B-C04F-964B-F3D14439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842" y="1239233"/>
              <a:ext cx="3387551" cy="3207528"/>
            </a:xfrm>
            <a:custGeom>
              <a:avLst/>
              <a:gdLst>
                <a:gd name="connsiteX0" fmla="*/ 1693782 w 3387552"/>
                <a:gd name="connsiteY0" fmla="*/ 163023 h 3387532"/>
                <a:gd name="connsiteX1" fmla="*/ 163036 w 3387552"/>
                <a:gd name="connsiteY1" fmla="*/ 1693760 h 3387532"/>
                <a:gd name="connsiteX2" fmla="*/ 1693782 w 3387552"/>
                <a:gd name="connsiteY2" fmla="*/ 3224497 h 3387532"/>
                <a:gd name="connsiteX3" fmla="*/ 3224528 w 3387552"/>
                <a:gd name="connsiteY3" fmla="*/ 1693760 h 3387532"/>
                <a:gd name="connsiteX4" fmla="*/ 1693782 w 3387552"/>
                <a:gd name="connsiteY4" fmla="*/ 163023 h 3387532"/>
                <a:gd name="connsiteX5" fmla="*/ 1693776 w 3387552"/>
                <a:gd name="connsiteY5" fmla="*/ 0 h 3387532"/>
                <a:gd name="connsiteX6" fmla="*/ 3387552 w 3387552"/>
                <a:gd name="connsiteY6" fmla="*/ 1693766 h 3387532"/>
                <a:gd name="connsiteX7" fmla="*/ 1693776 w 3387552"/>
                <a:gd name="connsiteY7" fmla="*/ 3387532 h 3387532"/>
                <a:gd name="connsiteX8" fmla="*/ 0 w 3387552"/>
                <a:gd name="connsiteY8" fmla="*/ 1693766 h 3387532"/>
                <a:gd name="connsiteX9" fmla="*/ 1693776 w 3387552"/>
                <a:gd name="connsiteY9" fmla="*/ 0 h 33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552" h="3387532">
                  <a:moveTo>
                    <a:pt x="1693782" y="163023"/>
                  </a:moveTo>
                  <a:cubicBezTo>
                    <a:pt x="848374" y="163023"/>
                    <a:pt x="163036" y="848357"/>
                    <a:pt x="163036" y="1693760"/>
                  </a:cubicBezTo>
                  <a:cubicBezTo>
                    <a:pt x="163036" y="2539163"/>
                    <a:pt x="848374" y="3224497"/>
                    <a:pt x="1693782" y="3224497"/>
                  </a:cubicBezTo>
                  <a:cubicBezTo>
                    <a:pt x="2539190" y="3224497"/>
                    <a:pt x="3224528" y="2539163"/>
                    <a:pt x="3224528" y="1693760"/>
                  </a:cubicBezTo>
                  <a:cubicBezTo>
                    <a:pt x="3224528" y="848357"/>
                    <a:pt x="2539190" y="163023"/>
                    <a:pt x="1693782" y="163023"/>
                  </a:cubicBezTo>
                  <a:close/>
                  <a:moveTo>
                    <a:pt x="1693776" y="0"/>
                  </a:moveTo>
                  <a:cubicBezTo>
                    <a:pt x="2629223" y="0"/>
                    <a:pt x="3387552" y="758325"/>
                    <a:pt x="3387552" y="1693766"/>
                  </a:cubicBezTo>
                  <a:cubicBezTo>
                    <a:pt x="3387552" y="2629207"/>
                    <a:pt x="2629223" y="3387532"/>
                    <a:pt x="1693776" y="3387532"/>
                  </a:cubicBezTo>
                  <a:cubicBezTo>
                    <a:pt x="758329" y="3387532"/>
                    <a:pt x="0" y="2629207"/>
                    <a:pt x="0" y="1693766"/>
                  </a:cubicBezTo>
                  <a:cubicBezTo>
                    <a:pt x="0" y="758325"/>
                    <a:pt x="758329" y="0"/>
                    <a:pt x="169377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1190">
                <a:defRPr/>
              </a:pPr>
              <a:endParaRPr lang="sv-SE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493A6E-925D-E941-986A-19423E18C820}"/>
              </a:ext>
            </a:extLst>
          </p:cNvPr>
          <p:cNvGrpSpPr/>
          <p:nvPr/>
        </p:nvGrpSpPr>
        <p:grpSpPr>
          <a:xfrm>
            <a:off x="2049589" y="3214445"/>
            <a:ext cx="487236" cy="540037"/>
            <a:chOff x="4270116" y="3239173"/>
            <a:chExt cx="697671" cy="773290"/>
          </a:xfrm>
          <a:solidFill>
            <a:schemeClr val="accent2"/>
          </a:solidFill>
        </p:grpSpPr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0651E66A-C566-9649-AAEF-1CE17737F008}"/>
                </a:ext>
              </a:extLst>
            </p:cNvPr>
            <p:cNvSpPr/>
            <p:nvPr/>
          </p:nvSpPr>
          <p:spPr>
            <a:xfrm>
              <a:off x="4599473" y="3239173"/>
              <a:ext cx="46049" cy="11772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979"/>
                <a:gd name="connsiteX1" fmla="*/ 85353 w 85353"/>
                <a:gd name="connsiteY1" fmla="*/ 0 h 214979"/>
                <a:gd name="connsiteX2" fmla="*/ 83575 w 85353"/>
                <a:gd name="connsiteY2" fmla="*/ 213788 h 214979"/>
                <a:gd name="connsiteX3" fmla="*/ 0 w 85353"/>
                <a:gd name="connsiteY3" fmla="*/ 213788 h 214979"/>
                <a:gd name="connsiteX4" fmla="*/ 2183 w 85353"/>
                <a:gd name="connsiteY4" fmla="*/ 0 h 21497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60 w 90103"/>
                <a:gd name="connsiteY0" fmla="*/ 0 h 216899"/>
                <a:gd name="connsiteX1" fmla="*/ 90103 w 90103"/>
                <a:gd name="connsiteY1" fmla="*/ 0 h 216899"/>
                <a:gd name="connsiteX2" fmla="*/ 88325 w 90103"/>
                <a:gd name="connsiteY2" fmla="*/ 213788 h 216899"/>
                <a:gd name="connsiteX3" fmla="*/ 4750 w 90103"/>
                <a:gd name="connsiteY3" fmla="*/ 213788 h 216899"/>
                <a:gd name="connsiteX4" fmla="*/ 60 w 90103"/>
                <a:gd name="connsiteY4" fmla="*/ 0 h 21689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60 w 90103"/>
                <a:gd name="connsiteY0" fmla="*/ 0 h 216899"/>
                <a:gd name="connsiteX1" fmla="*/ 90103 w 90103"/>
                <a:gd name="connsiteY1" fmla="*/ 0 h 216899"/>
                <a:gd name="connsiteX2" fmla="*/ 88325 w 90103"/>
                <a:gd name="connsiteY2" fmla="*/ 213788 h 216899"/>
                <a:gd name="connsiteX3" fmla="*/ 4750 w 90103"/>
                <a:gd name="connsiteY3" fmla="*/ 213788 h 216899"/>
                <a:gd name="connsiteX4" fmla="*/ 60 w 90103"/>
                <a:gd name="connsiteY4" fmla="*/ 0 h 21689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125 w 86732"/>
                <a:gd name="connsiteY0" fmla="*/ 0 h 216899"/>
                <a:gd name="connsiteX1" fmla="*/ 86732 w 86732"/>
                <a:gd name="connsiteY1" fmla="*/ 0 h 216899"/>
                <a:gd name="connsiteX2" fmla="*/ 84954 w 86732"/>
                <a:gd name="connsiteY2" fmla="*/ 213788 h 216899"/>
                <a:gd name="connsiteX3" fmla="*/ 1379 w 86732"/>
                <a:gd name="connsiteY3" fmla="*/ 213788 h 216899"/>
                <a:gd name="connsiteX4" fmla="*/ 125 w 86732"/>
                <a:gd name="connsiteY4" fmla="*/ 0 h 216899"/>
                <a:gd name="connsiteX0" fmla="*/ 125 w 86732"/>
                <a:gd name="connsiteY0" fmla="*/ 0 h 214922"/>
                <a:gd name="connsiteX1" fmla="*/ 86732 w 86732"/>
                <a:gd name="connsiteY1" fmla="*/ 0 h 214922"/>
                <a:gd name="connsiteX2" fmla="*/ 84954 w 86732"/>
                <a:gd name="connsiteY2" fmla="*/ 213788 h 214922"/>
                <a:gd name="connsiteX3" fmla="*/ 1379 w 86732"/>
                <a:gd name="connsiteY3" fmla="*/ 213788 h 214922"/>
                <a:gd name="connsiteX4" fmla="*/ 125 w 86732"/>
                <a:gd name="connsiteY4" fmla="*/ 0 h 214922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  <a:gd name="connsiteX0" fmla="*/ 125 w 86732"/>
                <a:gd name="connsiteY0" fmla="*/ 0 h 214170"/>
                <a:gd name="connsiteX1" fmla="*/ 86732 w 86732"/>
                <a:gd name="connsiteY1" fmla="*/ 0 h 214170"/>
                <a:gd name="connsiteX2" fmla="*/ 84954 w 86732"/>
                <a:gd name="connsiteY2" fmla="*/ 213788 h 214170"/>
                <a:gd name="connsiteX3" fmla="*/ 1379 w 86732"/>
                <a:gd name="connsiteY3" fmla="*/ 213788 h 214170"/>
                <a:gd name="connsiteX4" fmla="*/ 125 w 86732"/>
                <a:gd name="connsiteY4" fmla="*/ 0 h 214170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32" h="213788">
                  <a:moveTo>
                    <a:pt x="125" y="0"/>
                  </a:moveTo>
                  <a:lnTo>
                    <a:pt x="86732" y="0"/>
                  </a:lnTo>
                  <a:cubicBezTo>
                    <a:pt x="86139" y="68805"/>
                    <a:pt x="85547" y="144983"/>
                    <a:pt x="84954" y="213788"/>
                  </a:cubicBezTo>
                  <a:cubicBezTo>
                    <a:pt x="35074" y="213055"/>
                    <a:pt x="42134" y="212319"/>
                    <a:pt x="1379" y="213788"/>
                  </a:cubicBezTo>
                  <a:cubicBezTo>
                    <a:pt x="2107" y="145803"/>
                    <a:pt x="-603" y="67985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01100BFD-9EEE-7243-A4FF-0260A531225A}"/>
                </a:ext>
              </a:extLst>
            </p:cNvPr>
            <p:cNvSpPr/>
            <p:nvPr/>
          </p:nvSpPr>
          <p:spPr>
            <a:xfrm rot="1791184">
              <a:off x="4739693" y="3278725"/>
              <a:ext cx="47000" cy="118517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819"/>
                <a:gd name="connsiteX1" fmla="*/ 85353 w 85353"/>
                <a:gd name="connsiteY1" fmla="*/ 0 h 214819"/>
                <a:gd name="connsiteX2" fmla="*/ 83575 w 85353"/>
                <a:gd name="connsiteY2" fmla="*/ 213788 h 214819"/>
                <a:gd name="connsiteX3" fmla="*/ 0 w 85353"/>
                <a:gd name="connsiteY3" fmla="*/ 213788 h 214819"/>
                <a:gd name="connsiteX4" fmla="*/ 2183 w 85353"/>
                <a:gd name="connsiteY4" fmla="*/ 0 h 214819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5231">
                  <a:moveTo>
                    <a:pt x="2183" y="0"/>
                  </a:moveTo>
                  <a:cubicBezTo>
                    <a:pt x="42909" y="1601"/>
                    <a:pt x="57630" y="1"/>
                    <a:pt x="85353" y="0"/>
                  </a:cubicBez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2441" y="213518"/>
                    <a:pt x="31517" y="217168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1D981FD-ED93-6241-8354-BFDC645E6275}"/>
                </a:ext>
              </a:extLst>
            </p:cNvPr>
            <p:cNvSpPr/>
            <p:nvPr/>
          </p:nvSpPr>
          <p:spPr>
            <a:xfrm rot="3652241">
              <a:off x="4846873" y="3383640"/>
              <a:ext cx="47000" cy="11772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3788">
                  <a:moveTo>
                    <a:pt x="2183" y="0"/>
                  </a:moveTo>
                  <a:lnTo>
                    <a:pt x="85353" y="0"/>
                  </a:ln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6985" y="210909"/>
                    <a:pt x="31181" y="211319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9B5DB7-B9E5-A440-9D51-992CDD64386B}"/>
                </a:ext>
              </a:extLst>
            </p:cNvPr>
            <p:cNvSpPr/>
            <p:nvPr/>
          </p:nvSpPr>
          <p:spPr>
            <a:xfrm rot="5400000">
              <a:off x="4889681" y="3528846"/>
              <a:ext cx="39517" cy="116694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182 w 85808"/>
                <a:gd name="connsiteY0" fmla="*/ 2458 h 213788"/>
                <a:gd name="connsiteX1" fmla="*/ 85808 w 85808"/>
                <a:gd name="connsiteY1" fmla="*/ 0 h 213788"/>
                <a:gd name="connsiteX2" fmla="*/ 84030 w 85808"/>
                <a:gd name="connsiteY2" fmla="*/ 213788 h 213788"/>
                <a:gd name="connsiteX3" fmla="*/ 455 w 85808"/>
                <a:gd name="connsiteY3" fmla="*/ 213788 h 213788"/>
                <a:gd name="connsiteX4" fmla="*/ 182 w 85808"/>
                <a:gd name="connsiteY4" fmla="*/ 2458 h 213788"/>
                <a:gd name="connsiteX0" fmla="*/ 182 w 85808"/>
                <a:gd name="connsiteY0" fmla="*/ 2458 h 215139"/>
                <a:gd name="connsiteX1" fmla="*/ 85808 w 85808"/>
                <a:gd name="connsiteY1" fmla="*/ 0 h 215139"/>
                <a:gd name="connsiteX2" fmla="*/ 84030 w 85808"/>
                <a:gd name="connsiteY2" fmla="*/ 213788 h 215139"/>
                <a:gd name="connsiteX3" fmla="*/ 455 w 85808"/>
                <a:gd name="connsiteY3" fmla="*/ 213788 h 215139"/>
                <a:gd name="connsiteX4" fmla="*/ 182 w 85808"/>
                <a:gd name="connsiteY4" fmla="*/ 2458 h 215139"/>
                <a:gd name="connsiteX0" fmla="*/ 182 w 85808"/>
                <a:gd name="connsiteY0" fmla="*/ 2458 h 218063"/>
                <a:gd name="connsiteX1" fmla="*/ 85808 w 85808"/>
                <a:gd name="connsiteY1" fmla="*/ 0 h 218063"/>
                <a:gd name="connsiteX2" fmla="*/ 84030 w 85808"/>
                <a:gd name="connsiteY2" fmla="*/ 213788 h 218063"/>
                <a:gd name="connsiteX3" fmla="*/ 455 w 85808"/>
                <a:gd name="connsiteY3" fmla="*/ 213788 h 218063"/>
                <a:gd name="connsiteX4" fmla="*/ 182 w 85808"/>
                <a:gd name="connsiteY4" fmla="*/ 2458 h 218063"/>
                <a:gd name="connsiteX0" fmla="*/ 182 w 85808"/>
                <a:gd name="connsiteY0" fmla="*/ 2458 h 218063"/>
                <a:gd name="connsiteX1" fmla="*/ 85808 w 85808"/>
                <a:gd name="connsiteY1" fmla="*/ 0 h 218063"/>
                <a:gd name="connsiteX2" fmla="*/ 84030 w 85808"/>
                <a:gd name="connsiteY2" fmla="*/ 213788 h 218063"/>
                <a:gd name="connsiteX3" fmla="*/ 455 w 85808"/>
                <a:gd name="connsiteY3" fmla="*/ 213788 h 218063"/>
                <a:gd name="connsiteX4" fmla="*/ 182 w 85808"/>
                <a:gd name="connsiteY4" fmla="*/ 2458 h 218063"/>
                <a:gd name="connsiteX0" fmla="*/ 182 w 85808"/>
                <a:gd name="connsiteY0" fmla="*/ 2458 h 214804"/>
                <a:gd name="connsiteX1" fmla="*/ 85808 w 85808"/>
                <a:gd name="connsiteY1" fmla="*/ 0 h 214804"/>
                <a:gd name="connsiteX2" fmla="*/ 84030 w 85808"/>
                <a:gd name="connsiteY2" fmla="*/ 213788 h 214804"/>
                <a:gd name="connsiteX3" fmla="*/ 455 w 85808"/>
                <a:gd name="connsiteY3" fmla="*/ 213788 h 214804"/>
                <a:gd name="connsiteX4" fmla="*/ 182 w 85808"/>
                <a:gd name="connsiteY4" fmla="*/ 2458 h 214804"/>
                <a:gd name="connsiteX0" fmla="*/ 182 w 85808"/>
                <a:gd name="connsiteY0" fmla="*/ 2458 h 215139"/>
                <a:gd name="connsiteX1" fmla="*/ 85808 w 85808"/>
                <a:gd name="connsiteY1" fmla="*/ 0 h 215139"/>
                <a:gd name="connsiteX2" fmla="*/ 84030 w 85808"/>
                <a:gd name="connsiteY2" fmla="*/ 213788 h 215139"/>
                <a:gd name="connsiteX3" fmla="*/ 455 w 85808"/>
                <a:gd name="connsiteY3" fmla="*/ 213788 h 215139"/>
                <a:gd name="connsiteX4" fmla="*/ 182 w 85808"/>
                <a:gd name="connsiteY4" fmla="*/ 2458 h 215139"/>
                <a:gd name="connsiteX0" fmla="*/ 182 w 85808"/>
                <a:gd name="connsiteY0" fmla="*/ 2458 h 217102"/>
                <a:gd name="connsiteX1" fmla="*/ 85808 w 85808"/>
                <a:gd name="connsiteY1" fmla="*/ 0 h 217102"/>
                <a:gd name="connsiteX2" fmla="*/ 84033 w 85808"/>
                <a:gd name="connsiteY2" fmla="*/ 217102 h 217102"/>
                <a:gd name="connsiteX3" fmla="*/ 455 w 85808"/>
                <a:gd name="connsiteY3" fmla="*/ 213788 h 217102"/>
                <a:gd name="connsiteX4" fmla="*/ 182 w 85808"/>
                <a:gd name="connsiteY4" fmla="*/ 2458 h 217102"/>
                <a:gd name="connsiteX0" fmla="*/ 182 w 85808"/>
                <a:gd name="connsiteY0" fmla="*/ 2458 h 217102"/>
                <a:gd name="connsiteX1" fmla="*/ 85808 w 85808"/>
                <a:gd name="connsiteY1" fmla="*/ 0 h 217102"/>
                <a:gd name="connsiteX2" fmla="*/ 84033 w 85808"/>
                <a:gd name="connsiteY2" fmla="*/ 217102 h 217102"/>
                <a:gd name="connsiteX3" fmla="*/ 455 w 85808"/>
                <a:gd name="connsiteY3" fmla="*/ 213788 h 217102"/>
                <a:gd name="connsiteX4" fmla="*/ 182 w 85808"/>
                <a:gd name="connsiteY4" fmla="*/ 2458 h 217102"/>
                <a:gd name="connsiteX0" fmla="*/ 182 w 85808"/>
                <a:gd name="connsiteY0" fmla="*/ 2458 h 213788"/>
                <a:gd name="connsiteX1" fmla="*/ 85808 w 85808"/>
                <a:gd name="connsiteY1" fmla="*/ 0 h 213788"/>
                <a:gd name="connsiteX2" fmla="*/ 81070 w 85808"/>
                <a:gd name="connsiteY2" fmla="*/ 211861 h 213788"/>
                <a:gd name="connsiteX3" fmla="*/ 455 w 85808"/>
                <a:gd name="connsiteY3" fmla="*/ 213788 h 213788"/>
                <a:gd name="connsiteX4" fmla="*/ 182 w 85808"/>
                <a:gd name="connsiteY4" fmla="*/ 2458 h 213788"/>
                <a:gd name="connsiteX0" fmla="*/ 182 w 85808"/>
                <a:gd name="connsiteY0" fmla="*/ 2458 h 214379"/>
                <a:gd name="connsiteX1" fmla="*/ 85808 w 85808"/>
                <a:gd name="connsiteY1" fmla="*/ 0 h 214379"/>
                <a:gd name="connsiteX2" fmla="*/ 81070 w 85808"/>
                <a:gd name="connsiteY2" fmla="*/ 211861 h 214379"/>
                <a:gd name="connsiteX3" fmla="*/ 455 w 85808"/>
                <a:gd name="connsiteY3" fmla="*/ 213788 h 214379"/>
                <a:gd name="connsiteX4" fmla="*/ 182 w 85808"/>
                <a:gd name="connsiteY4" fmla="*/ 2458 h 214379"/>
                <a:gd name="connsiteX0" fmla="*/ 182 w 81166"/>
                <a:gd name="connsiteY0" fmla="*/ 2459 h 214380"/>
                <a:gd name="connsiteX1" fmla="*/ 79884 w 81166"/>
                <a:gd name="connsiteY1" fmla="*/ 0 h 214380"/>
                <a:gd name="connsiteX2" fmla="*/ 81070 w 81166"/>
                <a:gd name="connsiteY2" fmla="*/ 211862 h 214380"/>
                <a:gd name="connsiteX3" fmla="*/ 455 w 81166"/>
                <a:gd name="connsiteY3" fmla="*/ 213789 h 214380"/>
                <a:gd name="connsiteX4" fmla="*/ 182 w 81166"/>
                <a:gd name="connsiteY4" fmla="*/ 2459 h 214380"/>
                <a:gd name="connsiteX0" fmla="*/ 182 w 81166"/>
                <a:gd name="connsiteY0" fmla="*/ 0 h 211921"/>
                <a:gd name="connsiteX1" fmla="*/ 79885 w 81166"/>
                <a:gd name="connsiteY1" fmla="*/ 2781 h 211921"/>
                <a:gd name="connsiteX2" fmla="*/ 81070 w 81166"/>
                <a:gd name="connsiteY2" fmla="*/ 209403 h 211921"/>
                <a:gd name="connsiteX3" fmla="*/ 455 w 81166"/>
                <a:gd name="connsiteY3" fmla="*/ 211330 h 211921"/>
                <a:gd name="connsiteX4" fmla="*/ 182 w 81166"/>
                <a:gd name="connsiteY4" fmla="*/ 0 h 211921"/>
                <a:gd name="connsiteX0" fmla="*/ 182 w 81166"/>
                <a:gd name="connsiteY0" fmla="*/ 0 h 211921"/>
                <a:gd name="connsiteX1" fmla="*/ 79887 w 81166"/>
                <a:gd name="connsiteY1" fmla="*/ 161 h 211921"/>
                <a:gd name="connsiteX2" fmla="*/ 81070 w 81166"/>
                <a:gd name="connsiteY2" fmla="*/ 209403 h 211921"/>
                <a:gd name="connsiteX3" fmla="*/ 455 w 81166"/>
                <a:gd name="connsiteY3" fmla="*/ 211330 h 211921"/>
                <a:gd name="connsiteX4" fmla="*/ 182 w 81166"/>
                <a:gd name="connsiteY4" fmla="*/ 0 h 21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66" h="211921">
                  <a:moveTo>
                    <a:pt x="182" y="0"/>
                  </a:moveTo>
                  <a:lnTo>
                    <a:pt x="79887" y="161"/>
                  </a:lnTo>
                  <a:cubicBezTo>
                    <a:pt x="79294" y="68966"/>
                    <a:pt x="81663" y="140598"/>
                    <a:pt x="81070" y="209403"/>
                  </a:cubicBezTo>
                  <a:cubicBezTo>
                    <a:pt x="28562" y="214385"/>
                    <a:pt x="31636" y="210247"/>
                    <a:pt x="455" y="211330"/>
                  </a:cubicBezTo>
                  <a:cubicBezTo>
                    <a:pt x="1183" y="143345"/>
                    <a:pt x="-546" y="67985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E7E406AD-2504-A647-A91D-CAE702CA0C3B}"/>
                </a:ext>
              </a:extLst>
            </p:cNvPr>
            <p:cNvSpPr/>
            <p:nvPr/>
          </p:nvSpPr>
          <p:spPr>
            <a:xfrm rot="19750136">
              <a:off x="4450558" y="3277875"/>
              <a:ext cx="45316" cy="119435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979"/>
                <a:gd name="connsiteX1" fmla="*/ 85353 w 85353"/>
                <a:gd name="connsiteY1" fmla="*/ 0 h 214979"/>
                <a:gd name="connsiteX2" fmla="*/ 83575 w 85353"/>
                <a:gd name="connsiteY2" fmla="*/ 213788 h 214979"/>
                <a:gd name="connsiteX3" fmla="*/ 0 w 85353"/>
                <a:gd name="connsiteY3" fmla="*/ 213788 h 214979"/>
                <a:gd name="connsiteX4" fmla="*/ 2183 w 85353"/>
                <a:gd name="connsiteY4" fmla="*/ 0 h 21497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6899">
                  <a:moveTo>
                    <a:pt x="2183" y="0"/>
                  </a:moveTo>
                  <a:lnTo>
                    <a:pt x="85353" y="0"/>
                  </a:ln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6412" y="218296"/>
                    <a:pt x="35320" y="217560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4740107-C514-984E-8403-DBBF830DD440}"/>
                </a:ext>
              </a:extLst>
            </p:cNvPr>
            <p:cNvSpPr/>
            <p:nvPr/>
          </p:nvSpPr>
          <p:spPr>
            <a:xfrm rot="18023786">
              <a:off x="4342498" y="3383703"/>
              <a:ext cx="45233" cy="11023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7313"/>
                <a:gd name="connsiteX1" fmla="*/ 85353 w 85353"/>
                <a:gd name="connsiteY1" fmla="*/ 0 h 217313"/>
                <a:gd name="connsiteX2" fmla="*/ 83575 w 85353"/>
                <a:gd name="connsiteY2" fmla="*/ 213788 h 217313"/>
                <a:gd name="connsiteX3" fmla="*/ 0 w 85353"/>
                <a:gd name="connsiteY3" fmla="*/ 213788 h 217313"/>
                <a:gd name="connsiteX4" fmla="*/ 2183 w 85353"/>
                <a:gd name="connsiteY4" fmla="*/ 0 h 217313"/>
                <a:gd name="connsiteX0" fmla="*/ 2183 w 85353"/>
                <a:gd name="connsiteY0" fmla="*/ 0 h 220286"/>
                <a:gd name="connsiteX1" fmla="*/ 85353 w 85353"/>
                <a:gd name="connsiteY1" fmla="*/ 0 h 220286"/>
                <a:gd name="connsiteX2" fmla="*/ 83575 w 85353"/>
                <a:gd name="connsiteY2" fmla="*/ 213788 h 220286"/>
                <a:gd name="connsiteX3" fmla="*/ 0 w 85353"/>
                <a:gd name="connsiteY3" fmla="*/ 213788 h 220286"/>
                <a:gd name="connsiteX4" fmla="*/ 2183 w 85353"/>
                <a:gd name="connsiteY4" fmla="*/ 0 h 220286"/>
                <a:gd name="connsiteX0" fmla="*/ 445 w 83615"/>
                <a:gd name="connsiteY0" fmla="*/ 0 h 221843"/>
                <a:gd name="connsiteX1" fmla="*/ 83615 w 83615"/>
                <a:gd name="connsiteY1" fmla="*/ 0 h 221843"/>
                <a:gd name="connsiteX2" fmla="*/ 81837 w 83615"/>
                <a:gd name="connsiteY2" fmla="*/ 213788 h 221843"/>
                <a:gd name="connsiteX3" fmla="*/ 0 w 83615"/>
                <a:gd name="connsiteY3" fmla="*/ 216646 h 221843"/>
                <a:gd name="connsiteX4" fmla="*/ 445 w 83615"/>
                <a:gd name="connsiteY4" fmla="*/ 0 h 221843"/>
                <a:gd name="connsiteX0" fmla="*/ 445 w 83615"/>
                <a:gd name="connsiteY0" fmla="*/ 0 h 220014"/>
                <a:gd name="connsiteX1" fmla="*/ 83615 w 83615"/>
                <a:gd name="connsiteY1" fmla="*/ 0 h 220014"/>
                <a:gd name="connsiteX2" fmla="*/ 81837 w 83615"/>
                <a:gd name="connsiteY2" fmla="*/ 213788 h 220014"/>
                <a:gd name="connsiteX3" fmla="*/ 0 w 83615"/>
                <a:gd name="connsiteY3" fmla="*/ 216646 h 220014"/>
                <a:gd name="connsiteX4" fmla="*/ 445 w 83615"/>
                <a:gd name="connsiteY4" fmla="*/ 0 h 220014"/>
                <a:gd name="connsiteX0" fmla="*/ 168 w 83338"/>
                <a:gd name="connsiteY0" fmla="*/ 0 h 215324"/>
                <a:gd name="connsiteX1" fmla="*/ 83338 w 83338"/>
                <a:gd name="connsiteY1" fmla="*/ 0 h 215324"/>
                <a:gd name="connsiteX2" fmla="*/ 81560 w 83338"/>
                <a:gd name="connsiteY2" fmla="*/ 213788 h 215324"/>
                <a:gd name="connsiteX3" fmla="*/ 634 w 83338"/>
                <a:gd name="connsiteY3" fmla="*/ 185404 h 215324"/>
                <a:gd name="connsiteX4" fmla="*/ 168 w 83338"/>
                <a:gd name="connsiteY4" fmla="*/ 0 h 215324"/>
                <a:gd name="connsiteX0" fmla="*/ 202 w 83372"/>
                <a:gd name="connsiteY0" fmla="*/ 0 h 225297"/>
                <a:gd name="connsiteX1" fmla="*/ 83372 w 83372"/>
                <a:gd name="connsiteY1" fmla="*/ 0 h 225297"/>
                <a:gd name="connsiteX2" fmla="*/ 81594 w 83372"/>
                <a:gd name="connsiteY2" fmla="*/ 213788 h 225297"/>
                <a:gd name="connsiteX3" fmla="*/ 271 w 83372"/>
                <a:gd name="connsiteY3" fmla="*/ 224038 h 225297"/>
                <a:gd name="connsiteX4" fmla="*/ 202 w 83372"/>
                <a:gd name="connsiteY4" fmla="*/ 0 h 225297"/>
                <a:gd name="connsiteX0" fmla="*/ 90 w 83260"/>
                <a:gd name="connsiteY0" fmla="*/ 0 h 219236"/>
                <a:gd name="connsiteX1" fmla="*/ 83260 w 83260"/>
                <a:gd name="connsiteY1" fmla="*/ 0 h 219236"/>
                <a:gd name="connsiteX2" fmla="*/ 81482 w 83260"/>
                <a:gd name="connsiteY2" fmla="*/ 213788 h 219236"/>
                <a:gd name="connsiteX3" fmla="*/ 2609 w 83260"/>
                <a:gd name="connsiteY3" fmla="*/ 214971 h 219236"/>
                <a:gd name="connsiteX4" fmla="*/ 90 w 83260"/>
                <a:gd name="connsiteY4" fmla="*/ 0 h 219236"/>
                <a:gd name="connsiteX0" fmla="*/ 75 w 83245"/>
                <a:gd name="connsiteY0" fmla="*/ 0 h 215263"/>
                <a:gd name="connsiteX1" fmla="*/ 83245 w 83245"/>
                <a:gd name="connsiteY1" fmla="*/ 0 h 215263"/>
                <a:gd name="connsiteX2" fmla="*/ 81467 w 83245"/>
                <a:gd name="connsiteY2" fmla="*/ 213788 h 215263"/>
                <a:gd name="connsiteX3" fmla="*/ 3505 w 83245"/>
                <a:gd name="connsiteY3" fmla="*/ 183729 h 215263"/>
                <a:gd name="connsiteX4" fmla="*/ 75 w 83245"/>
                <a:gd name="connsiteY4" fmla="*/ 0 h 215263"/>
                <a:gd name="connsiteX0" fmla="*/ 35 w 83205"/>
                <a:gd name="connsiteY0" fmla="*/ 0 h 217090"/>
                <a:gd name="connsiteX1" fmla="*/ 83205 w 83205"/>
                <a:gd name="connsiteY1" fmla="*/ 0 h 217090"/>
                <a:gd name="connsiteX2" fmla="*/ 81427 w 83205"/>
                <a:gd name="connsiteY2" fmla="*/ 213788 h 217090"/>
                <a:gd name="connsiteX3" fmla="*/ 9707 w 83205"/>
                <a:gd name="connsiteY3" fmla="*/ 207084 h 217090"/>
                <a:gd name="connsiteX4" fmla="*/ 35 w 83205"/>
                <a:gd name="connsiteY4" fmla="*/ 0 h 217090"/>
                <a:gd name="connsiteX0" fmla="*/ 30 w 83200"/>
                <a:gd name="connsiteY0" fmla="*/ 0 h 215554"/>
                <a:gd name="connsiteX1" fmla="*/ 83200 w 83200"/>
                <a:gd name="connsiteY1" fmla="*/ 0 h 215554"/>
                <a:gd name="connsiteX2" fmla="*/ 81422 w 83200"/>
                <a:gd name="connsiteY2" fmla="*/ 213788 h 215554"/>
                <a:gd name="connsiteX3" fmla="*/ 11638 w 83200"/>
                <a:gd name="connsiteY3" fmla="*/ 190624 h 215554"/>
                <a:gd name="connsiteX4" fmla="*/ 30 w 83200"/>
                <a:gd name="connsiteY4" fmla="*/ 0 h 215554"/>
                <a:gd name="connsiteX0" fmla="*/ 62 w 83232"/>
                <a:gd name="connsiteY0" fmla="*/ 0 h 216064"/>
                <a:gd name="connsiteX1" fmla="*/ 83232 w 83232"/>
                <a:gd name="connsiteY1" fmla="*/ 0 h 216064"/>
                <a:gd name="connsiteX2" fmla="*/ 81454 w 83232"/>
                <a:gd name="connsiteY2" fmla="*/ 213788 h 216064"/>
                <a:gd name="connsiteX3" fmla="*/ 4518 w 83232"/>
                <a:gd name="connsiteY3" fmla="*/ 198511 h 216064"/>
                <a:gd name="connsiteX4" fmla="*/ 62 w 83232"/>
                <a:gd name="connsiteY4" fmla="*/ 0 h 216064"/>
                <a:gd name="connsiteX0" fmla="*/ 62 w 83232"/>
                <a:gd name="connsiteY0" fmla="*/ 0 h 216064"/>
                <a:gd name="connsiteX1" fmla="*/ 83232 w 83232"/>
                <a:gd name="connsiteY1" fmla="*/ 0 h 216064"/>
                <a:gd name="connsiteX2" fmla="*/ 81454 w 83232"/>
                <a:gd name="connsiteY2" fmla="*/ 213788 h 216064"/>
                <a:gd name="connsiteX3" fmla="*/ 4518 w 83232"/>
                <a:gd name="connsiteY3" fmla="*/ 198511 h 216064"/>
                <a:gd name="connsiteX4" fmla="*/ 62 w 83232"/>
                <a:gd name="connsiteY4" fmla="*/ 0 h 216064"/>
                <a:gd name="connsiteX0" fmla="*/ 62 w 85710"/>
                <a:gd name="connsiteY0" fmla="*/ 0 h 210517"/>
                <a:gd name="connsiteX1" fmla="*/ 83232 w 85710"/>
                <a:gd name="connsiteY1" fmla="*/ 0 h 210517"/>
                <a:gd name="connsiteX2" fmla="*/ 85644 w 85710"/>
                <a:gd name="connsiteY2" fmla="*/ 207577 h 210517"/>
                <a:gd name="connsiteX3" fmla="*/ 4518 w 85710"/>
                <a:gd name="connsiteY3" fmla="*/ 198511 h 210517"/>
                <a:gd name="connsiteX4" fmla="*/ 62 w 85710"/>
                <a:gd name="connsiteY4" fmla="*/ 0 h 210517"/>
                <a:gd name="connsiteX0" fmla="*/ 62 w 85710"/>
                <a:gd name="connsiteY0" fmla="*/ 0 h 207577"/>
                <a:gd name="connsiteX1" fmla="*/ 83232 w 85710"/>
                <a:gd name="connsiteY1" fmla="*/ 0 h 207577"/>
                <a:gd name="connsiteX2" fmla="*/ 85644 w 85710"/>
                <a:gd name="connsiteY2" fmla="*/ 207577 h 207577"/>
                <a:gd name="connsiteX3" fmla="*/ 4518 w 85710"/>
                <a:gd name="connsiteY3" fmla="*/ 198511 h 207577"/>
                <a:gd name="connsiteX4" fmla="*/ 62 w 85710"/>
                <a:gd name="connsiteY4" fmla="*/ 0 h 207577"/>
                <a:gd name="connsiteX0" fmla="*/ 62 w 85206"/>
                <a:gd name="connsiteY0" fmla="*/ 0 h 200370"/>
                <a:gd name="connsiteX1" fmla="*/ 83232 w 85206"/>
                <a:gd name="connsiteY1" fmla="*/ 0 h 200370"/>
                <a:gd name="connsiteX2" fmla="*/ 85130 w 85206"/>
                <a:gd name="connsiteY2" fmla="*/ 200185 h 200370"/>
                <a:gd name="connsiteX3" fmla="*/ 4518 w 85206"/>
                <a:gd name="connsiteY3" fmla="*/ 198511 h 200370"/>
                <a:gd name="connsiteX4" fmla="*/ 62 w 85206"/>
                <a:gd name="connsiteY4" fmla="*/ 0 h 200370"/>
                <a:gd name="connsiteX0" fmla="*/ 53 w 85197"/>
                <a:gd name="connsiteY0" fmla="*/ 0 h 200185"/>
                <a:gd name="connsiteX1" fmla="*/ 83223 w 85197"/>
                <a:gd name="connsiteY1" fmla="*/ 0 h 200185"/>
                <a:gd name="connsiteX2" fmla="*/ 85121 w 85197"/>
                <a:gd name="connsiteY2" fmla="*/ 200185 h 200185"/>
                <a:gd name="connsiteX3" fmla="*/ 5733 w 85197"/>
                <a:gd name="connsiteY3" fmla="*/ 193977 h 200185"/>
                <a:gd name="connsiteX4" fmla="*/ 53 w 85197"/>
                <a:gd name="connsiteY4" fmla="*/ 0 h 20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7" h="200185">
                  <a:moveTo>
                    <a:pt x="53" y="0"/>
                  </a:moveTo>
                  <a:lnTo>
                    <a:pt x="83223" y="0"/>
                  </a:lnTo>
                  <a:cubicBezTo>
                    <a:pt x="82630" y="68805"/>
                    <a:pt x="85714" y="131380"/>
                    <a:pt x="85121" y="200185"/>
                  </a:cubicBezTo>
                  <a:cubicBezTo>
                    <a:pt x="35567" y="198982"/>
                    <a:pt x="32722" y="197719"/>
                    <a:pt x="5733" y="193977"/>
                  </a:cubicBezTo>
                  <a:cubicBezTo>
                    <a:pt x="6461" y="125992"/>
                    <a:pt x="-675" y="67985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1683F7A-9CA8-F14A-855A-640DEDA8C397}"/>
                </a:ext>
              </a:extLst>
            </p:cNvPr>
            <p:cNvSpPr/>
            <p:nvPr/>
          </p:nvSpPr>
          <p:spPr>
            <a:xfrm rot="16200000">
              <a:off x="4307484" y="3530067"/>
              <a:ext cx="40781" cy="115518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444"/>
                <a:gd name="connsiteX1" fmla="*/ 85353 w 85353"/>
                <a:gd name="connsiteY1" fmla="*/ 0 h 216444"/>
                <a:gd name="connsiteX2" fmla="*/ 83575 w 85353"/>
                <a:gd name="connsiteY2" fmla="*/ 213788 h 216444"/>
                <a:gd name="connsiteX3" fmla="*/ 0 w 85353"/>
                <a:gd name="connsiteY3" fmla="*/ 213788 h 216444"/>
                <a:gd name="connsiteX4" fmla="*/ 2183 w 85353"/>
                <a:gd name="connsiteY4" fmla="*/ 0 h 216444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07162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07162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5910 w 89080"/>
                <a:gd name="connsiteY0" fmla="*/ 0 h 208396"/>
                <a:gd name="connsiteX1" fmla="*/ 89080 w 89080"/>
                <a:gd name="connsiteY1" fmla="*/ 0 h 208396"/>
                <a:gd name="connsiteX2" fmla="*/ 87302 w 89080"/>
                <a:gd name="connsiteY2" fmla="*/ 207162 h 208396"/>
                <a:gd name="connsiteX3" fmla="*/ 0 w 89080"/>
                <a:gd name="connsiteY3" fmla="*/ 207162 h 208396"/>
                <a:gd name="connsiteX4" fmla="*/ 5910 w 89080"/>
                <a:gd name="connsiteY4" fmla="*/ 0 h 208396"/>
                <a:gd name="connsiteX0" fmla="*/ 57 w 83227"/>
                <a:gd name="connsiteY0" fmla="*/ 0 h 208396"/>
                <a:gd name="connsiteX1" fmla="*/ 83227 w 83227"/>
                <a:gd name="connsiteY1" fmla="*/ 0 h 208396"/>
                <a:gd name="connsiteX2" fmla="*/ 81449 w 83227"/>
                <a:gd name="connsiteY2" fmla="*/ 207162 h 208396"/>
                <a:gd name="connsiteX3" fmla="*/ 5328 w 83227"/>
                <a:gd name="connsiteY3" fmla="*/ 207165 h 208396"/>
                <a:gd name="connsiteX4" fmla="*/ 57 w 83227"/>
                <a:gd name="connsiteY4" fmla="*/ 0 h 208396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2183 w 85353"/>
                <a:gd name="connsiteY0" fmla="*/ 0 h 207852"/>
                <a:gd name="connsiteX1" fmla="*/ 85353 w 85353"/>
                <a:gd name="connsiteY1" fmla="*/ 0 h 207852"/>
                <a:gd name="connsiteX2" fmla="*/ 83575 w 85353"/>
                <a:gd name="connsiteY2" fmla="*/ 207162 h 207852"/>
                <a:gd name="connsiteX3" fmla="*/ 0 w 85353"/>
                <a:gd name="connsiteY3" fmla="*/ 200539 h 207852"/>
                <a:gd name="connsiteX4" fmla="*/ 2183 w 85353"/>
                <a:gd name="connsiteY4" fmla="*/ 0 h 207852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5132 w 88302"/>
                <a:gd name="connsiteY0" fmla="*/ 0 h 217645"/>
                <a:gd name="connsiteX1" fmla="*/ 88302 w 88302"/>
                <a:gd name="connsiteY1" fmla="*/ 0 h 217645"/>
                <a:gd name="connsiteX2" fmla="*/ 86524 w 88302"/>
                <a:gd name="connsiteY2" fmla="*/ 207162 h 217645"/>
                <a:gd name="connsiteX3" fmla="*/ 0 w 88302"/>
                <a:gd name="connsiteY3" fmla="*/ 217645 h 217645"/>
                <a:gd name="connsiteX4" fmla="*/ 5132 w 88302"/>
                <a:gd name="connsiteY4" fmla="*/ 0 h 217645"/>
                <a:gd name="connsiteX0" fmla="*/ 2184 w 85354"/>
                <a:gd name="connsiteY0" fmla="*/ 0 h 217645"/>
                <a:gd name="connsiteX1" fmla="*/ 85354 w 85354"/>
                <a:gd name="connsiteY1" fmla="*/ 0 h 217645"/>
                <a:gd name="connsiteX2" fmla="*/ 83576 w 85354"/>
                <a:gd name="connsiteY2" fmla="*/ 207162 h 217645"/>
                <a:gd name="connsiteX3" fmla="*/ 0 w 85354"/>
                <a:gd name="connsiteY3" fmla="*/ 217645 h 217645"/>
                <a:gd name="connsiteX4" fmla="*/ 2184 w 85354"/>
                <a:gd name="connsiteY4" fmla="*/ 0 h 217645"/>
                <a:gd name="connsiteX0" fmla="*/ 2184 w 85354"/>
                <a:gd name="connsiteY0" fmla="*/ 0 h 209785"/>
                <a:gd name="connsiteX1" fmla="*/ 85354 w 85354"/>
                <a:gd name="connsiteY1" fmla="*/ 0 h 209785"/>
                <a:gd name="connsiteX2" fmla="*/ 83576 w 85354"/>
                <a:gd name="connsiteY2" fmla="*/ 207162 h 209785"/>
                <a:gd name="connsiteX3" fmla="*/ 0 w 85354"/>
                <a:gd name="connsiteY3" fmla="*/ 209785 h 209785"/>
                <a:gd name="connsiteX4" fmla="*/ 2184 w 85354"/>
                <a:gd name="connsiteY4" fmla="*/ 0 h 209785"/>
                <a:gd name="connsiteX0" fmla="*/ 149 w 83319"/>
                <a:gd name="connsiteY0" fmla="*/ 0 h 209785"/>
                <a:gd name="connsiteX1" fmla="*/ 83319 w 83319"/>
                <a:gd name="connsiteY1" fmla="*/ 0 h 209785"/>
                <a:gd name="connsiteX2" fmla="*/ 81541 w 83319"/>
                <a:gd name="connsiteY2" fmla="*/ 207162 h 209785"/>
                <a:gd name="connsiteX3" fmla="*/ 913 w 83319"/>
                <a:gd name="connsiteY3" fmla="*/ 209785 h 209785"/>
                <a:gd name="connsiteX4" fmla="*/ 149 w 83319"/>
                <a:gd name="connsiteY4" fmla="*/ 0 h 20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19" h="209785">
                  <a:moveTo>
                    <a:pt x="149" y="0"/>
                  </a:moveTo>
                  <a:lnTo>
                    <a:pt x="83319" y="0"/>
                  </a:lnTo>
                  <a:cubicBezTo>
                    <a:pt x="82726" y="68805"/>
                    <a:pt x="82134" y="138357"/>
                    <a:pt x="81541" y="207162"/>
                  </a:cubicBezTo>
                  <a:cubicBezTo>
                    <a:pt x="42405" y="210909"/>
                    <a:pt x="32094" y="207316"/>
                    <a:pt x="913" y="209785"/>
                  </a:cubicBezTo>
                  <a:cubicBezTo>
                    <a:pt x="1641" y="141800"/>
                    <a:pt x="-579" y="67985"/>
                    <a:pt x="14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1CEFF14-1811-B742-9F71-271527D58473}"/>
                </a:ext>
              </a:extLst>
            </p:cNvPr>
            <p:cNvSpPr/>
            <p:nvPr/>
          </p:nvSpPr>
          <p:spPr>
            <a:xfrm>
              <a:off x="4434194" y="3409213"/>
              <a:ext cx="370479" cy="535867"/>
            </a:xfrm>
            <a:custGeom>
              <a:avLst/>
              <a:gdLst>
                <a:gd name="connsiteX0" fmla="*/ 501650 w 672804"/>
                <a:gd name="connsiteY0" fmla="*/ 844602 h 973154"/>
                <a:gd name="connsiteX1" fmla="*/ 170410 w 672804"/>
                <a:gd name="connsiteY1" fmla="*/ 873581 h 973154"/>
                <a:gd name="connsiteX2" fmla="*/ 172982 w 672804"/>
                <a:gd name="connsiteY2" fmla="*/ 902978 h 973154"/>
                <a:gd name="connsiteX3" fmla="*/ 504221 w 672804"/>
                <a:gd name="connsiteY3" fmla="*/ 873998 h 973154"/>
                <a:gd name="connsiteX4" fmla="*/ 506562 w 672804"/>
                <a:gd name="connsiteY4" fmla="*/ 724156 h 973154"/>
                <a:gd name="connsiteX5" fmla="*/ 175322 w 672804"/>
                <a:gd name="connsiteY5" fmla="*/ 753135 h 973154"/>
                <a:gd name="connsiteX6" fmla="*/ 177894 w 672804"/>
                <a:gd name="connsiteY6" fmla="*/ 782532 h 973154"/>
                <a:gd name="connsiteX7" fmla="*/ 509133 w 672804"/>
                <a:gd name="connsiteY7" fmla="*/ 753552 h 973154"/>
                <a:gd name="connsiteX8" fmla="*/ 336402 w 672804"/>
                <a:gd name="connsiteY8" fmla="*/ 0 h 973154"/>
                <a:gd name="connsiteX9" fmla="*/ 672804 w 672804"/>
                <a:gd name="connsiteY9" fmla="*/ 336402 h 973154"/>
                <a:gd name="connsiteX10" fmla="*/ 524488 w 672804"/>
                <a:gd name="connsiteY10" fmla="*/ 615352 h 973154"/>
                <a:gd name="connsiteX11" fmla="*/ 517305 w 672804"/>
                <a:gd name="connsiteY11" fmla="*/ 619251 h 973154"/>
                <a:gd name="connsiteX12" fmla="*/ 517305 w 672804"/>
                <a:gd name="connsiteY12" fmla="*/ 657079 h 973154"/>
                <a:gd name="connsiteX13" fmla="*/ 552958 w 672804"/>
                <a:gd name="connsiteY13" fmla="*/ 654050 h 973154"/>
                <a:gd name="connsiteX14" fmla="*/ 567281 w 672804"/>
                <a:gd name="connsiteY14" fmla="*/ 793557 h 973154"/>
                <a:gd name="connsiteX15" fmla="*/ 541958 w 672804"/>
                <a:gd name="connsiteY15" fmla="*/ 936266 h 973154"/>
                <a:gd name="connsiteX16" fmla="*/ 134500 w 672804"/>
                <a:gd name="connsiteY16" fmla="*/ 973154 h 973154"/>
                <a:gd name="connsiteX17" fmla="*/ 129003 w 672804"/>
                <a:gd name="connsiteY17" fmla="*/ 830569 h 973154"/>
                <a:gd name="connsiteX18" fmla="*/ 126136 w 672804"/>
                <a:gd name="connsiteY18" fmla="*/ 690309 h 973154"/>
                <a:gd name="connsiteX19" fmla="*/ 163673 w 672804"/>
                <a:gd name="connsiteY19" fmla="*/ 687120 h 973154"/>
                <a:gd name="connsiteX20" fmla="*/ 163673 w 672804"/>
                <a:gd name="connsiteY20" fmla="*/ 623687 h 973154"/>
                <a:gd name="connsiteX21" fmla="*/ 148316 w 672804"/>
                <a:gd name="connsiteY21" fmla="*/ 615352 h 973154"/>
                <a:gd name="connsiteX22" fmla="*/ 0 w 672804"/>
                <a:gd name="connsiteY22" fmla="*/ 336402 h 973154"/>
                <a:gd name="connsiteX23" fmla="*/ 336402 w 672804"/>
                <a:gd name="connsiteY23" fmla="*/ 0 h 9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2804" h="973154">
                  <a:moveTo>
                    <a:pt x="501650" y="844602"/>
                  </a:moveTo>
                  <a:lnTo>
                    <a:pt x="170410" y="873581"/>
                  </a:lnTo>
                  <a:lnTo>
                    <a:pt x="172982" y="902978"/>
                  </a:lnTo>
                  <a:lnTo>
                    <a:pt x="504221" y="873998"/>
                  </a:lnTo>
                  <a:close/>
                  <a:moveTo>
                    <a:pt x="506562" y="724156"/>
                  </a:moveTo>
                  <a:lnTo>
                    <a:pt x="175322" y="753135"/>
                  </a:lnTo>
                  <a:lnTo>
                    <a:pt x="177894" y="782532"/>
                  </a:lnTo>
                  <a:lnTo>
                    <a:pt x="509133" y="753552"/>
                  </a:lnTo>
                  <a:close/>
                  <a:moveTo>
                    <a:pt x="336402" y="0"/>
                  </a:moveTo>
                  <a:cubicBezTo>
                    <a:pt x="522192" y="0"/>
                    <a:pt x="672804" y="150612"/>
                    <a:pt x="672804" y="336402"/>
                  </a:cubicBezTo>
                  <a:cubicBezTo>
                    <a:pt x="672804" y="452521"/>
                    <a:pt x="613971" y="554898"/>
                    <a:pt x="524488" y="615352"/>
                  </a:cubicBezTo>
                  <a:lnTo>
                    <a:pt x="517305" y="619251"/>
                  </a:lnTo>
                  <a:lnTo>
                    <a:pt x="517305" y="657079"/>
                  </a:lnTo>
                  <a:lnTo>
                    <a:pt x="552958" y="654050"/>
                  </a:lnTo>
                  <a:cubicBezTo>
                    <a:pt x="587228" y="683347"/>
                    <a:pt x="611665" y="754428"/>
                    <a:pt x="567281" y="793557"/>
                  </a:cubicBezTo>
                  <a:cubicBezTo>
                    <a:pt x="607999" y="843586"/>
                    <a:pt x="594645" y="925571"/>
                    <a:pt x="541958" y="936266"/>
                  </a:cubicBezTo>
                  <a:lnTo>
                    <a:pt x="134500" y="973154"/>
                  </a:lnTo>
                  <a:cubicBezTo>
                    <a:pt x="103990" y="937916"/>
                    <a:pt x="83314" y="863347"/>
                    <a:pt x="129003" y="830569"/>
                  </a:cubicBezTo>
                  <a:cubicBezTo>
                    <a:pt x="88719" y="788732"/>
                    <a:pt x="104972" y="729688"/>
                    <a:pt x="126136" y="690309"/>
                  </a:cubicBezTo>
                  <a:lnTo>
                    <a:pt x="163673" y="687120"/>
                  </a:lnTo>
                  <a:lnTo>
                    <a:pt x="163673" y="623687"/>
                  </a:lnTo>
                  <a:lnTo>
                    <a:pt x="148316" y="615352"/>
                  </a:lnTo>
                  <a:cubicBezTo>
                    <a:pt x="58833" y="554898"/>
                    <a:pt x="0" y="452521"/>
                    <a:pt x="0" y="336402"/>
                  </a:cubicBezTo>
                  <a:cubicBezTo>
                    <a:pt x="0" y="150612"/>
                    <a:pt x="150612" y="0"/>
                    <a:pt x="33640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40">
              <a:extLst>
                <a:ext uri="{FF2B5EF4-FFF2-40B4-BE49-F238E27FC236}">
                  <a16:creationId xmlns:a16="http://schemas.microsoft.com/office/drawing/2014/main" id="{4E16397F-9AFE-DD48-9C52-87870B5E4E58}"/>
                </a:ext>
              </a:extLst>
            </p:cNvPr>
            <p:cNvSpPr/>
            <p:nvPr/>
          </p:nvSpPr>
          <p:spPr>
            <a:xfrm rot="21351274">
              <a:off x="4569059" y="3959511"/>
              <a:ext cx="110614" cy="52952"/>
            </a:xfrm>
            <a:custGeom>
              <a:avLst/>
              <a:gdLst>
                <a:gd name="connsiteX0" fmla="*/ 0 w 200879"/>
                <a:gd name="connsiteY0" fmla="*/ 0 h 96906"/>
                <a:gd name="connsiteX1" fmla="*/ 200879 w 200879"/>
                <a:gd name="connsiteY1" fmla="*/ 0 h 96906"/>
                <a:gd name="connsiteX2" fmla="*/ 200879 w 200879"/>
                <a:gd name="connsiteY2" fmla="*/ 96906 h 96906"/>
                <a:gd name="connsiteX3" fmla="*/ 0 w 200879"/>
                <a:gd name="connsiteY3" fmla="*/ 96906 h 96906"/>
                <a:gd name="connsiteX4" fmla="*/ 0 w 200879"/>
                <a:gd name="connsiteY4" fmla="*/ 0 h 9690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200879 w 200879"/>
                <a:gd name="connsiteY2" fmla="*/ 96906 h 100386"/>
                <a:gd name="connsiteX3" fmla="*/ 81815 w 200879"/>
                <a:gd name="connsiteY3" fmla="*/ 100386 h 100386"/>
                <a:gd name="connsiteX4" fmla="*/ 0 w 200879"/>
                <a:gd name="connsiteY4" fmla="*/ 96906 h 100386"/>
                <a:gd name="connsiteX5" fmla="*/ 0 w 200879"/>
                <a:gd name="connsiteY5" fmla="*/ 0 h 10038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200879 w 200879"/>
                <a:gd name="connsiteY2" fmla="*/ 96906 h 100386"/>
                <a:gd name="connsiteX3" fmla="*/ 81815 w 200879"/>
                <a:gd name="connsiteY3" fmla="*/ 100386 h 100386"/>
                <a:gd name="connsiteX4" fmla="*/ 0 w 200879"/>
                <a:gd name="connsiteY4" fmla="*/ 0 h 10038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81815 w 200879"/>
                <a:gd name="connsiteY2" fmla="*/ 100386 h 100386"/>
                <a:gd name="connsiteX3" fmla="*/ 0 w 200879"/>
                <a:gd name="connsiteY3" fmla="*/ 0 h 100386"/>
                <a:gd name="connsiteX0" fmla="*/ 0 w 200879"/>
                <a:gd name="connsiteY0" fmla="*/ 0 h 93209"/>
                <a:gd name="connsiteX1" fmla="*/ 200879 w 200879"/>
                <a:gd name="connsiteY1" fmla="*/ 0 h 93209"/>
                <a:gd name="connsiteX2" fmla="*/ 84800 w 200879"/>
                <a:gd name="connsiteY2" fmla="*/ 93209 h 93209"/>
                <a:gd name="connsiteX3" fmla="*/ 0 w 200879"/>
                <a:gd name="connsiteY3" fmla="*/ 0 h 93209"/>
                <a:gd name="connsiteX0" fmla="*/ 0 w 200879"/>
                <a:gd name="connsiteY0" fmla="*/ 0 h 94796"/>
                <a:gd name="connsiteX1" fmla="*/ 200879 w 200879"/>
                <a:gd name="connsiteY1" fmla="*/ 0 h 94796"/>
                <a:gd name="connsiteX2" fmla="*/ 84800 w 200879"/>
                <a:gd name="connsiteY2" fmla="*/ 93209 h 94796"/>
                <a:gd name="connsiteX3" fmla="*/ 0 w 200879"/>
                <a:gd name="connsiteY3" fmla="*/ 0 h 94796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3209"/>
                <a:gd name="connsiteX1" fmla="*/ 200879 w 200879"/>
                <a:gd name="connsiteY1" fmla="*/ 0 h 93209"/>
                <a:gd name="connsiteX2" fmla="*/ 84800 w 200879"/>
                <a:gd name="connsiteY2" fmla="*/ 93209 h 93209"/>
                <a:gd name="connsiteX3" fmla="*/ 0 w 200879"/>
                <a:gd name="connsiteY3" fmla="*/ 0 h 93209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79" h="96162">
                  <a:moveTo>
                    <a:pt x="0" y="0"/>
                  </a:moveTo>
                  <a:lnTo>
                    <a:pt x="200879" y="0"/>
                  </a:lnTo>
                  <a:cubicBezTo>
                    <a:pt x="179311" y="66815"/>
                    <a:pt x="167585" y="99839"/>
                    <a:pt x="87074" y="95838"/>
                  </a:cubicBezTo>
                  <a:cubicBezTo>
                    <a:pt x="20789" y="79264"/>
                    <a:pt x="9684" y="4944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reeform 240">
            <a:extLst>
              <a:ext uri="{FF2B5EF4-FFF2-40B4-BE49-F238E27FC236}">
                <a16:creationId xmlns:a16="http://schemas.microsoft.com/office/drawing/2014/main" id="{C1CD71AD-329F-AC46-8C36-DEA7EC3766BE}"/>
              </a:ext>
            </a:extLst>
          </p:cNvPr>
          <p:cNvSpPr>
            <a:spLocks noEditPoints="1"/>
          </p:cNvSpPr>
          <p:nvPr/>
        </p:nvSpPr>
        <p:spPr bwMode="auto">
          <a:xfrm>
            <a:off x="2680423" y="3442195"/>
            <a:ext cx="1894602" cy="185497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4BE048-3A32-724C-B495-805439EE4E73}"/>
              </a:ext>
            </a:extLst>
          </p:cNvPr>
          <p:cNvGrpSpPr/>
          <p:nvPr/>
        </p:nvGrpSpPr>
        <p:grpSpPr>
          <a:xfrm>
            <a:off x="3415312" y="4177365"/>
            <a:ext cx="464411" cy="405333"/>
            <a:chOff x="3441539" y="6639646"/>
            <a:chExt cx="1252581" cy="1093256"/>
          </a:xfrm>
          <a:solidFill>
            <a:schemeClr val="accent3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D81A791-BE00-3343-A83A-F4E3C2752348}"/>
                </a:ext>
              </a:extLst>
            </p:cNvPr>
            <p:cNvSpPr/>
            <p:nvPr/>
          </p:nvSpPr>
          <p:spPr>
            <a:xfrm rot="671291">
              <a:off x="3441539" y="6639646"/>
              <a:ext cx="1252581" cy="891364"/>
            </a:xfrm>
            <a:custGeom>
              <a:avLst/>
              <a:gdLst>
                <a:gd name="connsiteX0" fmla="*/ 214797 w 1252581"/>
                <a:gd name="connsiteY0" fmla="*/ 50162 h 891364"/>
                <a:gd name="connsiteX1" fmla="*/ 53840 w 1252581"/>
                <a:gd name="connsiteY1" fmla="*/ 445682 h 891364"/>
                <a:gd name="connsiteX2" fmla="*/ 214797 w 1252581"/>
                <a:gd name="connsiteY2" fmla="*/ 841202 h 891364"/>
                <a:gd name="connsiteX3" fmla="*/ 375754 w 1252581"/>
                <a:gd name="connsiteY3" fmla="*/ 445682 h 891364"/>
                <a:gd name="connsiteX4" fmla="*/ 214797 w 1252581"/>
                <a:gd name="connsiteY4" fmla="*/ 50162 h 891364"/>
                <a:gd name="connsiteX5" fmla="*/ 214796 w 1252581"/>
                <a:gd name="connsiteY5" fmla="*/ 0 h 891364"/>
                <a:gd name="connsiteX6" fmla="*/ 366680 w 1252581"/>
                <a:gd name="connsiteY6" fmla="*/ 130537 h 891364"/>
                <a:gd name="connsiteX7" fmla="*/ 372750 w 1252581"/>
                <a:gd name="connsiteY7" fmla="*/ 145802 h 891364"/>
                <a:gd name="connsiteX8" fmla="*/ 454099 w 1252581"/>
                <a:gd name="connsiteY8" fmla="*/ 177149 h 891364"/>
                <a:gd name="connsiteX9" fmla="*/ 1118226 w 1252581"/>
                <a:gd name="connsiteY9" fmla="*/ 219082 h 891364"/>
                <a:gd name="connsiteX10" fmla="*/ 1071389 w 1252581"/>
                <a:gd name="connsiteY10" fmla="*/ 546820 h 891364"/>
                <a:gd name="connsiteX11" fmla="*/ 390473 w 1252581"/>
                <a:gd name="connsiteY11" fmla="*/ 718435 h 891364"/>
                <a:gd name="connsiteX12" fmla="*/ 378865 w 1252581"/>
                <a:gd name="connsiteY12" fmla="*/ 730183 h 891364"/>
                <a:gd name="connsiteX13" fmla="*/ 366680 w 1252581"/>
                <a:gd name="connsiteY13" fmla="*/ 760826 h 891364"/>
                <a:gd name="connsiteX14" fmla="*/ 214796 w 1252581"/>
                <a:gd name="connsiteY14" fmla="*/ 891364 h 891364"/>
                <a:gd name="connsiteX15" fmla="*/ 0 w 1252581"/>
                <a:gd name="connsiteY15" fmla="*/ 445682 h 891364"/>
                <a:gd name="connsiteX16" fmla="*/ 214796 w 1252581"/>
                <a:gd name="connsiteY16" fmla="*/ 0 h 89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2581" h="891364">
                  <a:moveTo>
                    <a:pt x="214797" y="50162"/>
                  </a:moveTo>
                  <a:cubicBezTo>
                    <a:pt x="125903" y="50162"/>
                    <a:pt x="53840" y="227242"/>
                    <a:pt x="53840" y="445682"/>
                  </a:cubicBezTo>
                  <a:cubicBezTo>
                    <a:pt x="53840" y="664122"/>
                    <a:pt x="125903" y="841202"/>
                    <a:pt x="214797" y="841202"/>
                  </a:cubicBezTo>
                  <a:cubicBezTo>
                    <a:pt x="303691" y="841202"/>
                    <a:pt x="375754" y="664122"/>
                    <a:pt x="375754" y="445682"/>
                  </a:cubicBezTo>
                  <a:cubicBezTo>
                    <a:pt x="375754" y="227242"/>
                    <a:pt x="303691" y="50162"/>
                    <a:pt x="214797" y="50162"/>
                  </a:cubicBezTo>
                  <a:close/>
                  <a:moveTo>
                    <a:pt x="214796" y="0"/>
                  </a:moveTo>
                  <a:cubicBezTo>
                    <a:pt x="274111" y="0"/>
                    <a:pt x="327810" y="49885"/>
                    <a:pt x="366680" y="130537"/>
                  </a:cubicBezTo>
                  <a:lnTo>
                    <a:pt x="372750" y="145802"/>
                  </a:lnTo>
                  <a:lnTo>
                    <a:pt x="454099" y="177149"/>
                  </a:lnTo>
                  <a:cubicBezTo>
                    <a:pt x="629022" y="232401"/>
                    <a:pt x="850095" y="234492"/>
                    <a:pt x="1118226" y="219082"/>
                  </a:cubicBezTo>
                  <a:cubicBezTo>
                    <a:pt x="1243083" y="154902"/>
                    <a:pt x="1364060" y="598812"/>
                    <a:pt x="1071389" y="546820"/>
                  </a:cubicBezTo>
                  <a:cubicBezTo>
                    <a:pt x="809063" y="583837"/>
                    <a:pt x="502004" y="638995"/>
                    <a:pt x="390473" y="718435"/>
                  </a:cubicBezTo>
                  <a:lnTo>
                    <a:pt x="378865" y="730183"/>
                  </a:lnTo>
                  <a:lnTo>
                    <a:pt x="366680" y="760826"/>
                  </a:lnTo>
                  <a:cubicBezTo>
                    <a:pt x="327810" y="841479"/>
                    <a:pt x="274110" y="891364"/>
                    <a:pt x="214796" y="891364"/>
                  </a:cubicBezTo>
                  <a:cubicBezTo>
                    <a:pt x="96167" y="891364"/>
                    <a:pt x="0" y="691825"/>
                    <a:pt x="0" y="445682"/>
                  </a:cubicBezTo>
                  <a:cubicBezTo>
                    <a:pt x="0" y="199539"/>
                    <a:pt x="96167" y="0"/>
                    <a:pt x="2147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46">
              <a:extLst>
                <a:ext uri="{FF2B5EF4-FFF2-40B4-BE49-F238E27FC236}">
                  <a16:creationId xmlns:a16="http://schemas.microsoft.com/office/drawing/2014/main" id="{1599011E-A2D5-8E44-89F9-C0415363689B}"/>
                </a:ext>
              </a:extLst>
            </p:cNvPr>
            <p:cNvSpPr/>
            <p:nvPr/>
          </p:nvSpPr>
          <p:spPr>
            <a:xfrm>
              <a:off x="4028525" y="7293714"/>
              <a:ext cx="455367" cy="439188"/>
            </a:xfrm>
            <a:custGeom>
              <a:avLst/>
              <a:gdLst>
                <a:gd name="connsiteX0" fmla="*/ 0 w 376786"/>
                <a:gd name="connsiteY0" fmla="*/ 0 h 527240"/>
                <a:gd name="connsiteX1" fmla="*/ 376786 w 376786"/>
                <a:gd name="connsiteY1" fmla="*/ 0 h 527240"/>
                <a:gd name="connsiteX2" fmla="*/ 376786 w 376786"/>
                <a:gd name="connsiteY2" fmla="*/ 527240 h 527240"/>
                <a:gd name="connsiteX3" fmla="*/ 0 w 376786"/>
                <a:gd name="connsiteY3" fmla="*/ 527240 h 527240"/>
                <a:gd name="connsiteX4" fmla="*/ 0 w 376786"/>
                <a:gd name="connsiteY4" fmla="*/ 0 h 527240"/>
                <a:gd name="connsiteX0" fmla="*/ 50006 w 376786"/>
                <a:gd name="connsiteY0" fmla="*/ 90488 h 527240"/>
                <a:gd name="connsiteX1" fmla="*/ 376786 w 376786"/>
                <a:gd name="connsiteY1" fmla="*/ 0 h 527240"/>
                <a:gd name="connsiteX2" fmla="*/ 376786 w 376786"/>
                <a:gd name="connsiteY2" fmla="*/ 527240 h 527240"/>
                <a:gd name="connsiteX3" fmla="*/ 0 w 376786"/>
                <a:gd name="connsiteY3" fmla="*/ 527240 h 527240"/>
                <a:gd name="connsiteX4" fmla="*/ 50006 w 376786"/>
                <a:gd name="connsiteY4" fmla="*/ 90488 h 527240"/>
                <a:gd name="connsiteX0" fmla="*/ 135731 w 376786"/>
                <a:gd name="connsiteY0" fmla="*/ 0 h 541527"/>
                <a:gd name="connsiteX1" fmla="*/ 376786 w 376786"/>
                <a:gd name="connsiteY1" fmla="*/ 14287 h 541527"/>
                <a:gd name="connsiteX2" fmla="*/ 376786 w 376786"/>
                <a:gd name="connsiteY2" fmla="*/ 541527 h 541527"/>
                <a:gd name="connsiteX3" fmla="*/ 0 w 376786"/>
                <a:gd name="connsiteY3" fmla="*/ 541527 h 541527"/>
                <a:gd name="connsiteX4" fmla="*/ 135731 w 376786"/>
                <a:gd name="connsiteY4" fmla="*/ 0 h 541527"/>
                <a:gd name="connsiteX0" fmla="*/ 250031 w 491086"/>
                <a:gd name="connsiteY0" fmla="*/ 0 h 541527"/>
                <a:gd name="connsiteX1" fmla="*/ 491086 w 491086"/>
                <a:gd name="connsiteY1" fmla="*/ 14287 h 541527"/>
                <a:gd name="connsiteX2" fmla="*/ 491086 w 491086"/>
                <a:gd name="connsiteY2" fmla="*/ 541527 h 541527"/>
                <a:gd name="connsiteX3" fmla="*/ 0 w 491086"/>
                <a:gd name="connsiteY3" fmla="*/ 412939 h 541527"/>
                <a:gd name="connsiteX4" fmla="*/ 250031 w 491086"/>
                <a:gd name="connsiteY4" fmla="*/ 0 h 541527"/>
                <a:gd name="connsiteX0" fmla="*/ 250031 w 491086"/>
                <a:gd name="connsiteY0" fmla="*/ 542 h 542069"/>
                <a:gd name="connsiteX1" fmla="*/ 491086 w 491086"/>
                <a:gd name="connsiteY1" fmla="*/ 14829 h 542069"/>
                <a:gd name="connsiteX2" fmla="*/ 491086 w 491086"/>
                <a:gd name="connsiteY2" fmla="*/ 542069 h 542069"/>
                <a:gd name="connsiteX3" fmla="*/ 0 w 491086"/>
                <a:gd name="connsiteY3" fmla="*/ 413481 h 542069"/>
                <a:gd name="connsiteX4" fmla="*/ 250031 w 491086"/>
                <a:gd name="connsiteY4" fmla="*/ 542 h 542069"/>
                <a:gd name="connsiteX0" fmla="*/ 266700 w 507755"/>
                <a:gd name="connsiteY0" fmla="*/ 555 h 542082"/>
                <a:gd name="connsiteX1" fmla="*/ 507755 w 507755"/>
                <a:gd name="connsiteY1" fmla="*/ 14842 h 542082"/>
                <a:gd name="connsiteX2" fmla="*/ 507755 w 507755"/>
                <a:gd name="connsiteY2" fmla="*/ 542082 h 542082"/>
                <a:gd name="connsiteX3" fmla="*/ 0 w 507755"/>
                <a:gd name="connsiteY3" fmla="*/ 406351 h 542082"/>
                <a:gd name="connsiteX4" fmla="*/ 266700 w 507755"/>
                <a:gd name="connsiteY4" fmla="*/ 555 h 542082"/>
                <a:gd name="connsiteX0" fmla="*/ 266700 w 507755"/>
                <a:gd name="connsiteY0" fmla="*/ 74 h 541601"/>
                <a:gd name="connsiteX1" fmla="*/ 507755 w 507755"/>
                <a:gd name="connsiteY1" fmla="*/ 14361 h 541601"/>
                <a:gd name="connsiteX2" fmla="*/ 507755 w 507755"/>
                <a:gd name="connsiteY2" fmla="*/ 541601 h 541601"/>
                <a:gd name="connsiteX3" fmla="*/ 0 w 507755"/>
                <a:gd name="connsiteY3" fmla="*/ 405870 h 541601"/>
                <a:gd name="connsiteX4" fmla="*/ 266700 w 507755"/>
                <a:gd name="connsiteY4" fmla="*/ 74 h 541601"/>
                <a:gd name="connsiteX0" fmla="*/ 266700 w 507755"/>
                <a:gd name="connsiteY0" fmla="*/ 54 h 541581"/>
                <a:gd name="connsiteX1" fmla="*/ 507755 w 507755"/>
                <a:gd name="connsiteY1" fmla="*/ 14341 h 541581"/>
                <a:gd name="connsiteX2" fmla="*/ 507755 w 507755"/>
                <a:gd name="connsiteY2" fmla="*/ 541581 h 541581"/>
                <a:gd name="connsiteX3" fmla="*/ 0 w 507755"/>
                <a:gd name="connsiteY3" fmla="*/ 405850 h 541581"/>
                <a:gd name="connsiteX4" fmla="*/ 266700 w 507755"/>
                <a:gd name="connsiteY4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507755 w 507755"/>
                <a:gd name="connsiteY2" fmla="*/ 541581 h 541581"/>
                <a:gd name="connsiteX3" fmla="*/ 0 w 507755"/>
                <a:gd name="connsiteY3" fmla="*/ 405850 h 541581"/>
                <a:gd name="connsiteX4" fmla="*/ 266700 w 507755"/>
                <a:gd name="connsiteY4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462513 w 507755"/>
                <a:gd name="connsiteY2" fmla="*/ 166742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374407 w 507755"/>
                <a:gd name="connsiteY2" fmla="*/ 181030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507755"/>
                <a:gd name="connsiteY0" fmla="*/ 54 h 541581"/>
                <a:gd name="connsiteX1" fmla="*/ 455367 w 507755"/>
                <a:gd name="connsiteY1" fmla="*/ 33391 h 541581"/>
                <a:gd name="connsiteX2" fmla="*/ 374407 w 507755"/>
                <a:gd name="connsiteY2" fmla="*/ 181030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145805 w 455367"/>
                <a:gd name="connsiteY3" fmla="*/ 439188 h 439188"/>
                <a:gd name="connsiteX4" fmla="*/ 0 w 455367"/>
                <a:gd name="connsiteY4" fmla="*/ 405850 h 439188"/>
                <a:gd name="connsiteX5" fmla="*/ 266700 w 455367"/>
                <a:gd name="connsiteY5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69631 w 455367"/>
                <a:gd name="connsiteY3" fmla="*/ 302474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367" h="439188">
                  <a:moveTo>
                    <a:pt x="266700" y="54"/>
                  </a:moveTo>
                  <a:lnTo>
                    <a:pt x="455367" y="33391"/>
                  </a:lnTo>
                  <a:lnTo>
                    <a:pt x="374407" y="181030"/>
                  </a:lnTo>
                  <a:cubicBezTo>
                    <a:pt x="334719" y="193730"/>
                    <a:pt x="292650" y="158804"/>
                    <a:pt x="255344" y="219130"/>
                  </a:cubicBezTo>
                  <a:cubicBezTo>
                    <a:pt x="218831" y="292483"/>
                    <a:pt x="182318" y="353929"/>
                    <a:pt x="145805" y="439188"/>
                  </a:cubicBezTo>
                  <a:lnTo>
                    <a:pt x="0" y="405850"/>
                  </a:lnTo>
                  <a:cubicBezTo>
                    <a:pt x="23813" y="372979"/>
                    <a:pt x="100012" y="-5175"/>
                    <a:pt x="266700" y="5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239">
            <a:extLst>
              <a:ext uri="{FF2B5EF4-FFF2-40B4-BE49-F238E27FC236}">
                <a16:creationId xmlns:a16="http://schemas.microsoft.com/office/drawing/2014/main" id="{5B3289ED-61E8-BC4E-B268-FA1BC6BCE0BC}"/>
              </a:ext>
            </a:extLst>
          </p:cNvPr>
          <p:cNvSpPr>
            <a:spLocks noEditPoints="1"/>
          </p:cNvSpPr>
          <p:nvPr/>
        </p:nvSpPr>
        <p:spPr bwMode="auto">
          <a:xfrm>
            <a:off x="4391259" y="2557869"/>
            <a:ext cx="2468329" cy="2482753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27" name="Shape 5342">
            <a:extLst>
              <a:ext uri="{FF2B5EF4-FFF2-40B4-BE49-F238E27FC236}">
                <a16:creationId xmlns:a16="http://schemas.microsoft.com/office/drawing/2014/main" id="{B5CAF934-6E22-0D4E-9BCF-4BFA2F84FA71}"/>
              </a:ext>
            </a:extLst>
          </p:cNvPr>
          <p:cNvSpPr/>
          <p:nvPr/>
        </p:nvSpPr>
        <p:spPr>
          <a:xfrm>
            <a:off x="5349576" y="3541211"/>
            <a:ext cx="551693" cy="432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extrusionOk="0">
                <a:moveTo>
                  <a:pt x="16875" y="17280"/>
                </a:moveTo>
                <a:cubicBezTo>
                  <a:pt x="16875" y="19872"/>
                  <a:pt x="15187" y="21600"/>
                  <a:pt x="13500" y="21600"/>
                </a:cubicBezTo>
                <a:cubicBezTo>
                  <a:pt x="3375" y="21600"/>
                  <a:pt x="3375" y="21600"/>
                  <a:pt x="3375" y="21600"/>
                </a:cubicBezTo>
                <a:cubicBezTo>
                  <a:pt x="1350" y="21600"/>
                  <a:pt x="0" y="19872"/>
                  <a:pt x="0" y="1728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0" y="2160"/>
                  <a:pt x="1350" y="0"/>
                  <a:pt x="3375" y="0"/>
                </a:cubicBezTo>
                <a:cubicBezTo>
                  <a:pt x="13500" y="0"/>
                  <a:pt x="13500" y="0"/>
                  <a:pt x="13500" y="0"/>
                </a:cubicBezTo>
                <a:cubicBezTo>
                  <a:pt x="13837" y="0"/>
                  <a:pt x="14512" y="0"/>
                  <a:pt x="14850" y="432"/>
                </a:cubicBezTo>
                <a:cubicBezTo>
                  <a:pt x="14850" y="432"/>
                  <a:pt x="14850" y="432"/>
                  <a:pt x="15187" y="864"/>
                </a:cubicBezTo>
                <a:cubicBezTo>
                  <a:pt x="15187" y="864"/>
                  <a:pt x="15187" y="864"/>
                  <a:pt x="14850" y="1296"/>
                </a:cubicBezTo>
                <a:cubicBezTo>
                  <a:pt x="14175" y="1728"/>
                  <a:pt x="14175" y="1728"/>
                  <a:pt x="14175" y="1728"/>
                </a:cubicBezTo>
                <a:cubicBezTo>
                  <a:pt x="14175" y="2160"/>
                  <a:pt x="14175" y="2160"/>
                  <a:pt x="13837" y="2160"/>
                </a:cubicBezTo>
                <a:cubicBezTo>
                  <a:pt x="13837" y="2160"/>
                  <a:pt x="13500" y="1728"/>
                  <a:pt x="13500" y="1728"/>
                </a:cubicBezTo>
                <a:cubicBezTo>
                  <a:pt x="3375" y="1728"/>
                  <a:pt x="3375" y="1728"/>
                  <a:pt x="3375" y="1728"/>
                </a:cubicBezTo>
                <a:cubicBezTo>
                  <a:pt x="2363" y="1728"/>
                  <a:pt x="1350" y="3024"/>
                  <a:pt x="1350" y="4320"/>
                </a:cubicBezTo>
                <a:cubicBezTo>
                  <a:pt x="1350" y="17280"/>
                  <a:pt x="1350" y="17280"/>
                  <a:pt x="1350" y="17280"/>
                </a:cubicBezTo>
                <a:cubicBezTo>
                  <a:pt x="1350" y="18576"/>
                  <a:pt x="2363" y="19872"/>
                  <a:pt x="3375" y="19872"/>
                </a:cubicBezTo>
                <a:cubicBezTo>
                  <a:pt x="13500" y="19872"/>
                  <a:pt x="13500" y="19872"/>
                  <a:pt x="13500" y="19872"/>
                </a:cubicBezTo>
                <a:cubicBezTo>
                  <a:pt x="14512" y="19872"/>
                  <a:pt x="15187" y="18576"/>
                  <a:pt x="15187" y="17280"/>
                </a:cubicBezTo>
                <a:cubicBezTo>
                  <a:pt x="15187" y="15120"/>
                  <a:pt x="15187" y="15120"/>
                  <a:pt x="15187" y="15120"/>
                </a:cubicBezTo>
                <a:cubicBezTo>
                  <a:pt x="15187" y="15120"/>
                  <a:pt x="15525" y="15120"/>
                  <a:pt x="15525" y="15120"/>
                </a:cubicBezTo>
                <a:cubicBezTo>
                  <a:pt x="16200" y="13824"/>
                  <a:pt x="16200" y="13824"/>
                  <a:pt x="16200" y="13824"/>
                </a:cubicBezTo>
                <a:cubicBezTo>
                  <a:pt x="16200" y="13824"/>
                  <a:pt x="16537" y="13824"/>
                  <a:pt x="16537" y="13824"/>
                </a:cubicBezTo>
                <a:cubicBezTo>
                  <a:pt x="16875" y="13824"/>
                  <a:pt x="16875" y="14256"/>
                  <a:pt x="16875" y="14256"/>
                </a:cubicBezTo>
                <a:lnTo>
                  <a:pt x="16875" y="17280"/>
                </a:lnTo>
                <a:close/>
                <a:moveTo>
                  <a:pt x="19237" y="7344"/>
                </a:moveTo>
                <a:cubicBezTo>
                  <a:pt x="11137" y="17712"/>
                  <a:pt x="11137" y="17712"/>
                  <a:pt x="11137" y="17712"/>
                </a:cubicBezTo>
                <a:cubicBezTo>
                  <a:pt x="7763" y="17712"/>
                  <a:pt x="7763" y="17712"/>
                  <a:pt x="7763" y="17712"/>
                </a:cubicBezTo>
                <a:cubicBezTo>
                  <a:pt x="7763" y="13392"/>
                  <a:pt x="7763" y="13392"/>
                  <a:pt x="7763" y="13392"/>
                </a:cubicBezTo>
                <a:cubicBezTo>
                  <a:pt x="15862" y="3024"/>
                  <a:pt x="15862" y="3024"/>
                  <a:pt x="15862" y="3024"/>
                </a:cubicBezTo>
                <a:lnTo>
                  <a:pt x="19237" y="7344"/>
                </a:lnTo>
                <a:close/>
                <a:moveTo>
                  <a:pt x="12150" y="14256"/>
                </a:moveTo>
                <a:cubicBezTo>
                  <a:pt x="10125" y="12096"/>
                  <a:pt x="10125" y="12096"/>
                  <a:pt x="10125" y="12096"/>
                </a:cubicBezTo>
                <a:cubicBezTo>
                  <a:pt x="8775" y="13824"/>
                  <a:pt x="8775" y="13824"/>
                  <a:pt x="8775" y="13824"/>
                </a:cubicBezTo>
                <a:cubicBezTo>
                  <a:pt x="8775" y="14688"/>
                  <a:pt x="8775" y="14688"/>
                  <a:pt x="8775" y="14688"/>
                </a:cubicBezTo>
                <a:cubicBezTo>
                  <a:pt x="9788" y="14688"/>
                  <a:pt x="9788" y="14688"/>
                  <a:pt x="9788" y="14688"/>
                </a:cubicBezTo>
                <a:cubicBezTo>
                  <a:pt x="9788" y="16416"/>
                  <a:pt x="9788" y="16416"/>
                  <a:pt x="9788" y="16416"/>
                </a:cubicBezTo>
                <a:cubicBezTo>
                  <a:pt x="10463" y="16416"/>
                  <a:pt x="10463" y="16416"/>
                  <a:pt x="10463" y="16416"/>
                </a:cubicBezTo>
                <a:lnTo>
                  <a:pt x="12150" y="14256"/>
                </a:lnTo>
                <a:close/>
                <a:moveTo>
                  <a:pt x="15525" y="5184"/>
                </a:moveTo>
                <a:cubicBezTo>
                  <a:pt x="11475" y="10368"/>
                  <a:pt x="11475" y="10368"/>
                  <a:pt x="11475" y="10368"/>
                </a:cubicBezTo>
                <a:cubicBezTo>
                  <a:pt x="11137" y="10800"/>
                  <a:pt x="11137" y="10800"/>
                  <a:pt x="11137" y="11232"/>
                </a:cubicBezTo>
                <a:cubicBezTo>
                  <a:pt x="11475" y="11232"/>
                  <a:pt x="11475" y="11232"/>
                  <a:pt x="11812" y="11232"/>
                </a:cubicBezTo>
                <a:cubicBezTo>
                  <a:pt x="15862" y="5616"/>
                  <a:pt x="15862" y="5616"/>
                  <a:pt x="15862" y="5616"/>
                </a:cubicBezTo>
                <a:cubicBezTo>
                  <a:pt x="15862" y="5616"/>
                  <a:pt x="15862" y="5184"/>
                  <a:pt x="15862" y="5184"/>
                </a:cubicBezTo>
                <a:cubicBezTo>
                  <a:pt x="15862" y="5184"/>
                  <a:pt x="15525" y="5184"/>
                  <a:pt x="15525" y="5184"/>
                </a:cubicBezTo>
                <a:close/>
                <a:moveTo>
                  <a:pt x="19912" y="6480"/>
                </a:moveTo>
                <a:cubicBezTo>
                  <a:pt x="16537" y="1728"/>
                  <a:pt x="16537" y="1728"/>
                  <a:pt x="16537" y="1728"/>
                </a:cubicBezTo>
                <a:cubicBezTo>
                  <a:pt x="17550" y="432"/>
                  <a:pt x="17550" y="432"/>
                  <a:pt x="17550" y="432"/>
                </a:cubicBezTo>
                <a:cubicBezTo>
                  <a:pt x="17887" y="0"/>
                  <a:pt x="18900" y="0"/>
                  <a:pt x="19237" y="432"/>
                </a:cubicBezTo>
                <a:cubicBezTo>
                  <a:pt x="20925" y="3024"/>
                  <a:pt x="20925" y="3024"/>
                  <a:pt x="20925" y="3024"/>
                </a:cubicBezTo>
                <a:cubicBezTo>
                  <a:pt x="21600" y="3456"/>
                  <a:pt x="21600" y="4320"/>
                  <a:pt x="20925" y="4752"/>
                </a:cubicBezTo>
                <a:lnTo>
                  <a:pt x="19912" y="648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68576" tIns="68576" rIns="68576" bIns="68576" numCol="1" anchor="t">
            <a:noAutofit/>
          </a:bodyPr>
          <a:lstStyle/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sv-SE" sz="3600"/>
          </a:p>
        </p:txBody>
      </p:sp>
      <p:sp>
        <p:nvSpPr>
          <p:cNvPr id="28" name="Freeform 240">
            <a:extLst>
              <a:ext uri="{FF2B5EF4-FFF2-40B4-BE49-F238E27FC236}">
                <a16:creationId xmlns:a16="http://schemas.microsoft.com/office/drawing/2014/main" id="{174E0255-C2BA-754C-844C-E4AC6375C929}"/>
              </a:ext>
            </a:extLst>
          </p:cNvPr>
          <p:cNvSpPr>
            <a:spLocks noEditPoints="1"/>
          </p:cNvSpPr>
          <p:nvPr/>
        </p:nvSpPr>
        <p:spPr bwMode="auto">
          <a:xfrm>
            <a:off x="6637720" y="3391970"/>
            <a:ext cx="2312453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76DDF9-D410-AB4C-8538-E3B4B55035E3}"/>
              </a:ext>
            </a:extLst>
          </p:cNvPr>
          <p:cNvGrpSpPr/>
          <p:nvPr/>
        </p:nvGrpSpPr>
        <p:grpSpPr>
          <a:xfrm>
            <a:off x="7577958" y="4325439"/>
            <a:ext cx="420055" cy="453285"/>
            <a:chOff x="5292186" y="5195851"/>
            <a:chExt cx="926647" cy="999973"/>
          </a:xfrm>
          <a:solidFill>
            <a:schemeClr val="accent5"/>
          </a:solidFill>
          <a:effectLst/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CD81BB2-190E-F449-AC25-A4FAEFA5AECD}"/>
                </a:ext>
              </a:extLst>
            </p:cNvPr>
            <p:cNvGrpSpPr/>
            <p:nvPr/>
          </p:nvGrpSpPr>
          <p:grpSpPr>
            <a:xfrm>
              <a:off x="5430981" y="5299379"/>
              <a:ext cx="787852" cy="896445"/>
              <a:chOff x="5430981" y="5299379"/>
              <a:chExt cx="787852" cy="896445"/>
            </a:xfrm>
            <a:grpFill/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1240709-87B7-B744-8296-CB287BF14A56}"/>
                  </a:ext>
                </a:extLst>
              </p:cNvPr>
              <p:cNvSpPr/>
              <p:nvPr/>
            </p:nvSpPr>
            <p:spPr>
              <a:xfrm rot="19058041">
                <a:off x="5430981" y="5702985"/>
                <a:ext cx="226788" cy="492839"/>
              </a:xfrm>
              <a:custGeom>
                <a:avLst/>
                <a:gdLst>
                  <a:gd name="connsiteX0" fmla="*/ 857459 w 1288895"/>
                  <a:gd name="connsiteY0" fmla="*/ 111982 h 2800921"/>
                  <a:gd name="connsiteX1" fmla="*/ 992731 w 1288895"/>
                  <a:gd name="connsiteY1" fmla="*/ 382331 h 2800921"/>
                  <a:gd name="connsiteX2" fmla="*/ 789107 w 1288895"/>
                  <a:gd name="connsiteY2" fmla="*/ 699363 h 2800921"/>
                  <a:gd name="connsiteX3" fmla="*/ 735306 w 1288895"/>
                  <a:gd name="connsiteY3" fmla="*/ 723538 h 2800921"/>
                  <a:gd name="connsiteX4" fmla="*/ 745228 w 1288895"/>
                  <a:gd name="connsiteY4" fmla="*/ 727090 h 2800921"/>
                  <a:gd name="connsiteX5" fmla="*/ 983645 w 1288895"/>
                  <a:gd name="connsiteY5" fmla="*/ 1039184 h 2800921"/>
                  <a:gd name="connsiteX6" fmla="*/ 858232 w 1288895"/>
                  <a:gd name="connsiteY6" fmla="*/ 1327197 h 2800921"/>
                  <a:gd name="connsiteX7" fmla="*/ 820496 w 1288895"/>
                  <a:gd name="connsiteY7" fmla="*/ 1355917 h 2800921"/>
                  <a:gd name="connsiteX8" fmla="*/ 820489 w 1288895"/>
                  <a:gd name="connsiteY8" fmla="*/ 1356987 h 2800921"/>
                  <a:gd name="connsiteX9" fmla="*/ 826518 w 1288895"/>
                  <a:gd name="connsiteY9" fmla="*/ 1397021 h 2800921"/>
                  <a:gd name="connsiteX10" fmla="*/ 832790 w 1288895"/>
                  <a:gd name="connsiteY10" fmla="*/ 1416625 h 2800921"/>
                  <a:gd name="connsiteX11" fmla="*/ 912068 w 1288895"/>
                  <a:gd name="connsiteY11" fmla="*/ 1439372 h 2800921"/>
                  <a:gd name="connsiteX12" fmla="*/ 1150831 w 1288895"/>
                  <a:gd name="connsiteY12" fmla="*/ 1710217 h 2800921"/>
                  <a:gd name="connsiteX13" fmla="*/ 1041970 w 1288895"/>
                  <a:gd name="connsiteY13" fmla="*/ 1976053 h 2800921"/>
                  <a:gd name="connsiteX14" fmla="*/ 983630 w 1288895"/>
                  <a:gd name="connsiteY14" fmla="*/ 2022307 h 2800921"/>
                  <a:gd name="connsiteX15" fmla="*/ 983580 w 1288895"/>
                  <a:gd name="connsiteY15" fmla="*/ 2030867 h 2800921"/>
                  <a:gd name="connsiteX16" fmla="*/ 1000468 w 1288895"/>
                  <a:gd name="connsiteY16" fmla="*/ 2104844 h 2800921"/>
                  <a:gd name="connsiteX17" fmla="*/ 1009455 w 1288895"/>
                  <a:gd name="connsiteY17" fmla="*/ 2119173 h 2800921"/>
                  <a:gd name="connsiteX18" fmla="*/ 1016854 w 1288895"/>
                  <a:gd name="connsiteY18" fmla="*/ 2120368 h 2800921"/>
                  <a:gd name="connsiteX19" fmla="*/ 1286952 w 1288895"/>
                  <a:gd name="connsiteY19" fmla="*/ 2411229 h 2800921"/>
                  <a:gd name="connsiteX20" fmla="*/ 941065 w 1288895"/>
                  <a:gd name="connsiteY20" fmla="*/ 2798222 h 2800921"/>
                  <a:gd name="connsiteX21" fmla="*/ 518367 w 1288895"/>
                  <a:gd name="connsiteY21" fmla="*/ 2497017 h 2800921"/>
                  <a:gd name="connsiteX22" fmla="*/ 603764 w 1288895"/>
                  <a:gd name="connsiteY22" fmla="*/ 2241137 h 2800921"/>
                  <a:gd name="connsiteX23" fmla="*/ 647171 w 1288895"/>
                  <a:gd name="connsiteY23" fmla="*/ 2200910 h 2800921"/>
                  <a:gd name="connsiteX24" fmla="*/ 622687 w 1288895"/>
                  <a:gd name="connsiteY24" fmla="*/ 2119348 h 2800921"/>
                  <a:gd name="connsiteX25" fmla="*/ 538275 w 1288895"/>
                  <a:gd name="connsiteY25" fmla="*/ 2109162 h 2800921"/>
                  <a:gd name="connsiteX26" fmla="*/ 216514 w 1288895"/>
                  <a:gd name="connsiteY26" fmla="*/ 1814502 h 2800921"/>
                  <a:gd name="connsiteX27" fmla="*/ 325375 w 1288895"/>
                  <a:gd name="connsiteY27" fmla="*/ 1548666 h 2800921"/>
                  <a:gd name="connsiteX28" fmla="*/ 352563 w 1288895"/>
                  <a:gd name="connsiteY28" fmla="*/ 1527107 h 2800921"/>
                  <a:gd name="connsiteX29" fmla="*/ 351634 w 1288895"/>
                  <a:gd name="connsiteY29" fmla="*/ 1521401 h 2800921"/>
                  <a:gd name="connsiteX30" fmla="*/ 327368 w 1288895"/>
                  <a:gd name="connsiteY30" fmla="*/ 1447862 h 2800921"/>
                  <a:gd name="connsiteX31" fmla="*/ 325027 w 1288895"/>
                  <a:gd name="connsiteY31" fmla="*/ 1447443 h 2800921"/>
                  <a:gd name="connsiteX32" fmla="*/ 710 w 1288895"/>
                  <a:gd name="connsiteY32" fmla="*/ 1104601 h 2800921"/>
                  <a:gd name="connsiteX33" fmla="*/ 276729 w 1288895"/>
                  <a:gd name="connsiteY33" fmla="*/ 721808 h 2800921"/>
                  <a:gd name="connsiteX34" fmla="*/ 303508 w 1288895"/>
                  <a:gd name="connsiteY34" fmla="*/ 713223 h 2800921"/>
                  <a:gd name="connsiteX35" fmla="*/ 272664 w 1288895"/>
                  <a:gd name="connsiteY35" fmla="*/ 699364 h 2800921"/>
                  <a:gd name="connsiteX36" fmla="*/ 69043 w 1288895"/>
                  <a:gd name="connsiteY36" fmla="*/ 382331 h 2800921"/>
                  <a:gd name="connsiteX37" fmla="*/ 530885 w 1288895"/>
                  <a:gd name="connsiteY37" fmla="*/ 0 h 2800921"/>
                  <a:gd name="connsiteX38" fmla="*/ 857459 w 1288895"/>
                  <a:gd name="connsiteY38" fmla="*/ 111982 h 280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88895" h="2800921">
                    <a:moveTo>
                      <a:pt x="857459" y="111982"/>
                    </a:moveTo>
                    <a:cubicBezTo>
                      <a:pt x="941036" y="181172"/>
                      <a:pt x="992731" y="276754"/>
                      <a:pt x="992731" y="382331"/>
                    </a:cubicBezTo>
                    <a:cubicBezTo>
                      <a:pt x="992732" y="514303"/>
                      <a:pt x="911960" y="630657"/>
                      <a:pt x="789107" y="699363"/>
                    </a:cubicBezTo>
                    <a:lnTo>
                      <a:pt x="735306" y="723538"/>
                    </a:lnTo>
                    <a:lnTo>
                      <a:pt x="745228" y="727090"/>
                    </a:lnTo>
                    <a:cubicBezTo>
                      <a:pt x="880670" y="789150"/>
                      <a:pt x="974597" y="903264"/>
                      <a:pt x="983645" y="1039184"/>
                    </a:cubicBezTo>
                    <a:cubicBezTo>
                      <a:pt x="990882" y="1147918"/>
                      <a:pt x="942425" y="1250020"/>
                      <a:pt x="858232" y="1327197"/>
                    </a:cubicBezTo>
                    <a:lnTo>
                      <a:pt x="820496" y="1355917"/>
                    </a:lnTo>
                    <a:lnTo>
                      <a:pt x="820489" y="1356987"/>
                    </a:lnTo>
                    <a:cubicBezTo>
                      <a:pt x="821635" y="1371478"/>
                      <a:pt x="823675" y="1384759"/>
                      <a:pt x="826518" y="1397021"/>
                    </a:cubicBezTo>
                    <a:lnTo>
                      <a:pt x="832790" y="1416625"/>
                    </a:lnTo>
                    <a:lnTo>
                      <a:pt x="912068" y="1439372"/>
                    </a:lnTo>
                    <a:cubicBezTo>
                      <a:pt x="1043443" y="1489182"/>
                      <a:pt x="1137181" y="1587904"/>
                      <a:pt x="1150831" y="1710217"/>
                    </a:cubicBezTo>
                    <a:cubicBezTo>
                      <a:pt x="1161753" y="1808068"/>
                      <a:pt x="1119352" y="1902492"/>
                      <a:pt x="1041970" y="1976053"/>
                    </a:cubicBezTo>
                    <a:lnTo>
                      <a:pt x="983630" y="2022307"/>
                    </a:lnTo>
                    <a:lnTo>
                      <a:pt x="983580" y="2030867"/>
                    </a:lnTo>
                    <a:cubicBezTo>
                      <a:pt x="985877" y="2059851"/>
                      <a:pt x="991738" y="2083983"/>
                      <a:pt x="1000468" y="2104844"/>
                    </a:cubicBezTo>
                    <a:lnTo>
                      <a:pt x="1009455" y="2119173"/>
                    </a:lnTo>
                    <a:lnTo>
                      <a:pt x="1016854" y="2120368"/>
                    </a:lnTo>
                    <a:cubicBezTo>
                      <a:pt x="1160614" y="2157209"/>
                      <a:pt x="1271041" y="2268696"/>
                      <a:pt x="1286952" y="2411229"/>
                    </a:cubicBezTo>
                    <a:cubicBezTo>
                      <a:pt x="1308165" y="2601271"/>
                      <a:pt x="1153306" y="2774533"/>
                      <a:pt x="941065" y="2798222"/>
                    </a:cubicBezTo>
                    <a:cubicBezTo>
                      <a:pt x="728827" y="2821913"/>
                      <a:pt x="539576" y="2687057"/>
                      <a:pt x="518367" y="2497017"/>
                    </a:cubicBezTo>
                    <a:cubicBezTo>
                      <a:pt x="507759" y="2401997"/>
                      <a:pt x="541169" y="2311170"/>
                      <a:pt x="603764" y="2241137"/>
                    </a:cubicBezTo>
                    <a:lnTo>
                      <a:pt x="647171" y="2200910"/>
                    </a:lnTo>
                    <a:lnTo>
                      <a:pt x="622687" y="2119348"/>
                    </a:lnTo>
                    <a:lnTo>
                      <a:pt x="538275" y="2109162"/>
                    </a:lnTo>
                    <a:cubicBezTo>
                      <a:pt x="364600" y="2074082"/>
                      <a:pt x="232896" y="1961279"/>
                      <a:pt x="216514" y="1814502"/>
                    </a:cubicBezTo>
                    <a:cubicBezTo>
                      <a:pt x="205592" y="1716651"/>
                      <a:pt x="247993" y="1622227"/>
                      <a:pt x="325375" y="1548666"/>
                    </a:cubicBezTo>
                    <a:lnTo>
                      <a:pt x="352563" y="1527107"/>
                    </a:lnTo>
                    <a:lnTo>
                      <a:pt x="351634" y="1521401"/>
                    </a:lnTo>
                    <a:lnTo>
                      <a:pt x="327368" y="1447862"/>
                    </a:lnTo>
                    <a:lnTo>
                      <a:pt x="325027" y="1447443"/>
                    </a:lnTo>
                    <a:cubicBezTo>
                      <a:pt x="144653" y="1399408"/>
                      <a:pt x="11568" y="1267705"/>
                      <a:pt x="710" y="1104601"/>
                    </a:cubicBezTo>
                    <a:cubicBezTo>
                      <a:pt x="-10145" y="941501"/>
                      <a:pt x="104313" y="793322"/>
                      <a:pt x="276729" y="721808"/>
                    </a:cubicBezTo>
                    <a:lnTo>
                      <a:pt x="303508" y="713223"/>
                    </a:lnTo>
                    <a:lnTo>
                      <a:pt x="272664" y="699364"/>
                    </a:lnTo>
                    <a:cubicBezTo>
                      <a:pt x="149814" y="630657"/>
                      <a:pt x="69043" y="514303"/>
                      <a:pt x="69043" y="382331"/>
                    </a:cubicBezTo>
                    <a:cubicBezTo>
                      <a:pt x="69040" y="171175"/>
                      <a:pt x="275815" y="0"/>
                      <a:pt x="530885" y="0"/>
                    </a:cubicBezTo>
                    <a:cubicBezTo>
                      <a:pt x="658421" y="2"/>
                      <a:pt x="773881" y="42794"/>
                      <a:pt x="857459" y="1119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190"/>
                <a:endParaRPr lang="sv-SE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ounded Rectangle 4">
                <a:extLst>
                  <a:ext uri="{FF2B5EF4-FFF2-40B4-BE49-F238E27FC236}">
                    <a16:creationId xmlns:a16="http://schemas.microsoft.com/office/drawing/2014/main" id="{33634275-7948-034F-B5D4-E1E07E70D3BD}"/>
                  </a:ext>
                </a:extLst>
              </p:cNvPr>
              <p:cNvSpPr/>
              <p:nvPr/>
            </p:nvSpPr>
            <p:spPr>
              <a:xfrm rot="19655411">
                <a:off x="5542969" y="5299379"/>
                <a:ext cx="675864" cy="497119"/>
              </a:xfrm>
              <a:custGeom>
                <a:avLst/>
                <a:gdLst>
                  <a:gd name="connsiteX0" fmla="*/ 0 w 3612015"/>
                  <a:gd name="connsiteY0" fmla="*/ 281125 h 562250"/>
                  <a:gd name="connsiteX1" fmla="*/ 281125 w 3612015"/>
                  <a:gd name="connsiteY1" fmla="*/ 0 h 562250"/>
                  <a:gd name="connsiteX2" fmla="*/ 3330890 w 3612015"/>
                  <a:gd name="connsiteY2" fmla="*/ 0 h 562250"/>
                  <a:gd name="connsiteX3" fmla="*/ 3612015 w 3612015"/>
                  <a:gd name="connsiteY3" fmla="*/ 281125 h 562250"/>
                  <a:gd name="connsiteX4" fmla="*/ 3612015 w 3612015"/>
                  <a:gd name="connsiteY4" fmla="*/ 281125 h 562250"/>
                  <a:gd name="connsiteX5" fmla="*/ 3330890 w 3612015"/>
                  <a:gd name="connsiteY5" fmla="*/ 562250 h 562250"/>
                  <a:gd name="connsiteX6" fmla="*/ 281125 w 3612015"/>
                  <a:gd name="connsiteY6" fmla="*/ 562250 h 562250"/>
                  <a:gd name="connsiteX7" fmla="*/ 0 w 3612015"/>
                  <a:gd name="connsiteY7" fmla="*/ 281125 h 562250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1442113"/>
                  <a:gd name="connsiteX1" fmla="*/ 281125 w 3612015"/>
                  <a:gd name="connsiteY1" fmla="*/ 85547 h 1442113"/>
                  <a:gd name="connsiteX2" fmla="*/ 1551251 w 3612015"/>
                  <a:gd name="connsiteY2" fmla="*/ 0 h 1442113"/>
                  <a:gd name="connsiteX3" fmla="*/ 3612015 w 3612015"/>
                  <a:gd name="connsiteY3" fmla="*/ 366672 h 1442113"/>
                  <a:gd name="connsiteX4" fmla="*/ 3612015 w 3612015"/>
                  <a:gd name="connsiteY4" fmla="*/ 366672 h 1442113"/>
                  <a:gd name="connsiteX5" fmla="*/ 3107097 w 3612015"/>
                  <a:gd name="connsiteY5" fmla="*/ 1442113 h 1442113"/>
                  <a:gd name="connsiteX6" fmla="*/ 281125 w 3612015"/>
                  <a:gd name="connsiteY6" fmla="*/ 647797 h 1442113"/>
                  <a:gd name="connsiteX7" fmla="*/ 0 w 3612015"/>
                  <a:gd name="connsiteY7" fmla="*/ 366672 h 1442113"/>
                  <a:gd name="connsiteX0" fmla="*/ 0 w 3612015"/>
                  <a:gd name="connsiteY0" fmla="*/ 366672 h 1442113"/>
                  <a:gd name="connsiteX1" fmla="*/ 281125 w 3612015"/>
                  <a:gd name="connsiteY1" fmla="*/ 85547 h 1442113"/>
                  <a:gd name="connsiteX2" fmla="*/ 1551251 w 3612015"/>
                  <a:gd name="connsiteY2" fmla="*/ 0 h 1442113"/>
                  <a:gd name="connsiteX3" fmla="*/ 3612015 w 3612015"/>
                  <a:gd name="connsiteY3" fmla="*/ 366672 h 1442113"/>
                  <a:gd name="connsiteX4" fmla="*/ 3133102 w 3612015"/>
                  <a:gd name="connsiteY4" fmla="*/ 1141424 h 1442113"/>
                  <a:gd name="connsiteX5" fmla="*/ 3107097 w 3612015"/>
                  <a:gd name="connsiteY5" fmla="*/ 1442113 h 1442113"/>
                  <a:gd name="connsiteX6" fmla="*/ 281125 w 3612015"/>
                  <a:gd name="connsiteY6" fmla="*/ 647797 h 1442113"/>
                  <a:gd name="connsiteX7" fmla="*/ 0 w 3612015"/>
                  <a:gd name="connsiteY7" fmla="*/ 366672 h 1442113"/>
                  <a:gd name="connsiteX0" fmla="*/ 0 w 3183555"/>
                  <a:gd name="connsiteY0" fmla="*/ 366672 h 1442113"/>
                  <a:gd name="connsiteX1" fmla="*/ 281125 w 3183555"/>
                  <a:gd name="connsiteY1" fmla="*/ 85547 h 1442113"/>
                  <a:gd name="connsiteX2" fmla="*/ 1551251 w 3183555"/>
                  <a:gd name="connsiteY2" fmla="*/ 0 h 1442113"/>
                  <a:gd name="connsiteX3" fmla="*/ 2834708 w 3183555"/>
                  <a:gd name="connsiteY3" fmla="*/ 632663 h 1442113"/>
                  <a:gd name="connsiteX4" fmla="*/ 3133102 w 3183555"/>
                  <a:gd name="connsiteY4" fmla="*/ 1141424 h 1442113"/>
                  <a:gd name="connsiteX5" fmla="*/ 3107097 w 3183555"/>
                  <a:gd name="connsiteY5" fmla="*/ 1442113 h 1442113"/>
                  <a:gd name="connsiteX6" fmla="*/ 281125 w 3183555"/>
                  <a:gd name="connsiteY6" fmla="*/ 647797 h 1442113"/>
                  <a:gd name="connsiteX7" fmla="*/ 0 w 3183555"/>
                  <a:gd name="connsiteY7" fmla="*/ 366672 h 1442113"/>
                  <a:gd name="connsiteX0" fmla="*/ 0 w 3183555"/>
                  <a:gd name="connsiteY0" fmla="*/ 368126 h 1443567"/>
                  <a:gd name="connsiteX1" fmla="*/ 281125 w 3183555"/>
                  <a:gd name="connsiteY1" fmla="*/ 87001 h 1443567"/>
                  <a:gd name="connsiteX2" fmla="*/ 1551251 w 3183555"/>
                  <a:gd name="connsiteY2" fmla="*/ 1454 h 1443567"/>
                  <a:gd name="connsiteX3" fmla="*/ 2834708 w 3183555"/>
                  <a:gd name="connsiteY3" fmla="*/ 634117 h 1443567"/>
                  <a:gd name="connsiteX4" fmla="*/ 3133102 w 3183555"/>
                  <a:gd name="connsiteY4" fmla="*/ 1142878 h 1443567"/>
                  <a:gd name="connsiteX5" fmla="*/ 3107097 w 3183555"/>
                  <a:gd name="connsiteY5" fmla="*/ 1443567 h 1443567"/>
                  <a:gd name="connsiteX6" fmla="*/ 281125 w 3183555"/>
                  <a:gd name="connsiteY6" fmla="*/ 649251 h 1443567"/>
                  <a:gd name="connsiteX7" fmla="*/ 0 w 3183555"/>
                  <a:gd name="connsiteY7" fmla="*/ 368126 h 1443567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281125 w 3183555"/>
                  <a:gd name="connsiteY6" fmla="*/ 649832 h 1444148"/>
                  <a:gd name="connsiteX7" fmla="*/ 0 w 3183555"/>
                  <a:gd name="connsiteY7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616619 w 3183555"/>
                  <a:gd name="connsiteY6" fmla="*/ 1021000 h 1444148"/>
                  <a:gd name="connsiteX7" fmla="*/ 281125 w 3183555"/>
                  <a:gd name="connsiteY7" fmla="*/ 649832 h 1444148"/>
                  <a:gd name="connsiteX8" fmla="*/ 0 w 3183555"/>
                  <a:gd name="connsiteY8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286550 w 3183555"/>
                  <a:gd name="connsiteY6" fmla="*/ 677682 h 1444148"/>
                  <a:gd name="connsiteX7" fmla="*/ 281125 w 3183555"/>
                  <a:gd name="connsiteY7" fmla="*/ 649832 h 1444148"/>
                  <a:gd name="connsiteX8" fmla="*/ 0 w 3183555"/>
                  <a:gd name="connsiteY8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973080 w 3183555"/>
                  <a:gd name="connsiteY6" fmla="*/ 962501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931324 w 3183555"/>
                  <a:gd name="connsiteY6" fmla="*/ 586463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2184465 w 3183555"/>
                  <a:gd name="connsiteY6" fmla="*/ 1105331 h 1444148"/>
                  <a:gd name="connsiteX7" fmla="*/ 1589079 w 3183555"/>
                  <a:gd name="connsiteY7" fmla="*/ 874059 h 1444148"/>
                  <a:gd name="connsiteX8" fmla="*/ 1286550 w 3183555"/>
                  <a:gd name="connsiteY8" fmla="*/ 677682 h 1444148"/>
                  <a:gd name="connsiteX9" fmla="*/ 281125 w 3183555"/>
                  <a:gd name="connsiteY9" fmla="*/ 649832 h 1444148"/>
                  <a:gd name="connsiteX10" fmla="*/ 0 w 3183555"/>
                  <a:gd name="connsiteY10" fmla="*/ 368707 h 1444148"/>
                  <a:gd name="connsiteX0" fmla="*/ 0 w 3183555"/>
                  <a:gd name="connsiteY0" fmla="*/ 368707 h 1974369"/>
                  <a:gd name="connsiteX1" fmla="*/ 281125 w 3183555"/>
                  <a:gd name="connsiteY1" fmla="*/ 87582 h 1974369"/>
                  <a:gd name="connsiteX2" fmla="*/ 1551251 w 3183555"/>
                  <a:gd name="connsiteY2" fmla="*/ 2035 h 1974369"/>
                  <a:gd name="connsiteX3" fmla="*/ 2834708 w 3183555"/>
                  <a:gd name="connsiteY3" fmla="*/ 634698 h 1974369"/>
                  <a:gd name="connsiteX4" fmla="*/ 3133102 w 3183555"/>
                  <a:gd name="connsiteY4" fmla="*/ 1143459 h 1974369"/>
                  <a:gd name="connsiteX5" fmla="*/ 3107097 w 3183555"/>
                  <a:gd name="connsiteY5" fmla="*/ 1444148 h 1974369"/>
                  <a:gd name="connsiteX6" fmla="*/ 2370643 w 3183555"/>
                  <a:gd name="connsiteY6" fmla="*/ 1974369 h 1974369"/>
                  <a:gd name="connsiteX7" fmla="*/ 1589079 w 3183555"/>
                  <a:gd name="connsiteY7" fmla="*/ 874059 h 1974369"/>
                  <a:gd name="connsiteX8" fmla="*/ 1286550 w 3183555"/>
                  <a:gd name="connsiteY8" fmla="*/ 677682 h 1974369"/>
                  <a:gd name="connsiteX9" fmla="*/ 281125 w 3183555"/>
                  <a:gd name="connsiteY9" fmla="*/ 649832 h 1974369"/>
                  <a:gd name="connsiteX10" fmla="*/ 0 w 3183555"/>
                  <a:gd name="connsiteY10" fmla="*/ 368707 h 1974369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1589079 w 3183555"/>
                  <a:gd name="connsiteY7" fmla="*/ 874059 h 2660442"/>
                  <a:gd name="connsiteX8" fmla="*/ 1286550 w 3183555"/>
                  <a:gd name="connsiteY8" fmla="*/ 677682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1983848 w 3183555"/>
                  <a:gd name="connsiteY7" fmla="*/ 1625243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9512 w 3183555"/>
                  <a:gd name="connsiteY7" fmla="*/ 1202677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577900 w 3183555"/>
                  <a:gd name="connsiteY9" fmla="*/ 871278 h 2660442"/>
                  <a:gd name="connsiteX10" fmla="*/ 1286550 w 3183555"/>
                  <a:gd name="connsiteY10" fmla="*/ 677682 h 2660442"/>
                  <a:gd name="connsiteX11" fmla="*/ 281125 w 3183555"/>
                  <a:gd name="connsiteY11" fmla="*/ 649832 h 2660442"/>
                  <a:gd name="connsiteX12" fmla="*/ 0 w 3183555"/>
                  <a:gd name="connsiteY12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05478 w 3183555"/>
                  <a:gd name="connsiteY8" fmla="*/ 793852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91571 w 3183555"/>
                  <a:gd name="connsiteY7" fmla="*/ 124485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91571 w 3183555"/>
                  <a:gd name="connsiteY7" fmla="*/ 124485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86550 w 3183555"/>
                  <a:gd name="connsiteY8" fmla="*/ 677682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00160 w 3183555"/>
                  <a:gd name="connsiteY7" fmla="*/ 1176949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37462 w 3183555"/>
                  <a:gd name="connsiteY7" fmla="*/ 1308511 h 2660442"/>
                  <a:gd name="connsiteX8" fmla="*/ 2100160 w 3183555"/>
                  <a:gd name="connsiteY8" fmla="*/ 1176949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37462 w 3183555"/>
                  <a:gd name="connsiteY7" fmla="*/ 1308511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47141"/>
                  <a:gd name="connsiteY0" fmla="*/ 368707 h 2660442"/>
                  <a:gd name="connsiteX1" fmla="*/ 281125 w 3147141"/>
                  <a:gd name="connsiteY1" fmla="*/ 87582 h 2660442"/>
                  <a:gd name="connsiteX2" fmla="*/ 1551251 w 3147141"/>
                  <a:gd name="connsiteY2" fmla="*/ 2035 h 2660442"/>
                  <a:gd name="connsiteX3" fmla="*/ 2834708 w 3147141"/>
                  <a:gd name="connsiteY3" fmla="*/ 634698 h 2660442"/>
                  <a:gd name="connsiteX4" fmla="*/ 3133102 w 3147141"/>
                  <a:gd name="connsiteY4" fmla="*/ 1143459 h 2660442"/>
                  <a:gd name="connsiteX5" fmla="*/ 3044076 w 3147141"/>
                  <a:gd name="connsiteY5" fmla="*/ 2603756 h 2660442"/>
                  <a:gd name="connsiteX6" fmla="*/ 2513317 w 3147141"/>
                  <a:gd name="connsiteY6" fmla="*/ 2660442 h 2660442"/>
                  <a:gd name="connsiteX7" fmla="*/ 2163725 w 3147141"/>
                  <a:gd name="connsiteY7" fmla="*/ 1307925 h 2660442"/>
                  <a:gd name="connsiteX8" fmla="*/ 2057689 w 3147141"/>
                  <a:gd name="connsiteY8" fmla="*/ 1175877 h 2660442"/>
                  <a:gd name="connsiteX9" fmla="*/ 1297729 w 3147141"/>
                  <a:gd name="connsiteY9" fmla="*/ 680464 h 2660442"/>
                  <a:gd name="connsiteX10" fmla="*/ 281125 w 3147141"/>
                  <a:gd name="connsiteY10" fmla="*/ 649832 h 2660442"/>
                  <a:gd name="connsiteX11" fmla="*/ 0 w 3147141"/>
                  <a:gd name="connsiteY11" fmla="*/ 368707 h 2660442"/>
                  <a:gd name="connsiteX0" fmla="*/ 0 w 3147141"/>
                  <a:gd name="connsiteY0" fmla="*/ 368707 h 2820415"/>
                  <a:gd name="connsiteX1" fmla="*/ 281125 w 3147141"/>
                  <a:gd name="connsiteY1" fmla="*/ 87582 h 2820415"/>
                  <a:gd name="connsiteX2" fmla="*/ 1551251 w 3147141"/>
                  <a:gd name="connsiteY2" fmla="*/ 2035 h 2820415"/>
                  <a:gd name="connsiteX3" fmla="*/ 2834708 w 3147141"/>
                  <a:gd name="connsiteY3" fmla="*/ 634698 h 2820415"/>
                  <a:gd name="connsiteX4" fmla="*/ 3133102 w 3147141"/>
                  <a:gd name="connsiteY4" fmla="*/ 1143459 h 2820415"/>
                  <a:gd name="connsiteX5" fmla="*/ 3044076 w 3147141"/>
                  <a:gd name="connsiteY5" fmla="*/ 2603756 h 2820415"/>
                  <a:gd name="connsiteX6" fmla="*/ 2513317 w 3147141"/>
                  <a:gd name="connsiteY6" fmla="*/ 2660442 h 2820415"/>
                  <a:gd name="connsiteX7" fmla="*/ 2163725 w 3147141"/>
                  <a:gd name="connsiteY7" fmla="*/ 1307925 h 2820415"/>
                  <a:gd name="connsiteX8" fmla="*/ 2057689 w 3147141"/>
                  <a:gd name="connsiteY8" fmla="*/ 1175877 h 2820415"/>
                  <a:gd name="connsiteX9" fmla="*/ 1297729 w 3147141"/>
                  <a:gd name="connsiteY9" fmla="*/ 680464 h 2820415"/>
                  <a:gd name="connsiteX10" fmla="*/ 281125 w 3147141"/>
                  <a:gd name="connsiteY10" fmla="*/ 649832 h 2820415"/>
                  <a:gd name="connsiteX11" fmla="*/ 0 w 3147141"/>
                  <a:gd name="connsiteY11" fmla="*/ 368707 h 2820415"/>
                  <a:gd name="connsiteX0" fmla="*/ 0 w 3147141"/>
                  <a:gd name="connsiteY0" fmla="*/ 368707 h 2823377"/>
                  <a:gd name="connsiteX1" fmla="*/ 281125 w 3147141"/>
                  <a:gd name="connsiteY1" fmla="*/ 87582 h 2823377"/>
                  <a:gd name="connsiteX2" fmla="*/ 1551251 w 3147141"/>
                  <a:gd name="connsiteY2" fmla="*/ 2035 h 2823377"/>
                  <a:gd name="connsiteX3" fmla="*/ 2834708 w 3147141"/>
                  <a:gd name="connsiteY3" fmla="*/ 634698 h 2823377"/>
                  <a:gd name="connsiteX4" fmla="*/ 3133102 w 3147141"/>
                  <a:gd name="connsiteY4" fmla="*/ 1143459 h 2823377"/>
                  <a:gd name="connsiteX5" fmla="*/ 3044076 w 3147141"/>
                  <a:gd name="connsiteY5" fmla="*/ 2603756 h 2823377"/>
                  <a:gd name="connsiteX6" fmla="*/ 2513317 w 3147141"/>
                  <a:gd name="connsiteY6" fmla="*/ 2660442 h 2823377"/>
                  <a:gd name="connsiteX7" fmla="*/ 2163725 w 3147141"/>
                  <a:gd name="connsiteY7" fmla="*/ 1307925 h 2823377"/>
                  <a:gd name="connsiteX8" fmla="*/ 2057689 w 3147141"/>
                  <a:gd name="connsiteY8" fmla="*/ 1175877 h 2823377"/>
                  <a:gd name="connsiteX9" fmla="*/ 1297729 w 3147141"/>
                  <a:gd name="connsiteY9" fmla="*/ 680464 h 2823377"/>
                  <a:gd name="connsiteX10" fmla="*/ 281125 w 3147141"/>
                  <a:gd name="connsiteY10" fmla="*/ 649832 h 2823377"/>
                  <a:gd name="connsiteX11" fmla="*/ 0 w 3147141"/>
                  <a:gd name="connsiteY11" fmla="*/ 368707 h 2823377"/>
                  <a:gd name="connsiteX0" fmla="*/ 0 w 3163013"/>
                  <a:gd name="connsiteY0" fmla="*/ 368707 h 2823377"/>
                  <a:gd name="connsiteX1" fmla="*/ 281125 w 3163013"/>
                  <a:gd name="connsiteY1" fmla="*/ 87582 h 2823377"/>
                  <a:gd name="connsiteX2" fmla="*/ 1551251 w 3163013"/>
                  <a:gd name="connsiteY2" fmla="*/ 2035 h 2823377"/>
                  <a:gd name="connsiteX3" fmla="*/ 2834708 w 3163013"/>
                  <a:gd name="connsiteY3" fmla="*/ 634698 h 2823377"/>
                  <a:gd name="connsiteX4" fmla="*/ 3133102 w 3163013"/>
                  <a:gd name="connsiteY4" fmla="*/ 1143459 h 2823377"/>
                  <a:gd name="connsiteX5" fmla="*/ 3142486 w 3163013"/>
                  <a:gd name="connsiteY5" fmla="*/ 1825737 h 2823377"/>
                  <a:gd name="connsiteX6" fmla="*/ 3044076 w 3163013"/>
                  <a:gd name="connsiteY6" fmla="*/ 2603756 h 2823377"/>
                  <a:gd name="connsiteX7" fmla="*/ 2513317 w 3163013"/>
                  <a:gd name="connsiteY7" fmla="*/ 2660442 h 2823377"/>
                  <a:gd name="connsiteX8" fmla="*/ 2163725 w 3163013"/>
                  <a:gd name="connsiteY8" fmla="*/ 1307925 h 2823377"/>
                  <a:gd name="connsiteX9" fmla="*/ 2057689 w 3163013"/>
                  <a:gd name="connsiteY9" fmla="*/ 1175877 h 2823377"/>
                  <a:gd name="connsiteX10" fmla="*/ 1297729 w 3163013"/>
                  <a:gd name="connsiteY10" fmla="*/ 680464 h 2823377"/>
                  <a:gd name="connsiteX11" fmla="*/ 281125 w 3163013"/>
                  <a:gd name="connsiteY11" fmla="*/ 649832 h 2823377"/>
                  <a:gd name="connsiteX12" fmla="*/ 0 w 3163013"/>
                  <a:gd name="connsiteY12" fmla="*/ 368707 h 2823377"/>
                  <a:gd name="connsiteX0" fmla="*/ 0 w 3861614"/>
                  <a:gd name="connsiteY0" fmla="*/ 368707 h 2823377"/>
                  <a:gd name="connsiteX1" fmla="*/ 281125 w 3861614"/>
                  <a:gd name="connsiteY1" fmla="*/ 87582 h 2823377"/>
                  <a:gd name="connsiteX2" fmla="*/ 1551251 w 3861614"/>
                  <a:gd name="connsiteY2" fmla="*/ 2035 h 2823377"/>
                  <a:gd name="connsiteX3" fmla="*/ 2834708 w 3861614"/>
                  <a:gd name="connsiteY3" fmla="*/ 634698 h 2823377"/>
                  <a:gd name="connsiteX4" fmla="*/ 3133102 w 3861614"/>
                  <a:gd name="connsiteY4" fmla="*/ 1143459 h 2823377"/>
                  <a:gd name="connsiteX5" fmla="*/ 3861379 w 3861614"/>
                  <a:gd name="connsiteY5" fmla="*/ 2066375 h 2823377"/>
                  <a:gd name="connsiteX6" fmla="*/ 3044076 w 3861614"/>
                  <a:gd name="connsiteY6" fmla="*/ 2603756 h 2823377"/>
                  <a:gd name="connsiteX7" fmla="*/ 2513317 w 3861614"/>
                  <a:gd name="connsiteY7" fmla="*/ 2660442 h 2823377"/>
                  <a:gd name="connsiteX8" fmla="*/ 2163725 w 3861614"/>
                  <a:gd name="connsiteY8" fmla="*/ 1307925 h 2823377"/>
                  <a:gd name="connsiteX9" fmla="*/ 2057689 w 3861614"/>
                  <a:gd name="connsiteY9" fmla="*/ 1175877 h 2823377"/>
                  <a:gd name="connsiteX10" fmla="*/ 1297729 w 3861614"/>
                  <a:gd name="connsiteY10" fmla="*/ 680464 h 2823377"/>
                  <a:gd name="connsiteX11" fmla="*/ 281125 w 3861614"/>
                  <a:gd name="connsiteY11" fmla="*/ 649832 h 2823377"/>
                  <a:gd name="connsiteX12" fmla="*/ 0 w 3861614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5247"/>
                  <a:gd name="connsiteX1" fmla="*/ 281125 w 3868006"/>
                  <a:gd name="connsiteY1" fmla="*/ 87582 h 2825247"/>
                  <a:gd name="connsiteX2" fmla="*/ 1551251 w 3868006"/>
                  <a:gd name="connsiteY2" fmla="*/ 2035 h 2825247"/>
                  <a:gd name="connsiteX3" fmla="*/ 2834708 w 3868006"/>
                  <a:gd name="connsiteY3" fmla="*/ 634698 h 2825247"/>
                  <a:gd name="connsiteX4" fmla="*/ 3133102 w 3868006"/>
                  <a:gd name="connsiteY4" fmla="*/ 1143459 h 2825247"/>
                  <a:gd name="connsiteX5" fmla="*/ 3867773 w 3868006"/>
                  <a:gd name="connsiteY5" fmla="*/ 2035912 h 2825247"/>
                  <a:gd name="connsiteX6" fmla="*/ 3056379 w 3868006"/>
                  <a:gd name="connsiteY6" fmla="*/ 2611566 h 2825247"/>
                  <a:gd name="connsiteX7" fmla="*/ 2513317 w 3868006"/>
                  <a:gd name="connsiteY7" fmla="*/ 2660442 h 2825247"/>
                  <a:gd name="connsiteX8" fmla="*/ 2163725 w 3868006"/>
                  <a:gd name="connsiteY8" fmla="*/ 1307925 h 2825247"/>
                  <a:gd name="connsiteX9" fmla="*/ 2057689 w 3868006"/>
                  <a:gd name="connsiteY9" fmla="*/ 1175877 h 2825247"/>
                  <a:gd name="connsiteX10" fmla="*/ 1297729 w 3868006"/>
                  <a:gd name="connsiteY10" fmla="*/ 680464 h 2825247"/>
                  <a:gd name="connsiteX11" fmla="*/ 281125 w 3868006"/>
                  <a:gd name="connsiteY11" fmla="*/ 649832 h 2825247"/>
                  <a:gd name="connsiteX12" fmla="*/ 0 w 3868006"/>
                  <a:gd name="connsiteY12" fmla="*/ 368707 h 2825247"/>
                  <a:gd name="connsiteX0" fmla="*/ 0 w 3868637"/>
                  <a:gd name="connsiteY0" fmla="*/ 368707 h 2825247"/>
                  <a:gd name="connsiteX1" fmla="*/ 281125 w 3868637"/>
                  <a:gd name="connsiteY1" fmla="*/ 87582 h 2825247"/>
                  <a:gd name="connsiteX2" fmla="*/ 1551251 w 3868637"/>
                  <a:gd name="connsiteY2" fmla="*/ 2035 h 2825247"/>
                  <a:gd name="connsiteX3" fmla="*/ 2834708 w 3868637"/>
                  <a:gd name="connsiteY3" fmla="*/ 634698 h 2825247"/>
                  <a:gd name="connsiteX4" fmla="*/ 3650898 w 3868637"/>
                  <a:gd name="connsiteY4" fmla="*/ 932790 h 2825247"/>
                  <a:gd name="connsiteX5" fmla="*/ 3867773 w 3868637"/>
                  <a:gd name="connsiteY5" fmla="*/ 2035912 h 2825247"/>
                  <a:gd name="connsiteX6" fmla="*/ 3056379 w 3868637"/>
                  <a:gd name="connsiteY6" fmla="*/ 2611566 h 2825247"/>
                  <a:gd name="connsiteX7" fmla="*/ 2513317 w 3868637"/>
                  <a:gd name="connsiteY7" fmla="*/ 2660442 h 2825247"/>
                  <a:gd name="connsiteX8" fmla="*/ 2163725 w 3868637"/>
                  <a:gd name="connsiteY8" fmla="*/ 1307925 h 2825247"/>
                  <a:gd name="connsiteX9" fmla="*/ 2057689 w 3868637"/>
                  <a:gd name="connsiteY9" fmla="*/ 1175877 h 2825247"/>
                  <a:gd name="connsiteX10" fmla="*/ 1297729 w 3868637"/>
                  <a:gd name="connsiteY10" fmla="*/ 680464 h 2825247"/>
                  <a:gd name="connsiteX11" fmla="*/ 281125 w 3868637"/>
                  <a:gd name="connsiteY11" fmla="*/ 649832 h 2825247"/>
                  <a:gd name="connsiteX12" fmla="*/ 0 w 3868637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41103" h="2825247">
                    <a:moveTo>
                      <a:pt x="0" y="368707"/>
                    </a:moveTo>
                    <a:cubicBezTo>
                      <a:pt x="0" y="213446"/>
                      <a:pt x="125864" y="87582"/>
                      <a:pt x="281125" y="87582"/>
                    </a:cubicBezTo>
                    <a:cubicBezTo>
                      <a:pt x="934998" y="47176"/>
                      <a:pt x="1173388" y="1909"/>
                      <a:pt x="1551251" y="2035"/>
                    </a:cubicBezTo>
                    <a:cubicBezTo>
                      <a:pt x="1706512" y="2035"/>
                      <a:pt x="2160469" y="-69436"/>
                      <a:pt x="2834708" y="634698"/>
                    </a:cubicBezTo>
                    <a:cubicBezTo>
                      <a:pt x="2994544" y="822475"/>
                      <a:pt x="3495148" y="385132"/>
                      <a:pt x="3650898" y="932790"/>
                    </a:cubicBezTo>
                    <a:cubicBezTo>
                      <a:pt x="3702194" y="1131297"/>
                      <a:pt x="3854931" y="1774956"/>
                      <a:pt x="3840093" y="2018339"/>
                    </a:cubicBezTo>
                    <a:cubicBezTo>
                      <a:pt x="3754235" y="2475545"/>
                      <a:pt x="3295725" y="2294602"/>
                      <a:pt x="3056379" y="2611566"/>
                    </a:cubicBezTo>
                    <a:cubicBezTo>
                      <a:pt x="3038457" y="2645100"/>
                      <a:pt x="2655739" y="3042533"/>
                      <a:pt x="2513317" y="2660442"/>
                    </a:cubicBezTo>
                    <a:lnTo>
                      <a:pt x="2163725" y="1307925"/>
                    </a:lnTo>
                    <a:cubicBezTo>
                      <a:pt x="2141997" y="1194881"/>
                      <a:pt x="2097475" y="1192506"/>
                      <a:pt x="2057689" y="1175877"/>
                    </a:cubicBezTo>
                    <a:cubicBezTo>
                      <a:pt x="1443997" y="939458"/>
                      <a:pt x="1805693" y="796922"/>
                      <a:pt x="1297729" y="680464"/>
                    </a:cubicBezTo>
                    <a:lnTo>
                      <a:pt x="281125" y="649832"/>
                    </a:lnTo>
                    <a:cubicBezTo>
                      <a:pt x="125864" y="649832"/>
                      <a:pt x="0" y="523968"/>
                      <a:pt x="0" y="36870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sv-SE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0BD2BD-4460-5746-9C70-29E8492A00D1}"/>
                </a:ext>
              </a:extLst>
            </p:cNvPr>
            <p:cNvGrpSpPr/>
            <p:nvPr/>
          </p:nvGrpSpPr>
          <p:grpSpPr>
            <a:xfrm>
              <a:off x="5292186" y="5195851"/>
              <a:ext cx="818880" cy="900607"/>
              <a:chOff x="5292186" y="5195851"/>
              <a:chExt cx="818880" cy="900607"/>
            </a:xfrm>
            <a:grpFill/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3426094-9D3C-F44E-9C52-0DB3EE6F85D5}"/>
                  </a:ext>
                </a:extLst>
              </p:cNvPr>
              <p:cNvSpPr/>
              <p:nvPr/>
            </p:nvSpPr>
            <p:spPr>
              <a:xfrm rot="18780000">
                <a:off x="5154796" y="5333241"/>
                <a:ext cx="537594" cy="262813"/>
              </a:xfrm>
              <a:custGeom>
                <a:avLst/>
                <a:gdLst>
                  <a:gd name="connsiteX0" fmla="*/ 2265395 w 3055278"/>
                  <a:gd name="connsiteY0" fmla="*/ 128337 h 1493629"/>
                  <a:gd name="connsiteX1" fmla="*/ 2393731 w 3055278"/>
                  <a:gd name="connsiteY1" fmla="*/ 438167 h 1493629"/>
                  <a:gd name="connsiteX2" fmla="*/ 2413585 w 3055278"/>
                  <a:gd name="connsiteY2" fmla="*/ 725162 h 1493629"/>
                  <a:gd name="connsiteX3" fmla="*/ 3055278 w 3055278"/>
                  <a:gd name="connsiteY3" fmla="*/ 1274055 h 1493629"/>
                  <a:gd name="connsiteX4" fmla="*/ 3045327 w 3055278"/>
                  <a:gd name="connsiteY4" fmla="*/ 1274206 h 1493629"/>
                  <a:gd name="connsiteX5" fmla="*/ 2900430 w 3055278"/>
                  <a:gd name="connsiteY5" fmla="*/ 1271307 h 1493629"/>
                  <a:gd name="connsiteX6" fmla="*/ 2122900 w 3055278"/>
                  <a:gd name="connsiteY6" fmla="*/ 401350 h 1493629"/>
                  <a:gd name="connsiteX7" fmla="*/ 1989463 w 3055278"/>
                  <a:gd name="connsiteY7" fmla="*/ 255456 h 1493629"/>
                  <a:gd name="connsiteX8" fmla="*/ 793559 w 3055278"/>
                  <a:gd name="connsiteY8" fmla="*/ 255457 h 1493629"/>
                  <a:gd name="connsiteX9" fmla="*/ 640267 w 3055278"/>
                  <a:gd name="connsiteY9" fmla="*/ 408747 h 1493629"/>
                  <a:gd name="connsiteX10" fmla="*/ 628745 w 3055278"/>
                  <a:gd name="connsiteY10" fmla="*/ 899888 h 1493629"/>
                  <a:gd name="connsiteX11" fmla="*/ 263427 w 3055278"/>
                  <a:gd name="connsiteY11" fmla="*/ 1459166 h 1493629"/>
                  <a:gd name="connsiteX12" fmla="*/ 260201 w 3055278"/>
                  <a:gd name="connsiteY12" fmla="*/ 1482006 h 1493629"/>
                  <a:gd name="connsiteX13" fmla="*/ 226670 w 3055278"/>
                  <a:gd name="connsiteY13" fmla="*/ 1484193 h 1493629"/>
                  <a:gd name="connsiteX14" fmla="*/ 12 w 3055278"/>
                  <a:gd name="connsiteY14" fmla="*/ 1493629 h 1493629"/>
                  <a:gd name="connsiteX15" fmla="*/ 358591 w 3055278"/>
                  <a:gd name="connsiteY15" fmla="*/ 798351 h 1493629"/>
                  <a:gd name="connsiteX16" fmla="*/ 354700 w 3055278"/>
                  <a:gd name="connsiteY16" fmla="*/ 438166 h 1493629"/>
                  <a:gd name="connsiteX17" fmla="*/ 792867 w 3055278"/>
                  <a:gd name="connsiteY17" fmla="*/ 2 h 1493629"/>
                  <a:gd name="connsiteX18" fmla="*/ 1955564 w 3055278"/>
                  <a:gd name="connsiteY18" fmla="*/ 0 h 1493629"/>
                  <a:gd name="connsiteX19" fmla="*/ 2265395 w 3055278"/>
                  <a:gd name="connsiteY19" fmla="*/ 128337 h 149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55278" h="1493629">
                    <a:moveTo>
                      <a:pt x="2265395" y="128337"/>
                    </a:moveTo>
                    <a:cubicBezTo>
                      <a:pt x="2344687" y="207629"/>
                      <a:pt x="2393732" y="317174"/>
                      <a:pt x="2393731" y="438167"/>
                    </a:cubicBezTo>
                    <a:lnTo>
                      <a:pt x="2413585" y="725162"/>
                    </a:lnTo>
                    <a:cubicBezTo>
                      <a:pt x="2446950" y="977518"/>
                      <a:pt x="3038889" y="1103223"/>
                      <a:pt x="3055278" y="1274055"/>
                    </a:cubicBezTo>
                    <a:lnTo>
                      <a:pt x="3045327" y="1274206"/>
                    </a:lnTo>
                    <a:lnTo>
                      <a:pt x="2900430" y="1271307"/>
                    </a:lnTo>
                    <a:cubicBezTo>
                      <a:pt x="2079881" y="1216571"/>
                      <a:pt x="2160833" y="625425"/>
                      <a:pt x="2122900" y="401350"/>
                    </a:cubicBezTo>
                    <a:cubicBezTo>
                      <a:pt x="2122901" y="316690"/>
                      <a:pt x="2074124" y="255458"/>
                      <a:pt x="1989463" y="255456"/>
                    </a:cubicBezTo>
                    <a:lnTo>
                      <a:pt x="793559" y="255457"/>
                    </a:lnTo>
                    <a:cubicBezTo>
                      <a:pt x="708898" y="255455"/>
                      <a:pt x="640267" y="324087"/>
                      <a:pt x="640267" y="408747"/>
                    </a:cubicBezTo>
                    <a:cubicBezTo>
                      <a:pt x="640267" y="590475"/>
                      <a:pt x="628746" y="718164"/>
                      <a:pt x="628745" y="899888"/>
                    </a:cubicBezTo>
                    <a:cubicBezTo>
                      <a:pt x="613139" y="1084881"/>
                      <a:pt x="314720" y="1233057"/>
                      <a:pt x="263427" y="1459166"/>
                    </a:cubicBezTo>
                    <a:lnTo>
                      <a:pt x="260201" y="1482006"/>
                    </a:lnTo>
                    <a:lnTo>
                      <a:pt x="226670" y="1484193"/>
                    </a:lnTo>
                    <a:cubicBezTo>
                      <a:pt x="126476" y="1490200"/>
                      <a:pt x="48459" y="1493628"/>
                      <a:pt x="12" y="1493629"/>
                    </a:cubicBezTo>
                    <a:cubicBezTo>
                      <a:pt x="-2571" y="1069558"/>
                      <a:pt x="398109" y="964624"/>
                      <a:pt x="358591" y="798351"/>
                    </a:cubicBezTo>
                    <a:lnTo>
                      <a:pt x="354700" y="438166"/>
                    </a:lnTo>
                    <a:cubicBezTo>
                      <a:pt x="354701" y="196175"/>
                      <a:pt x="550873" y="1"/>
                      <a:pt x="792867" y="2"/>
                    </a:cubicBezTo>
                    <a:lnTo>
                      <a:pt x="1955564" y="0"/>
                    </a:lnTo>
                    <a:cubicBezTo>
                      <a:pt x="2076560" y="1"/>
                      <a:pt x="2186102" y="49045"/>
                      <a:pt x="2265395" y="128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sv-SE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C6D874B-C3B8-C04D-8EA4-E9E018711E1D}"/>
                  </a:ext>
                </a:extLst>
              </p:cNvPr>
              <p:cNvSpPr/>
              <p:nvPr/>
            </p:nvSpPr>
            <p:spPr>
              <a:xfrm rot="2922609">
                <a:off x="5616739" y="5602131"/>
                <a:ext cx="508883" cy="479771"/>
              </a:xfrm>
              <a:custGeom>
                <a:avLst/>
                <a:gdLst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74883 w 2964553"/>
                  <a:gd name="connsiteY31" fmla="*/ 866946 h 2729929"/>
                  <a:gd name="connsiteX32" fmla="*/ 2466819 w 2964553"/>
                  <a:gd name="connsiteY32" fmla="*/ 874924 h 2729929"/>
                  <a:gd name="connsiteX33" fmla="*/ 2416719 w 2964553"/>
                  <a:gd name="connsiteY33" fmla="*/ 895293 h 2729929"/>
                  <a:gd name="connsiteX34" fmla="*/ 1752604 w 2964553"/>
                  <a:gd name="connsiteY34" fmla="*/ 1020901 h 2729929"/>
                  <a:gd name="connsiteX35" fmla="*/ 1593466 w 2964553"/>
                  <a:gd name="connsiteY35" fmla="*/ 912388 h 2729929"/>
                  <a:gd name="connsiteX36" fmla="*/ 1701982 w 2964553"/>
                  <a:gd name="connsiteY36" fmla="*/ 753249 h 2729929"/>
                  <a:gd name="connsiteX37" fmla="*/ 2366098 w 2964553"/>
                  <a:gd name="connsiteY37" fmla="*/ 627642 h 2729929"/>
                  <a:gd name="connsiteX38" fmla="*/ 2368848 w 2964553"/>
                  <a:gd name="connsiteY38" fmla="*/ 627678 h 2729929"/>
                  <a:gd name="connsiteX39" fmla="*/ 2393413 w 2964553"/>
                  <a:gd name="connsiteY39" fmla="*/ 589271 h 2729929"/>
                  <a:gd name="connsiteX40" fmla="*/ 2255861 w 2964553"/>
                  <a:gd name="connsiteY40" fmla="*/ 277735 h 2729929"/>
                  <a:gd name="connsiteX41" fmla="*/ 2218615 w 2964553"/>
                  <a:gd name="connsiteY41" fmla="*/ 262588 h 2729929"/>
                  <a:gd name="connsiteX42" fmla="*/ 2191457 w 2964553"/>
                  <a:gd name="connsiteY42" fmla="*/ 271477 h 2729929"/>
                  <a:gd name="connsiteX43" fmla="*/ 152123 w 2964553"/>
                  <a:gd name="connsiteY43" fmla="*/ 511408 h 2729929"/>
                  <a:gd name="connsiteX44" fmla="*/ 945 w 2964553"/>
                  <a:gd name="connsiteY44" fmla="*/ 392058 h 2729929"/>
                  <a:gd name="connsiteX45" fmla="*/ 29310 w 2964553"/>
                  <a:gd name="connsiteY45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74883 w 2964553"/>
                  <a:gd name="connsiteY31" fmla="*/ 866946 h 2729929"/>
                  <a:gd name="connsiteX32" fmla="*/ 2416719 w 2964553"/>
                  <a:gd name="connsiteY32" fmla="*/ 895293 h 2729929"/>
                  <a:gd name="connsiteX33" fmla="*/ 1752604 w 2964553"/>
                  <a:gd name="connsiteY33" fmla="*/ 1020901 h 2729929"/>
                  <a:gd name="connsiteX34" fmla="*/ 1593466 w 2964553"/>
                  <a:gd name="connsiteY34" fmla="*/ 912388 h 2729929"/>
                  <a:gd name="connsiteX35" fmla="*/ 1701982 w 2964553"/>
                  <a:gd name="connsiteY35" fmla="*/ 753249 h 2729929"/>
                  <a:gd name="connsiteX36" fmla="*/ 2366098 w 2964553"/>
                  <a:gd name="connsiteY36" fmla="*/ 627642 h 2729929"/>
                  <a:gd name="connsiteX37" fmla="*/ 2368848 w 2964553"/>
                  <a:gd name="connsiteY37" fmla="*/ 627678 h 2729929"/>
                  <a:gd name="connsiteX38" fmla="*/ 2393413 w 2964553"/>
                  <a:gd name="connsiteY38" fmla="*/ 589271 h 2729929"/>
                  <a:gd name="connsiteX39" fmla="*/ 2255861 w 2964553"/>
                  <a:gd name="connsiteY39" fmla="*/ 277735 h 2729929"/>
                  <a:gd name="connsiteX40" fmla="*/ 2218615 w 2964553"/>
                  <a:gd name="connsiteY40" fmla="*/ 262588 h 2729929"/>
                  <a:gd name="connsiteX41" fmla="*/ 2191457 w 2964553"/>
                  <a:gd name="connsiteY41" fmla="*/ 271477 h 2729929"/>
                  <a:gd name="connsiteX42" fmla="*/ 152123 w 2964553"/>
                  <a:gd name="connsiteY42" fmla="*/ 511408 h 2729929"/>
                  <a:gd name="connsiteX43" fmla="*/ 945 w 2964553"/>
                  <a:gd name="connsiteY43" fmla="*/ 392058 h 2729929"/>
                  <a:gd name="connsiteX44" fmla="*/ 29310 w 2964553"/>
                  <a:gd name="connsiteY44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16719 w 2964553"/>
                  <a:gd name="connsiteY31" fmla="*/ 895293 h 2729929"/>
                  <a:gd name="connsiteX32" fmla="*/ 1752604 w 2964553"/>
                  <a:gd name="connsiteY32" fmla="*/ 1020901 h 2729929"/>
                  <a:gd name="connsiteX33" fmla="*/ 1593466 w 2964553"/>
                  <a:gd name="connsiteY33" fmla="*/ 912388 h 2729929"/>
                  <a:gd name="connsiteX34" fmla="*/ 1701982 w 2964553"/>
                  <a:gd name="connsiteY34" fmla="*/ 753249 h 2729929"/>
                  <a:gd name="connsiteX35" fmla="*/ 2366098 w 2964553"/>
                  <a:gd name="connsiteY35" fmla="*/ 627642 h 2729929"/>
                  <a:gd name="connsiteX36" fmla="*/ 2368848 w 2964553"/>
                  <a:gd name="connsiteY36" fmla="*/ 627678 h 2729929"/>
                  <a:gd name="connsiteX37" fmla="*/ 2393413 w 2964553"/>
                  <a:gd name="connsiteY37" fmla="*/ 589271 h 2729929"/>
                  <a:gd name="connsiteX38" fmla="*/ 2255861 w 2964553"/>
                  <a:gd name="connsiteY38" fmla="*/ 277735 h 2729929"/>
                  <a:gd name="connsiteX39" fmla="*/ 2218615 w 2964553"/>
                  <a:gd name="connsiteY39" fmla="*/ 262588 h 2729929"/>
                  <a:gd name="connsiteX40" fmla="*/ 2191457 w 2964553"/>
                  <a:gd name="connsiteY40" fmla="*/ 271477 h 2729929"/>
                  <a:gd name="connsiteX41" fmla="*/ 152123 w 2964553"/>
                  <a:gd name="connsiteY41" fmla="*/ 511408 h 2729929"/>
                  <a:gd name="connsiteX42" fmla="*/ 945 w 2964553"/>
                  <a:gd name="connsiteY42" fmla="*/ 392058 h 2729929"/>
                  <a:gd name="connsiteX43" fmla="*/ 29310 w 2964553"/>
                  <a:gd name="connsiteY4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627334 w 2964553"/>
                  <a:gd name="connsiteY28" fmla="*/ 1189730 h 2729929"/>
                  <a:gd name="connsiteX29" fmla="*/ 2516999 w 2964553"/>
                  <a:gd name="connsiteY29" fmla="*/ 877246 h 2729929"/>
                  <a:gd name="connsiteX30" fmla="*/ 2416719 w 2964553"/>
                  <a:gd name="connsiteY30" fmla="*/ 895293 h 2729929"/>
                  <a:gd name="connsiteX31" fmla="*/ 1752604 w 2964553"/>
                  <a:gd name="connsiteY31" fmla="*/ 1020901 h 2729929"/>
                  <a:gd name="connsiteX32" fmla="*/ 1593466 w 2964553"/>
                  <a:gd name="connsiteY32" fmla="*/ 912388 h 2729929"/>
                  <a:gd name="connsiteX33" fmla="*/ 1701982 w 2964553"/>
                  <a:gd name="connsiteY33" fmla="*/ 753249 h 2729929"/>
                  <a:gd name="connsiteX34" fmla="*/ 2366098 w 2964553"/>
                  <a:gd name="connsiteY34" fmla="*/ 627642 h 2729929"/>
                  <a:gd name="connsiteX35" fmla="*/ 2368848 w 2964553"/>
                  <a:gd name="connsiteY35" fmla="*/ 627678 h 2729929"/>
                  <a:gd name="connsiteX36" fmla="*/ 2393413 w 2964553"/>
                  <a:gd name="connsiteY36" fmla="*/ 589271 h 2729929"/>
                  <a:gd name="connsiteX37" fmla="*/ 2255861 w 2964553"/>
                  <a:gd name="connsiteY37" fmla="*/ 277735 h 2729929"/>
                  <a:gd name="connsiteX38" fmla="*/ 2218615 w 2964553"/>
                  <a:gd name="connsiteY38" fmla="*/ 262588 h 2729929"/>
                  <a:gd name="connsiteX39" fmla="*/ 2191457 w 2964553"/>
                  <a:gd name="connsiteY39" fmla="*/ 271477 h 2729929"/>
                  <a:gd name="connsiteX40" fmla="*/ 152123 w 2964553"/>
                  <a:gd name="connsiteY40" fmla="*/ 511408 h 2729929"/>
                  <a:gd name="connsiteX41" fmla="*/ 945 w 2964553"/>
                  <a:gd name="connsiteY41" fmla="*/ 392058 h 2729929"/>
                  <a:gd name="connsiteX42" fmla="*/ 29310 w 2964553"/>
                  <a:gd name="connsiteY42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53336 w 2964553"/>
                  <a:gd name="connsiteY21" fmla="*/ 1503982 h 2729929"/>
                  <a:gd name="connsiteX22" fmla="*/ 1916313 w 2964553"/>
                  <a:gd name="connsiteY22" fmla="*/ 1594680 h 2729929"/>
                  <a:gd name="connsiteX23" fmla="*/ 1761060 w 2964553"/>
                  <a:gd name="connsiteY23" fmla="*/ 1480678 h 2729929"/>
                  <a:gd name="connsiteX24" fmla="*/ 1875063 w 2964553"/>
                  <a:gd name="connsiteY24" fmla="*/ 1325427 h 2729929"/>
                  <a:gd name="connsiteX25" fmla="*/ 2543156 w 2964553"/>
                  <a:gd name="connsiteY25" fmla="*/ 1223073 h 2729929"/>
                  <a:gd name="connsiteX26" fmla="*/ 2516999 w 2964553"/>
                  <a:gd name="connsiteY26" fmla="*/ 877246 h 2729929"/>
                  <a:gd name="connsiteX27" fmla="*/ 2416719 w 2964553"/>
                  <a:gd name="connsiteY27" fmla="*/ 895293 h 2729929"/>
                  <a:gd name="connsiteX28" fmla="*/ 1752604 w 2964553"/>
                  <a:gd name="connsiteY28" fmla="*/ 1020901 h 2729929"/>
                  <a:gd name="connsiteX29" fmla="*/ 1593466 w 2964553"/>
                  <a:gd name="connsiteY29" fmla="*/ 912388 h 2729929"/>
                  <a:gd name="connsiteX30" fmla="*/ 1701982 w 2964553"/>
                  <a:gd name="connsiteY30" fmla="*/ 753249 h 2729929"/>
                  <a:gd name="connsiteX31" fmla="*/ 2366098 w 2964553"/>
                  <a:gd name="connsiteY31" fmla="*/ 627642 h 2729929"/>
                  <a:gd name="connsiteX32" fmla="*/ 2368848 w 2964553"/>
                  <a:gd name="connsiteY32" fmla="*/ 627678 h 2729929"/>
                  <a:gd name="connsiteX33" fmla="*/ 2393413 w 2964553"/>
                  <a:gd name="connsiteY33" fmla="*/ 589271 h 2729929"/>
                  <a:gd name="connsiteX34" fmla="*/ 2255861 w 2964553"/>
                  <a:gd name="connsiteY34" fmla="*/ 277735 h 2729929"/>
                  <a:gd name="connsiteX35" fmla="*/ 2218615 w 2964553"/>
                  <a:gd name="connsiteY35" fmla="*/ 262588 h 2729929"/>
                  <a:gd name="connsiteX36" fmla="*/ 2191457 w 2964553"/>
                  <a:gd name="connsiteY36" fmla="*/ 271477 h 2729929"/>
                  <a:gd name="connsiteX37" fmla="*/ 152123 w 2964553"/>
                  <a:gd name="connsiteY37" fmla="*/ 511408 h 2729929"/>
                  <a:gd name="connsiteX38" fmla="*/ 945 w 2964553"/>
                  <a:gd name="connsiteY38" fmla="*/ 392058 h 2729929"/>
                  <a:gd name="connsiteX39" fmla="*/ 29310 w 2964553"/>
                  <a:gd name="connsiteY39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70325 w 2964553"/>
                  <a:gd name="connsiteY14" fmla="*/ 2101042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70325 w 2964553"/>
                  <a:gd name="connsiteY14" fmla="*/ 2101042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191457 w 2964553"/>
                  <a:gd name="connsiteY33" fmla="*/ 271477 h 2729929"/>
                  <a:gd name="connsiteX34" fmla="*/ 152123 w 2964553"/>
                  <a:gd name="connsiteY34" fmla="*/ 511408 h 2729929"/>
                  <a:gd name="connsiteX35" fmla="*/ 945 w 2964553"/>
                  <a:gd name="connsiteY35" fmla="*/ 392058 h 2729929"/>
                  <a:gd name="connsiteX36" fmla="*/ 29310 w 2964553"/>
                  <a:gd name="connsiteY36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46926 w 2964553"/>
                  <a:gd name="connsiteY30" fmla="*/ 631563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191457 w 2964553"/>
                  <a:gd name="connsiteY33" fmla="*/ 271477 h 2729929"/>
                  <a:gd name="connsiteX34" fmla="*/ 152123 w 2964553"/>
                  <a:gd name="connsiteY34" fmla="*/ 511408 h 2729929"/>
                  <a:gd name="connsiteX35" fmla="*/ 945 w 2964553"/>
                  <a:gd name="connsiteY35" fmla="*/ 392058 h 2729929"/>
                  <a:gd name="connsiteX36" fmla="*/ 29310 w 2964553"/>
                  <a:gd name="connsiteY36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93413 w 2964553"/>
                  <a:gd name="connsiteY30" fmla="*/ 589271 h 2729929"/>
                  <a:gd name="connsiteX31" fmla="*/ 2255861 w 2964553"/>
                  <a:gd name="connsiteY31" fmla="*/ 277735 h 2729929"/>
                  <a:gd name="connsiteX32" fmla="*/ 2191457 w 2964553"/>
                  <a:gd name="connsiteY32" fmla="*/ 271477 h 2729929"/>
                  <a:gd name="connsiteX33" fmla="*/ 152123 w 2964553"/>
                  <a:gd name="connsiteY33" fmla="*/ 511408 h 2729929"/>
                  <a:gd name="connsiteX34" fmla="*/ 945 w 2964553"/>
                  <a:gd name="connsiteY34" fmla="*/ 392058 h 2729929"/>
                  <a:gd name="connsiteX35" fmla="*/ 29310 w 2964553"/>
                  <a:gd name="connsiteY35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255861 w 2964553"/>
                  <a:gd name="connsiteY30" fmla="*/ 277735 h 2729929"/>
                  <a:gd name="connsiteX31" fmla="*/ 2191457 w 2964553"/>
                  <a:gd name="connsiteY31" fmla="*/ 271477 h 2729929"/>
                  <a:gd name="connsiteX32" fmla="*/ 152123 w 2964553"/>
                  <a:gd name="connsiteY32" fmla="*/ 511408 h 2729929"/>
                  <a:gd name="connsiteX33" fmla="*/ 945 w 2964553"/>
                  <a:gd name="connsiteY33" fmla="*/ 392058 h 2729929"/>
                  <a:gd name="connsiteX34" fmla="*/ 29310 w 2964553"/>
                  <a:gd name="connsiteY34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95943 w 2964553"/>
                  <a:gd name="connsiteY4" fmla="*/ 21701 h 2729929"/>
                  <a:gd name="connsiteX5" fmla="*/ 2648679 w 2964553"/>
                  <a:gd name="connsiteY5" fmla="*/ 583621 h 2729929"/>
                  <a:gd name="connsiteX6" fmla="*/ 2708752 w 2964553"/>
                  <a:gd name="connsiteY6" fmla="*/ 677064 h 2729929"/>
                  <a:gd name="connsiteX7" fmla="*/ 2816561 w 2964553"/>
                  <a:gd name="connsiteY7" fmla="*/ 1276654 h 2729929"/>
                  <a:gd name="connsiteX8" fmla="*/ 2841956 w 2964553"/>
                  <a:gd name="connsiteY8" fmla="*/ 1402525 h 2729929"/>
                  <a:gd name="connsiteX9" fmla="*/ 2800726 w 2964553"/>
                  <a:gd name="connsiteY9" fmla="*/ 1935955 h 2729929"/>
                  <a:gd name="connsiteX10" fmla="*/ 2801336 w 2964553"/>
                  <a:gd name="connsiteY10" fmla="*/ 2104795 h 2729929"/>
                  <a:gd name="connsiteX11" fmla="*/ 2381403 w 2964553"/>
                  <a:gd name="connsiteY11" fmla="*/ 2727988 h 2729929"/>
                  <a:gd name="connsiteX12" fmla="*/ 2284605 w 2964553"/>
                  <a:gd name="connsiteY12" fmla="*/ 2487585 h 2729929"/>
                  <a:gd name="connsiteX13" fmla="*/ 2431389 w 2964553"/>
                  <a:gd name="connsiteY13" fmla="*/ 2108495 h 2729929"/>
                  <a:gd name="connsiteX14" fmla="*/ 1962241 w 2964553"/>
                  <a:gd name="connsiteY14" fmla="*/ 2178882 h 2729929"/>
                  <a:gd name="connsiteX15" fmla="*/ 1806991 w 2964553"/>
                  <a:gd name="connsiteY15" fmla="*/ 2064877 h 2729929"/>
                  <a:gd name="connsiteX16" fmla="*/ 1920992 w 2964553"/>
                  <a:gd name="connsiteY16" fmla="*/ 1909624 h 2729929"/>
                  <a:gd name="connsiteX17" fmla="*/ 2523872 w 2964553"/>
                  <a:gd name="connsiteY17" fmla="*/ 1817263 h 2729929"/>
                  <a:gd name="connsiteX18" fmla="*/ 2553336 w 2964553"/>
                  <a:gd name="connsiteY18" fmla="*/ 1503982 h 2729929"/>
                  <a:gd name="connsiteX19" fmla="*/ 1916313 w 2964553"/>
                  <a:gd name="connsiteY19" fmla="*/ 1594680 h 2729929"/>
                  <a:gd name="connsiteX20" fmla="*/ 1761060 w 2964553"/>
                  <a:gd name="connsiteY20" fmla="*/ 1480678 h 2729929"/>
                  <a:gd name="connsiteX21" fmla="*/ 1875063 w 2964553"/>
                  <a:gd name="connsiteY21" fmla="*/ 1325427 h 2729929"/>
                  <a:gd name="connsiteX22" fmla="*/ 2543156 w 2964553"/>
                  <a:gd name="connsiteY22" fmla="*/ 1223073 h 2729929"/>
                  <a:gd name="connsiteX23" fmla="*/ 2516999 w 2964553"/>
                  <a:gd name="connsiteY23" fmla="*/ 877246 h 2729929"/>
                  <a:gd name="connsiteX24" fmla="*/ 2416719 w 2964553"/>
                  <a:gd name="connsiteY24" fmla="*/ 895293 h 2729929"/>
                  <a:gd name="connsiteX25" fmla="*/ 1752604 w 2964553"/>
                  <a:gd name="connsiteY25" fmla="*/ 1020901 h 2729929"/>
                  <a:gd name="connsiteX26" fmla="*/ 1593466 w 2964553"/>
                  <a:gd name="connsiteY26" fmla="*/ 912388 h 2729929"/>
                  <a:gd name="connsiteX27" fmla="*/ 1701982 w 2964553"/>
                  <a:gd name="connsiteY27" fmla="*/ 753249 h 2729929"/>
                  <a:gd name="connsiteX28" fmla="*/ 2327163 w 2964553"/>
                  <a:gd name="connsiteY28" fmla="*/ 635095 h 2729929"/>
                  <a:gd name="connsiteX29" fmla="*/ 2191457 w 2964553"/>
                  <a:gd name="connsiteY29" fmla="*/ 271477 h 2729929"/>
                  <a:gd name="connsiteX30" fmla="*/ 152123 w 2964553"/>
                  <a:gd name="connsiteY30" fmla="*/ 511408 h 2729929"/>
                  <a:gd name="connsiteX31" fmla="*/ 945 w 2964553"/>
                  <a:gd name="connsiteY31" fmla="*/ 392058 h 2729929"/>
                  <a:gd name="connsiteX32" fmla="*/ 29310 w 2964553"/>
                  <a:gd name="connsiteY32" fmla="*/ 291748 h 2729929"/>
                  <a:gd name="connsiteX0" fmla="*/ 29310 w 2964553"/>
                  <a:gd name="connsiteY0" fmla="*/ 330790 h 2768971"/>
                  <a:gd name="connsiteX1" fmla="*/ 120294 w 2964553"/>
                  <a:gd name="connsiteY1" fmla="*/ 279920 h 2768971"/>
                  <a:gd name="connsiteX2" fmla="*/ 2159630 w 2964553"/>
                  <a:gd name="connsiteY2" fmla="*/ 39986 h 2768971"/>
                  <a:gd name="connsiteX3" fmla="*/ 2295943 w 2964553"/>
                  <a:gd name="connsiteY3" fmla="*/ 60743 h 2768971"/>
                  <a:gd name="connsiteX4" fmla="*/ 2648679 w 2964553"/>
                  <a:gd name="connsiteY4" fmla="*/ 622663 h 2768971"/>
                  <a:gd name="connsiteX5" fmla="*/ 2708752 w 2964553"/>
                  <a:gd name="connsiteY5" fmla="*/ 716106 h 2768971"/>
                  <a:gd name="connsiteX6" fmla="*/ 2816561 w 2964553"/>
                  <a:gd name="connsiteY6" fmla="*/ 1315696 h 2768971"/>
                  <a:gd name="connsiteX7" fmla="*/ 2841956 w 2964553"/>
                  <a:gd name="connsiteY7" fmla="*/ 1441567 h 2768971"/>
                  <a:gd name="connsiteX8" fmla="*/ 2800726 w 2964553"/>
                  <a:gd name="connsiteY8" fmla="*/ 1974997 h 2768971"/>
                  <a:gd name="connsiteX9" fmla="*/ 2801336 w 2964553"/>
                  <a:gd name="connsiteY9" fmla="*/ 2143837 h 2768971"/>
                  <a:gd name="connsiteX10" fmla="*/ 2381403 w 2964553"/>
                  <a:gd name="connsiteY10" fmla="*/ 2767030 h 2768971"/>
                  <a:gd name="connsiteX11" fmla="*/ 2284605 w 2964553"/>
                  <a:gd name="connsiteY11" fmla="*/ 2526627 h 2768971"/>
                  <a:gd name="connsiteX12" fmla="*/ 2431389 w 2964553"/>
                  <a:gd name="connsiteY12" fmla="*/ 2147537 h 2768971"/>
                  <a:gd name="connsiteX13" fmla="*/ 1962241 w 2964553"/>
                  <a:gd name="connsiteY13" fmla="*/ 2217924 h 2768971"/>
                  <a:gd name="connsiteX14" fmla="*/ 1806991 w 2964553"/>
                  <a:gd name="connsiteY14" fmla="*/ 2103919 h 2768971"/>
                  <a:gd name="connsiteX15" fmla="*/ 1920992 w 2964553"/>
                  <a:gd name="connsiteY15" fmla="*/ 1948666 h 2768971"/>
                  <a:gd name="connsiteX16" fmla="*/ 2523872 w 2964553"/>
                  <a:gd name="connsiteY16" fmla="*/ 1856305 h 2768971"/>
                  <a:gd name="connsiteX17" fmla="*/ 2553336 w 2964553"/>
                  <a:gd name="connsiteY17" fmla="*/ 1543024 h 2768971"/>
                  <a:gd name="connsiteX18" fmla="*/ 1916313 w 2964553"/>
                  <a:gd name="connsiteY18" fmla="*/ 1633722 h 2768971"/>
                  <a:gd name="connsiteX19" fmla="*/ 1761060 w 2964553"/>
                  <a:gd name="connsiteY19" fmla="*/ 1519720 h 2768971"/>
                  <a:gd name="connsiteX20" fmla="*/ 1875063 w 2964553"/>
                  <a:gd name="connsiteY20" fmla="*/ 1364469 h 2768971"/>
                  <a:gd name="connsiteX21" fmla="*/ 2543156 w 2964553"/>
                  <a:gd name="connsiteY21" fmla="*/ 1262115 h 2768971"/>
                  <a:gd name="connsiteX22" fmla="*/ 2516999 w 2964553"/>
                  <a:gd name="connsiteY22" fmla="*/ 916288 h 2768971"/>
                  <a:gd name="connsiteX23" fmla="*/ 2416719 w 2964553"/>
                  <a:gd name="connsiteY23" fmla="*/ 934335 h 2768971"/>
                  <a:gd name="connsiteX24" fmla="*/ 1752604 w 2964553"/>
                  <a:gd name="connsiteY24" fmla="*/ 1059943 h 2768971"/>
                  <a:gd name="connsiteX25" fmla="*/ 1593466 w 2964553"/>
                  <a:gd name="connsiteY25" fmla="*/ 951430 h 2768971"/>
                  <a:gd name="connsiteX26" fmla="*/ 1701982 w 2964553"/>
                  <a:gd name="connsiteY26" fmla="*/ 792291 h 2768971"/>
                  <a:gd name="connsiteX27" fmla="*/ 2327163 w 2964553"/>
                  <a:gd name="connsiteY27" fmla="*/ 674137 h 2768971"/>
                  <a:gd name="connsiteX28" fmla="*/ 2191457 w 2964553"/>
                  <a:gd name="connsiteY28" fmla="*/ 310519 h 2768971"/>
                  <a:gd name="connsiteX29" fmla="*/ 152123 w 2964553"/>
                  <a:gd name="connsiteY29" fmla="*/ 550450 h 2768971"/>
                  <a:gd name="connsiteX30" fmla="*/ 945 w 2964553"/>
                  <a:gd name="connsiteY30" fmla="*/ 431100 h 2768971"/>
                  <a:gd name="connsiteX31" fmla="*/ 29310 w 2964553"/>
                  <a:gd name="connsiteY31" fmla="*/ 330790 h 2768971"/>
                  <a:gd name="connsiteX0" fmla="*/ 29310 w 2964553"/>
                  <a:gd name="connsiteY0" fmla="*/ 305328 h 2743509"/>
                  <a:gd name="connsiteX1" fmla="*/ 120294 w 2964553"/>
                  <a:gd name="connsiteY1" fmla="*/ 254458 h 2743509"/>
                  <a:gd name="connsiteX2" fmla="*/ 2159630 w 2964553"/>
                  <a:gd name="connsiteY2" fmla="*/ 14524 h 2743509"/>
                  <a:gd name="connsiteX3" fmla="*/ 2295943 w 2964553"/>
                  <a:gd name="connsiteY3" fmla="*/ 35281 h 2743509"/>
                  <a:gd name="connsiteX4" fmla="*/ 2648679 w 2964553"/>
                  <a:gd name="connsiteY4" fmla="*/ 597201 h 2743509"/>
                  <a:gd name="connsiteX5" fmla="*/ 2708752 w 2964553"/>
                  <a:gd name="connsiteY5" fmla="*/ 690644 h 2743509"/>
                  <a:gd name="connsiteX6" fmla="*/ 2816561 w 2964553"/>
                  <a:gd name="connsiteY6" fmla="*/ 1290234 h 2743509"/>
                  <a:gd name="connsiteX7" fmla="*/ 2841956 w 2964553"/>
                  <a:gd name="connsiteY7" fmla="*/ 1416105 h 2743509"/>
                  <a:gd name="connsiteX8" fmla="*/ 2800726 w 2964553"/>
                  <a:gd name="connsiteY8" fmla="*/ 1949535 h 2743509"/>
                  <a:gd name="connsiteX9" fmla="*/ 2801336 w 2964553"/>
                  <a:gd name="connsiteY9" fmla="*/ 2118375 h 2743509"/>
                  <a:gd name="connsiteX10" fmla="*/ 2381403 w 2964553"/>
                  <a:gd name="connsiteY10" fmla="*/ 2741568 h 2743509"/>
                  <a:gd name="connsiteX11" fmla="*/ 2284605 w 2964553"/>
                  <a:gd name="connsiteY11" fmla="*/ 2501165 h 2743509"/>
                  <a:gd name="connsiteX12" fmla="*/ 2431389 w 2964553"/>
                  <a:gd name="connsiteY12" fmla="*/ 2122075 h 2743509"/>
                  <a:gd name="connsiteX13" fmla="*/ 1962241 w 2964553"/>
                  <a:gd name="connsiteY13" fmla="*/ 2192462 h 2743509"/>
                  <a:gd name="connsiteX14" fmla="*/ 1806991 w 2964553"/>
                  <a:gd name="connsiteY14" fmla="*/ 2078457 h 2743509"/>
                  <a:gd name="connsiteX15" fmla="*/ 1920992 w 2964553"/>
                  <a:gd name="connsiteY15" fmla="*/ 1923204 h 2743509"/>
                  <a:gd name="connsiteX16" fmla="*/ 2523872 w 2964553"/>
                  <a:gd name="connsiteY16" fmla="*/ 1830843 h 2743509"/>
                  <a:gd name="connsiteX17" fmla="*/ 2553336 w 2964553"/>
                  <a:gd name="connsiteY17" fmla="*/ 1517562 h 2743509"/>
                  <a:gd name="connsiteX18" fmla="*/ 1916313 w 2964553"/>
                  <a:gd name="connsiteY18" fmla="*/ 1608260 h 2743509"/>
                  <a:gd name="connsiteX19" fmla="*/ 1761060 w 2964553"/>
                  <a:gd name="connsiteY19" fmla="*/ 1494258 h 2743509"/>
                  <a:gd name="connsiteX20" fmla="*/ 1875063 w 2964553"/>
                  <a:gd name="connsiteY20" fmla="*/ 1339007 h 2743509"/>
                  <a:gd name="connsiteX21" fmla="*/ 2543156 w 2964553"/>
                  <a:gd name="connsiteY21" fmla="*/ 1236653 h 2743509"/>
                  <a:gd name="connsiteX22" fmla="*/ 2516999 w 2964553"/>
                  <a:gd name="connsiteY22" fmla="*/ 890826 h 2743509"/>
                  <a:gd name="connsiteX23" fmla="*/ 2416719 w 2964553"/>
                  <a:gd name="connsiteY23" fmla="*/ 908873 h 2743509"/>
                  <a:gd name="connsiteX24" fmla="*/ 1752604 w 2964553"/>
                  <a:gd name="connsiteY24" fmla="*/ 1034481 h 2743509"/>
                  <a:gd name="connsiteX25" fmla="*/ 1593466 w 2964553"/>
                  <a:gd name="connsiteY25" fmla="*/ 925968 h 2743509"/>
                  <a:gd name="connsiteX26" fmla="*/ 1701982 w 2964553"/>
                  <a:gd name="connsiteY26" fmla="*/ 766829 h 2743509"/>
                  <a:gd name="connsiteX27" fmla="*/ 2327163 w 2964553"/>
                  <a:gd name="connsiteY27" fmla="*/ 648675 h 2743509"/>
                  <a:gd name="connsiteX28" fmla="*/ 2191457 w 2964553"/>
                  <a:gd name="connsiteY28" fmla="*/ 285057 h 2743509"/>
                  <a:gd name="connsiteX29" fmla="*/ 152123 w 2964553"/>
                  <a:gd name="connsiteY29" fmla="*/ 524988 h 2743509"/>
                  <a:gd name="connsiteX30" fmla="*/ 945 w 2964553"/>
                  <a:gd name="connsiteY30" fmla="*/ 405638 h 2743509"/>
                  <a:gd name="connsiteX31" fmla="*/ 29310 w 2964553"/>
                  <a:gd name="connsiteY31" fmla="*/ 305328 h 2743509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94742 h 2732923"/>
                  <a:gd name="connsiteX1" fmla="*/ 120294 w 2964553"/>
                  <a:gd name="connsiteY1" fmla="*/ 243872 h 2732923"/>
                  <a:gd name="connsiteX2" fmla="*/ 2159630 w 2964553"/>
                  <a:gd name="connsiteY2" fmla="*/ 3938 h 2732923"/>
                  <a:gd name="connsiteX3" fmla="*/ 2295943 w 2964553"/>
                  <a:gd name="connsiteY3" fmla="*/ 24695 h 2732923"/>
                  <a:gd name="connsiteX4" fmla="*/ 2648679 w 2964553"/>
                  <a:gd name="connsiteY4" fmla="*/ 586615 h 2732923"/>
                  <a:gd name="connsiteX5" fmla="*/ 2708752 w 2964553"/>
                  <a:gd name="connsiteY5" fmla="*/ 680058 h 2732923"/>
                  <a:gd name="connsiteX6" fmla="*/ 2816561 w 2964553"/>
                  <a:gd name="connsiteY6" fmla="*/ 1279648 h 2732923"/>
                  <a:gd name="connsiteX7" fmla="*/ 2841956 w 2964553"/>
                  <a:gd name="connsiteY7" fmla="*/ 1405519 h 2732923"/>
                  <a:gd name="connsiteX8" fmla="*/ 2800726 w 2964553"/>
                  <a:gd name="connsiteY8" fmla="*/ 1938949 h 2732923"/>
                  <a:gd name="connsiteX9" fmla="*/ 2801336 w 2964553"/>
                  <a:gd name="connsiteY9" fmla="*/ 2107789 h 2732923"/>
                  <a:gd name="connsiteX10" fmla="*/ 2381403 w 2964553"/>
                  <a:gd name="connsiteY10" fmla="*/ 2730982 h 2732923"/>
                  <a:gd name="connsiteX11" fmla="*/ 2284605 w 2964553"/>
                  <a:gd name="connsiteY11" fmla="*/ 2490579 h 2732923"/>
                  <a:gd name="connsiteX12" fmla="*/ 2431389 w 2964553"/>
                  <a:gd name="connsiteY12" fmla="*/ 2111489 h 2732923"/>
                  <a:gd name="connsiteX13" fmla="*/ 1962241 w 2964553"/>
                  <a:gd name="connsiteY13" fmla="*/ 2181876 h 2732923"/>
                  <a:gd name="connsiteX14" fmla="*/ 1806991 w 2964553"/>
                  <a:gd name="connsiteY14" fmla="*/ 2067871 h 2732923"/>
                  <a:gd name="connsiteX15" fmla="*/ 1920992 w 2964553"/>
                  <a:gd name="connsiteY15" fmla="*/ 1912618 h 2732923"/>
                  <a:gd name="connsiteX16" fmla="*/ 2523872 w 2964553"/>
                  <a:gd name="connsiteY16" fmla="*/ 1820257 h 2732923"/>
                  <a:gd name="connsiteX17" fmla="*/ 2553336 w 2964553"/>
                  <a:gd name="connsiteY17" fmla="*/ 1506976 h 2732923"/>
                  <a:gd name="connsiteX18" fmla="*/ 1916313 w 2964553"/>
                  <a:gd name="connsiteY18" fmla="*/ 1597674 h 2732923"/>
                  <a:gd name="connsiteX19" fmla="*/ 1761060 w 2964553"/>
                  <a:gd name="connsiteY19" fmla="*/ 1483672 h 2732923"/>
                  <a:gd name="connsiteX20" fmla="*/ 1875063 w 2964553"/>
                  <a:gd name="connsiteY20" fmla="*/ 1328421 h 2732923"/>
                  <a:gd name="connsiteX21" fmla="*/ 2543156 w 2964553"/>
                  <a:gd name="connsiteY21" fmla="*/ 1226067 h 2732923"/>
                  <a:gd name="connsiteX22" fmla="*/ 2516999 w 2964553"/>
                  <a:gd name="connsiteY22" fmla="*/ 880240 h 2732923"/>
                  <a:gd name="connsiteX23" fmla="*/ 2416719 w 2964553"/>
                  <a:gd name="connsiteY23" fmla="*/ 898287 h 2732923"/>
                  <a:gd name="connsiteX24" fmla="*/ 1752604 w 2964553"/>
                  <a:gd name="connsiteY24" fmla="*/ 1023895 h 2732923"/>
                  <a:gd name="connsiteX25" fmla="*/ 1593466 w 2964553"/>
                  <a:gd name="connsiteY25" fmla="*/ 915382 h 2732923"/>
                  <a:gd name="connsiteX26" fmla="*/ 1701982 w 2964553"/>
                  <a:gd name="connsiteY26" fmla="*/ 756243 h 2732923"/>
                  <a:gd name="connsiteX27" fmla="*/ 2327163 w 2964553"/>
                  <a:gd name="connsiteY27" fmla="*/ 638089 h 2732923"/>
                  <a:gd name="connsiteX28" fmla="*/ 2191457 w 2964553"/>
                  <a:gd name="connsiteY28" fmla="*/ 274471 h 2732923"/>
                  <a:gd name="connsiteX29" fmla="*/ 152123 w 2964553"/>
                  <a:gd name="connsiteY29" fmla="*/ 514402 h 2732923"/>
                  <a:gd name="connsiteX30" fmla="*/ 945 w 2964553"/>
                  <a:gd name="connsiteY30" fmla="*/ 395052 h 2732923"/>
                  <a:gd name="connsiteX31" fmla="*/ 29310 w 2964553"/>
                  <a:gd name="connsiteY31" fmla="*/ 294742 h 2732923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92434 h 2730615"/>
                  <a:gd name="connsiteX1" fmla="*/ 120294 w 2964553"/>
                  <a:gd name="connsiteY1" fmla="*/ 241564 h 2730615"/>
                  <a:gd name="connsiteX2" fmla="*/ 2159630 w 2964553"/>
                  <a:gd name="connsiteY2" fmla="*/ 1630 h 2730615"/>
                  <a:gd name="connsiteX3" fmla="*/ 2295943 w 2964553"/>
                  <a:gd name="connsiteY3" fmla="*/ 22387 h 2730615"/>
                  <a:gd name="connsiteX4" fmla="*/ 2648679 w 2964553"/>
                  <a:gd name="connsiteY4" fmla="*/ 584307 h 2730615"/>
                  <a:gd name="connsiteX5" fmla="*/ 2708752 w 2964553"/>
                  <a:gd name="connsiteY5" fmla="*/ 677750 h 2730615"/>
                  <a:gd name="connsiteX6" fmla="*/ 2816561 w 2964553"/>
                  <a:gd name="connsiteY6" fmla="*/ 1277340 h 2730615"/>
                  <a:gd name="connsiteX7" fmla="*/ 2841956 w 2964553"/>
                  <a:gd name="connsiteY7" fmla="*/ 1403211 h 2730615"/>
                  <a:gd name="connsiteX8" fmla="*/ 2800726 w 2964553"/>
                  <a:gd name="connsiteY8" fmla="*/ 1936641 h 2730615"/>
                  <a:gd name="connsiteX9" fmla="*/ 2801336 w 2964553"/>
                  <a:gd name="connsiteY9" fmla="*/ 2105481 h 2730615"/>
                  <a:gd name="connsiteX10" fmla="*/ 2381403 w 2964553"/>
                  <a:gd name="connsiteY10" fmla="*/ 2728674 h 2730615"/>
                  <a:gd name="connsiteX11" fmla="*/ 2284605 w 2964553"/>
                  <a:gd name="connsiteY11" fmla="*/ 2488271 h 2730615"/>
                  <a:gd name="connsiteX12" fmla="*/ 2431389 w 2964553"/>
                  <a:gd name="connsiteY12" fmla="*/ 2109181 h 2730615"/>
                  <a:gd name="connsiteX13" fmla="*/ 1962241 w 2964553"/>
                  <a:gd name="connsiteY13" fmla="*/ 2179568 h 2730615"/>
                  <a:gd name="connsiteX14" fmla="*/ 1806991 w 2964553"/>
                  <a:gd name="connsiteY14" fmla="*/ 2065563 h 2730615"/>
                  <a:gd name="connsiteX15" fmla="*/ 1920992 w 2964553"/>
                  <a:gd name="connsiteY15" fmla="*/ 1910310 h 2730615"/>
                  <a:gd name="connsiteX16" fmla="*/ 2523872 w 2964553"/>
                  <a:gd name="connsiteY16" fmla="*/ 1817949 h 2730615"/>
                  <a:gd name="connsiteX17" fmla="*/ 2553336 w 2964553"/>
                  <a:gd name="connsiteY17" fmla="*/ 1504668 h 2730615"/>
                  <a:gd name="connsiteX18" fmla="*/ 1916313 w 2964553"/>
                  <a:gd name="connsiteY18" fmla="*/ 1595366 h 2730615"/>
                  <a:gd name="connsiteX19" fmla="*/ 1761060 w 2964553"/>
                  <a:gd name="connsiteY19" fmla="*/ 1481364 h 2730615"/>
                  <a:gd name="connsiteX20" fmla="*/ 1875063 w 2964553"/>
                  <a:gd name="connsiteY20" fmla="*/ 1326113 h 2730615"/>
                  <a:gd name="connsiteX21" fmla="*/ 2543156 w 2964553"/>
                  <a:gd name="connsiteY21" fmla="*/ 1223759 h 2730615"/>
                  <a:gd name="connsiteX22" fmla="*/ 2516999 w 2964553"/>
                  <a:gd name="connsiteY22" fmla="*/ 877932 h 2730615"/>
                  <a:gd name="connsiteX23" fmla="*/ 2416719 w 2964553"/>
                  <a:gd name="connsiteY23" fmla="*/ 895979 h 2730615"/>
                  <a:gd name="connsiteX24" fmla="*/ 1752604 w 2964553"/>
                  <a:gd name="connsiteY24" fmla="*/ 1021587 h 2730615"/>
                  <a:gd name="connsiteX25" fmla="*/ 1593466 w 2964553"/>
                  <a:gd name="connsiteY25" fmla="*/ 913074 h 2730615"/>
                  <a:gd name="connsiteX26" fmla="*/ 1701982 w 2964553"/>
                  <a:gd name="connsiteY26" fmla="*/ 753935 h 2730615"/>
                  <a:gd name="connsiteX27" fmla="*/ 2327163 w 2964553"/>
                  <a:gd name="connsiteY27" fmla="*/ 635781 h 2730615"/>
                  <a:gd name="connsiteX28" fmla="*/ 2191457 w 2964553"/>
                  <a:gd name="connsiteY28" fmla="*/ 272163 h 2730615"/>
                  <a:gd name="connsiteX29" fmla="*/ 152123 w 2964553"/>
                  <a:gd name="connsiteY29" fmla="*/ 512094 h 2730615"/>
                  <a:gd name="connsiteX30" fmla="*/ 945 w 2964553"/>
                  <a:gd name="connsiteY30" fmla="*/ 392744 h 2730615"/>
                  <a:gd name="connsiteX31" fmla="*/ 29310 w 2964553"/>
                  <a:gd name="connsiteY31" fmla="*/ 292434 h 2730615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295943 w 2964553"/>
                  <a:gd name="connsiteY3" fmla="*/ 12987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326019 w 2964553"/>
                  <a:gd name="connsiteY3" fmla="*/ 20891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326019 w 2964553"/>
                  <a:gd name="connsiteY3" fmla="*/ 20891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71846 h 2710027"/>
                  <a:gd name="connsiteX1" fmla="*/ 120294 w 2964553"/>
                  <a:gd name="connsiteY1" fmla="*/ 220976 h 2710027"/>
                  <a:gd name="connsiteX2" fmla="*/ 2013068 w 2964553"/>
                  <a:gd name="connsiteY2" fmla="*/ 400 h 2710027"/>
                  <a:gd name="connsiteX3" fmla="*/ 2326019 w 2964553"/>
                  <a:gd name="connsiteY3" fmla="*/ 9703 h 2710027"/>
                  <a:gd name="connsiteX4" fmla="*/ 2648679 w 2964553"/>
                  <a:gd name="connsiteY4" fmla="*/ 563719 h 2710027"/>
                  <a:gd name="connsiteX5" fmla="*/ 2708752 w 2964553"/>
                  <a:gd name="connsiteY5" fmla="*/ 657162 h 2710027"/>
                  <a:gd name="connsiteX6" fmla="*/ 2816561 w 2964553"/>
                  <a:gd name="connsiteY6" fmla="*/ 1256752 h 2710027"/>
                  <a:gd name="connsiteX7" fmla="*/ 2841956 w 2964553"/>
                  <a:gd name="connsiteY7" fmla="*/ 1382623 h 2710027"/>
                  <a:gd name="connsiteX8" fmla="*/ 2800726 w 2964553"/>
                  <a:gd name="connsiteY8" fmla="*/ 1916053 h 2710027"/>
                  <a:gd name="connsiteX9" fmla="*/ 2801336 w 2964553"/>
                  <a:gd name="connsiteY9" fmla="*/ 2084893 h 2710027"/>
                  <a:gd name="connsiteX10" fmla="*/ 2381403 w 2964553"/>
                  <a:gd name="connsiteY10" fmla="*/ 2708086 h 2710027"/>
                  <a:gd name="connsiteX11" fmla="*/ 2284605 w 2964553"/>
                  <a:gd name="connsiteY11" fmla="*/ 2467683 h 2710027"/>
                  <a:gd name="connsiteX12" fmla="*/ 2431389 w 2964553"/>
                  <a:gd name="connsiteY12" fmla="*/ 2088593 h 2710027"/>
                  <a:gd name="connsiteX13" fmla="*/ 1962241 w 2964553"/>
                  <a:gd name="connsiteY13" fmla="*/ 2158980 h 2710027"/>
                  <a:gd name="connsiteX14" fmla="*/ 1806991 w 2964553"/>
                  <a:gd name="connsiteY14" fmla="*/ 2044975 h 2710027"/>
                  <a:gd name="connsiteX15" fmla="*/ 1920992 w 2964553"/>
                  <a:gd name="connsiteY15" fmla="*/ 1889722 h 2710027"/>
                  <a:gd name="connsiteX16" fmla="*/ 2523872 w 2964553"/>
                  <a:gd name="connsiteY16" fmla="*/ 1797361 h 2710027"/>
                  <a:gd name="connsiteX17" fmla="*/ 2553336 w 2964553"/>
                  <a:gd name="connsiteY17" fmla="*/ 1484080 h 2710027"/>
                  <a:gd name="connsiteX18" fmla="*/ 1916313 w 2964553"/>
                  <a:gd name="connsiteY18" fmla="*/ 1574778 h 2710027"/>
                  <a:gd name="connsiteX19" fmla="*/ 1761060 w 2964553"/>
                  <a:gd name="connsiteY19" fmla="*/ 1460776 h 2710027"/>
                  <a:gd name="connsiteX20" fmla="*/ 1875063 w 2964553"/>
                  <a:gd name="connsiteY20" fmla="*/ 1305525 h 2710027"/>
                  <a:gd name="connsiteX21" fmla="*/ 2543156 w 2964553"/>
                  <a:gd name="connsiteY21" fmla="*/ 1203171 h 2710027"/>
                  <a:gd name="connsiteX22" fmla="*/ 2516999 w 2964553"/>
                  <a:gd name="connsiteY22" fmla="*/ 857344 h 2710027"/>
                  <a:gd name="connsiteX23" fmla="*/ 2416719 w 2964553"/>
                  <a:gd name="connsiteY23" fmla="*/ 875391 h 2710027"/>
                  <a:gd name="connsiteX24" fmla="*/ 1752604 w 2964553"/>
                  <a:gd name="connsiteY24" fmla="*/ 1000999 h 2710027"/>
                  <a:gd name="connsiteX25" fmla="*/ 1593466 w 2964553"/>
                  <a:gd name="connsiteY25" fmla="*/ 892486 h 2710027"/>
                  <a:gd name="connsiteX26" fmla="*/ 1701982 w 2964553"/>
                  <a:gd name="connsiteY26" fmla="*/ 733347 h 2710027"/>
                  <a:gd name="connsiteX27" fmla="*/ 2327163 w 2964553"/>
                  <a:gd name="connsiteY27" fmla="*/ 615193 h 2710027"/>
                  <a:gd name="connsiteX28" fmla="*/ 2191457 w 2964553"/>
                  <a:gd name="connsiteY28" fmla="*/ 251575 h 2710027"/>
                  <a:gd name="connsiteX29" fmla="*/ 152123 w 2964553"/>
                  <a:gd name="connsiteY29" fmla="*/ 491506 h 2710027"/>
                  <a:gd name="connsiteX30" fmla="*/ 945 w 2964553"/>
                  <a:gd name="connsiteY30" fmla="*/ 372156 h 2710027"/>
                  <a:gd name="connsiteX31" fmla="*/ 29310 w 2964553"/>
                  <a:gd name="connsiteY31" fmla="*/ 271846 h 27100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48679 w 2964553"/>
                  <a:gd name="connsiteY3" fmla="*/ 56331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6929 h 2715110"/>
                  <a:gd name="connsiteX1" fmla="*/ 120294 w 2964553"/>
                  <a:gd name="connsiteY1" fmla="*/ 226059 h 2715110"/>
                  <a:gd name="connsiteX2" fmla="*/ 2013068 w 2964553"/>
                  <a:gd name="connsiteY2" fmla="*/ 5483 h 2715110"/>
                  <a:gd name="connsiteX3" fmla="*/ 2648679 w 2964553"/>
                  <a:gd name="connsiteY3" fmla="*/ 568802 h 2715110"/>
                  <a:gd name="connsiteX4" fmla="*/ 2708752 w 2964553"/>
                  <a:gd name="connsiteY4" fmla="*/ 662245 h 2715110"/>
                  <a:gd name="connsiteX5" fmla="*/ 2816561 w 2964553"/>
                  <a:gd name="connsiteY5" fmla="*/ 1261835 h 2715110"/>
                  <a:gd name="connsiteX6" fmla="*/ 2841956 w 2964553"/>
                  <a:gd name="connsiteY6" fmla="*/ 1387706 h 2715110"/>
                  <a:gd name="connsiteX7" fmla="*/ 2800726 w 2964553"/>
                  <a:gd name="connsiteY7" fmla="*/ 1921136 h 2715110"/>
                  <a:gd name="connsiteX8" fmla="*/ 2801336 w 2964553"/>
                  <a:gd name="connsiteY8" fmla="*/ 2089976 h 2715110"/>
                  <a:gd name="connsiteX9" fmla="*/ 2381403 w 2964553"/>
                  <a:gd name="connsiteY9" fmla="*/ 2713169 h 2715110"/>
                  <a:gd name="connsiteX10" fmla="*/ 2284605 w 2964553"/>
                  <a:gd name="connsiteY10" fmla="*/ 2472766 h 2715110"/>
                  <a:gd name="connsiteX11" fmla="*/ 2431389 w 2964553"/>
                  <a:gd name="connsiteY11" fmla="*/ 2093676 h 2715110"/>
                  <a:gd name="connsiteX12" fmla="*/ 1962241 w 2964553"/>
                  <a:gd name="connsiteY12" fmla="*/ 2164063 h 2715110"/>
                  <a:gd name="connsiteX13" fmla="*/ 1806991 w 2964553"/>
                  <a:gd name="connsiteY13" fmla="*/ 2050058 h 2715110"/>
                  <a:gd name="connsiteX14" fmla="*/ 1920992 w 2964553"/>
                  <a:gd name="connsiteY14" fmla="*/ 1894805 h 2715110"/>
                  <a:gd name="connsiteX15" fmla="*/ 2523872 w 2964553"/>
                  <a:gd name="connsiteY15" fmla="*/ 1802444 h 2715110"/>
                  <a:gd name="connsiteX16" fmla="*/ 2553336 w 2964553"/>
                  <a:gd name="connsiteY16" fmla="*/ 1489163 h 2715110"/>
                  <a:gd name="connsiteX17" fmla="*/ 1916313 w 2964553"/>
                  <a:gd name="connsiteY17" fmla="*/ 1579861 h 2715110"/>
                  <a:gd name="connsiteX18" fmla="*/ 1761060 w 2964553"/>
                  <a:gd name="connsiteY18" fmla="*/ 1465859 h 2715110"/>
                  <a:gd name="connsiteX19" fmla="*/ 1875063 w 2964553"/>
                  <a:gd name="connsiteY19" fmla="*/ 1310608 h 2715110"/>
                  <a:gd name="connsiteX20" fmla="*/ 2543156 w 2964553"/>
                  <a:gd name="connsiteY20" fmla="*/ 1208254 h 2715110"/>
                  <a:gd name="connsiteX21" fmla="*/ 2516999 w 2964553"/>
                  <a:gd name="connsiteY21" fmla="*/ 862427 h 2715110"/>
                  <a:gd name="connsiteX22" fmla="*/ 2416719 w 2964553"/>
                  <a:gd name="connsiteY22" fmla="*/ 880474 h 2715110"/>
                  <a:gd name="connsiteX23" fmla="*/ 1752604 w 2964553"/>
                  <a:gd name="connsiteY23" fmla="*/ 1006082 h 2715110"/>
                  <a:gd name="connsiteX24" fmla="*/ 1593466 w 2964553"/>
                  <a:gd name="connsiteY24" fmla="*/ 897569 h 2715110"/>
                  <a:gd name="connsiteX25" fmla="*/ 1701982 w 2964553"/>
                  <a:gd name="connsiteY25" fmla="*/ 738430 h 2715110"/>
                  <a:gd name="connsiteX26" fmla="*/ 2327163 w 2964553"/>
                  <a:gd name="connsiteY26" fmla="*/ 620276 h 2715110"/>
                  <a:gd name="connsiteX27" fmla="*/ 2191457 w 2964553"/>
                  <a:gd name="connsiteY27" fmla="*/ 256658 h 2715110"/>
                  <a:gd name="connsiteX28" fmla="*/ 152123 w 2964553"/>
                  <a:gd name="connsiteY28" fmla="*/ 496589 h 2715110"/>
                  <a:gd name="connsiteX29" fmla="*/ 945 w 2964553"/>
                  <a:gd name="connsiteY29" fmla="*/ 377239 h 2715110"/>
                  <a:gd name="connsiteX30" fmla="*/ 29310 w 2964553"/>
                  <a:gd name="connsiteY30" fmla="*/ 276929 h 2715110"/>
                  <a:gd name="connsiteX0" fmla="*/ 29310 w 2964553"/>
                  <a:gd name="connsiteY0" fmla="*/ 276323 h 2714504"/>
                  <a:gd name="connsiteX1" fmla="*/ 120294 w 2964553"/>
                  <a:gd name="connsiteY1" fmla="*/ 225453 h 2714504"/>
                  <a:gd name="connsiteX2" fmla="*/ 2013068 w 2964553"/>
                  <a:gd name="connsiteY2" fmla="*/ 4877 h 2714504"/>
                  <a:gd name="connsiteX3" fmla="*/ 2648679 w 2964553"/>
                  <a:gd name="connsiteY3" fmla="*/ 568196 h 2714504"/>
                  <a:gd name="connsiteX4" fmla="*/ 2708752 w 2964553"/>
                  <a:gd name="connsiteY4" fmla="*/ 661639 h 2714504"/>
                  <a:gd name="connsiteX5" fmla="*/ 2816561 w 2964553"/>
                  <a:gd name="connsiteY5" fmla="*/ 1261229 h 2714504"/>
                  <a:gd name="connsiteX6" fmla="*/ 2841956 w 2964553"/>
                  <a:gd name="connsiteY6" fmla="*/ 1387100 h 2714504"/>
                  <a:gd name="connsiteX7" fmla="*/ 2800726 w 2964553"/>
                  <a:gd name="connsiteY7" fmla="*/ 1920530 h 2714504"/>
                  <a:gd name="connsiteX8" fmla="*/ 2801336 w 2964553"/>
                  <a:gd name="connsiteY8" fmla="*/ 2089370 h 2714504"/>
                  <a:gd name="connsiteX9" fmla="*/ 2381403 w 2964553"/>
                  <a:gd name="connsiteY9" fmla="*/ 2712563 h 2714504"/>
                  <a:gd name="connsiteX10" fmla="*/ 2284605 w 2964553"/>
                  <a:gd name="connsiteY10" fmla="*/ 2472160 h 2714504"/>
                  <a:gd name="connsiteX11" fmla="*/ 2431389 w 2964553"/>
                  <a:gd name="connsiteY11" fmla="*/ 2093070 h 2714504"/>
                  <a:gd name="connsiteX12" fmla="*/ 1962241 w 2964553"/>
                  <a:gd name="connsiteY12" fmla="*/ 2163457 h 2714504"/>
                  <a:gd name="connsiteX13" fmla="*/ 1806991 w 2964553"/>
                  <a:gd name="connsiteY13" fmla="*/ 2049452 h 2714504"/>
                  <a:gd name="connsiteX14" fmla="*/ 1920992 w 2964553"/>
                  <a:gd name="connsiteY14" fmla="*/ 1894199 h 2714504"/>
                  <a:gd name="connsiteX15" fmla="*/ 2523872 w 2964553"/>
                  <a:gd name="connsiteY15" fmla="*/ 1801838 h 2714504"/>
                  <a:gd name="connsiteX16" fmla="*/ 2553336 w 2964553"/>
                  <a:gd name="connsiteY16" fmla="*/ 1488557 h 2714504"/>
                  <a:gd name="connsiteX17" fmla="*/ 1916313 w 2964553"/>
                  <a:gd name="connsiteY17" fmla="*/ 1579255 h 2714504"/>
                  <a:gd name="connsiteX18" fmla="*/ 1761060 w 2964553"/>
                  <a:gd name="connsiteY18" fmla="*/ 1465253 h 2714504"/>
                  <a:gd name="connsiteX19" fmla="*/ 1875063 w 2964553"/>
                  <a:gd name="connsiteY19" fmla="*/ 1310002 h 2714504"/>
                  <a:gd name="connsiteX20" fmla="*/ 2543156 w 2964553"/>
                  <a:gd name="connsiteY20" fmla="*/ 1207648 h 2714504"/>
                  <a:gd name="connsiteX21" fmla="*/ 2516999 w 2964553"/>
                  <a:gd name="connsiteY21" fmla="*/ 861821 h 2714504"/>
                  <a:gd name="connsiteX22" fmla="*/ 2416719 w 2964553"/>
                  <a:gd name="connsiteY22" fmla="*/ 879868 h 2714504"/>
                  <a:gd name="connsiteX23" fmla="*/ 1752604 w 2964553"/>
                  <a:gd name="connsiteY23" fmla="*/ 1005476 h 2714504"/>
                  <a:gd name="connsiteX24" fmla="*/ 1593466 w 2964553"/>
                  <a:gd name="connsiteY24" fmla="*/ 896963 h 2714504"/>
                  <a:gd name="connsiteX25" fmla="*/ 1701982 w 2964553"/>
                  <a:gd name="connsiteY25" fmla="*/ 737824 h 2714504"/>
                  <a:gd name="connsiteX26" fmla="*/ 2327163 w 2964553"/>
                  <a:gd name="connsiteY26" fmla="*/ 619670 h 2714504"/>
                  <a:gd name="connsiteX27" fmla="*/ 2191457 w 2964553"/>
                  <a:gd name="connsiteY27" fmla="*/ 256052 h 2714504"/>
                  <a:gd name="connsiteX28" fmla="*/ 152123 w 2964553"/>
                  <a:gd name="connsiteY28" fmla="*/ 495983 h 2714504"/>
                  <a:gd name="connsiteX29" fmla="*/ 945 w 2964553"/>
                  <a:gd name="connsiteY29" fmla="*/ 376633 h 2714504"/>
                  <a:gd name="connsiteX30" fmla="*/ 29310 w 2964553"/>
                  <a:gd name="connsiteY30" fmla="*/ 276323 h 2714504"/>
                  <a:gd name="connsiteX0" fmla="*/ 29310 w 2964553"/>
                  <a:gd name="connsiteY0" fmla="*/ 279666 h 2717847"/>
                  <a:gd name="connsiteX1" fmla="*/ 120294 w 2964553"/>
                  <a:gd name="connsiteY1" fmla="*/ 228796 h 2717847"/>
                  <a:gd name="connsiteX2" fmla="*/ 2013068 w 2964553"/>
                  <a:gd name="connsiteY2" fmla="*/ 8220 h 2717847"/>
                  <a:gd name="connsiteX3" fmla="*/ 2648679 w 2964553"/>
                  <a:gd name="connsiteY3" fmla="*/ 571539 h 2717847"/>
                  <a:gd name="connsiteX4" fmla="*/ 2708752 w 2964553"/>
                  <a:gd name="connsiteY4" fmla="*/ 664982 h 2717847"/>
                  <a:gd name="connsiteX5" fmla="*/ 2816561 w 2964553"/>
                  <a:gd name="connsiteY5" fmla="*/ 1264572 h 2717847"/>
                  <a:gd name="connsiteX6" fmla="*/ 2841956 w 2964553"/>
                  <a:gd name="connsiteY6" fmla="*/ 1390443 h 2717847"/>
                  <a:gd name="connsiteX7" fmla="*/ 2800726 w 2964553"/>
                  <a:gd name="connsiteY7" fmla="*/ 1923873 h 2717847"/>
                  <a:gd name="connsiteX8" fmla="*/ 2801336 w 2964553"/>
                  <a:gd name="connsiteY8" fmla="*/ 2092713 h 2717847"/>
                  <a:gd name="connsiteX9" fmla="*/ 2381403 w 2964553"/>
                  <a:gd name="connsiteY9" fmla="*/ 2715906 h 2717847"/>
                  <a:gd name="connsiteX10" fmla="*/ 2284605 w 2964553"/>
                  <a:gd name="connsiteY10" fmla="*/ 2475503 h 2717847"/>
                  <a:gd name="connsiteX11" fmla="*/ 2431389 w 2964553"/>
                  <a:gd name="connsiteY11" fmla="*/ 2096413 h 2717847"/>
                  <a:gd name="connsiteX12" fmla="*/ 1962241 w 2964553"/>
                  <a:gd name="connsiteY12" fmla="*/ 2166800 h 2717847"/>
                  <a:gd name="connsiteX13" fmla="*/ 1806991 w 2964553"/>
                  <a:gd name="connsiteY13" fmla="*/ 2052795 h 2717847"/>
                  <a:gd name="connsiteX14" fmla="*/ 1920992 w 2964553"/>
                  <a:gd name="connsiteY14" fmla="*/ 1897542 h 2717847"/>
                  <a:gd name="connsiteX15" fmla="*/ 2523872 w 2964553"/>
                  <a:gd name="connsiteY15" fmla="*/ 1805181 h 2717847"/>
                  <a:gd name="connsiteX16" fmla="*/ 2553336 w 2964553"/>
                  <a:gd name="connsiteY16" fmla="*/ 1491900 h 2717847"/>
                  <a:gd name="connsiteX17" fmla="*/ 1916313 w 2964553"/>
                  <a:gd name="connsiteY17" fmla="*/ 1582598 h 2717847"/>
                  <a:gd name="connsiteX18" fmla="*/ 1761060 w 2964553"/>
                  <a:gd name="connsiteY18" fmla="*/ 1468596 h 2717847"/>
                  <a:gd name="connsiteX19" fmla="*/ 1875063 w 2964553"/>
                  <a:gd name="connsiteY19" fmla="*/ 1313345 h 2717847"/>
                  <a:gd name="connsiteX20" fmla="*/ 2543156 w 2964553"/>
                  <a:gd name="connsiteY20" fmla="*/ 1210991 h 2717847"/>
                  <a:gd name="connsiteX21" fmla="*/ 2516999 w 2964553"/>
                  <a:gd name="connsiteY21" fmla="*/ 865164 h 2717847"/>
                  <a:gd name="connsiteX22" fmla="*/ 2416719 w 2964553"/>
                  <a:gd name="connsiteY22" fmla="*/ 883211 h 2717847"/>
                  <a:gd name="connsiteX23" fmla="*/ 1752604 w 2964553"/>
                  <a:gd name="connsiteY23" fmla="*/ 1008819 h 2717847"/>
                  <a:gd name="connsiteX24" fmla="*/ 1593466 w 2964553"/>
                  <a:gd name="connsiteY24" fmla="*/ 900306 h 2717847"/>
                  <a:gd name="connsiteX25" fmla="*/ 1701982 w 2964553"/>
                  <a:gd name="connsiteY25" fmla="*/ 741167 h 2717847"/>
                  <a:gd name="connsiteX26" fmla="*/ 2327163 w 2964553"/>
                  <a:gd name="connsiteY26" fmla="*/ 623013 h 2717847"/>
                  <a:gd name="connsiteX27" fmla="*/ 2191457 w 2964553"/>
                  <a:gd name="connsiteY27" fmla="*/ 259395 h 2717847"/>
                  <a:gd name="connsiteX28" fmla="*/ 152123 w 2964553"/>
                  <a:gd name="connsiteY28" fmla="*/ 499326 h 2717847"/>
                  <a:gd name="connsiteX29" fmla="*/ 945 w 2964553"/>
                  <a:gd name="connsiteY29" fmla="*/ 379976 h 2717847"/>
                  <a:gd name="connsiteX30" fmla="*/ 29310 w 2964553"/>
                  <a:gd name="connsiteY30" fmla="*/ 279666 h 2717847"/>
                  <a:gd name="connsiteX0" fmla="*/ 29310 w 2964553"/>
                  <a:gd name="connsiteY0" fmla="*/ 276530 h 2714711"/>
                  <a:gd name="connsiteX1" fmla="*/ 120294 w 2964553"/>
                  <a:gd name="connsiteY1" fmla="*/ 225660 h 2714711"/>
                  <a:gd name="connsiteX2" fmla="*/ 2013068 w 2964553"/>
                  <a:gd name="connsiteY2" fmla="*/ 5084 h 2714711"/>
                  <a:gd name="connsiteX3" fmla="*/ 2648679 w 2964553"/>
                  <a:gd name="connsiteY3" fmla="*/ 568403 h 2714711"/>
                  <a:gd name="connsiteX4" fmla="*/ 2708752 w 2964553"/>
                  <a:gd name="connsiteY4" fmla="*/ 661846 h 2714711"/>
                  <a:gd name="connsiteX5" fmla="*/ 2816561 w 2964553"/>
                  <a:gd name="connsiteY5" fmla="*/ 1261436 h 2714711"/>
                  <a:gd name="connsiteX6" fmla="*/ 2841956 w 2964553"/>
                  <a:gd name="connsiteY6" fmla="*/ 1387307 h 2714711"/>
                  <a:gd name="connsiteX7" fmla="*/ 2800726 w 2964553"/>
                  <a:gd name="connsiteY7" fmla="*/ 1920737 h 2714711"/>
                  <a:gd name="connsiteX8" fmla="*/ 2801336 w 2964553"/>
                  <a:gd name="connsiteY8" fmla="*/ 2089577 h 2714711"/>
                  <a:gd name="connsiteX9" fmla="*/ 2381403 w 2964553"/>
                  <a:gd name="connsiteY9" fmla="*/ 2712770 h 2714711"/>
                  <a:gd name="connsiteX10" fmla="*/ 2284605 w 2964553"/>
                  <a:gd name="connsiteY10" fmla="*/ 2472367 h 2714711"/>
                  <a:gd name="connsiteX11" fmla="*/ 2431389 w 2964553"/>
                  <a:gd name="connsiteY11" fmla="*/ 2093277 h 2714711"/>
                  <a:gd name="connsiteX12" fmla="*/ 1962241 w 2964553"/>
                  <a:gd name="connsiteY12" fmla="*/ 2163664 h 2714711"/>
                  <a:gd name="connsiteX13" fmla="*/ 1806991 w 2964553"/>
                  <a:gd name="connsiteY13" fmla="*/ 2049659 h 2714711"/>
                  <a:gd name="connsiteX14" fmla="*/ 1920992 w 2964553"/>
                  <a:gd name="connsiteY14" fmla="*/ 1894406 h 2714711"/>
                  <a:gd name="connsiteX15" fmla="*/ 2523872 w 2964553"/>
                  <a:gd name="connsiteY15" fmla="*/ 1802045 h 2714711"/>
                  <a:gd name="connsiteX16" fmla="*/ 2553336 w 2964553"/>
                  <a:gd name="connsiteY16" fmla="*/ 1488764 h 2714711"/>
                  <a:gd name="connsiteX17" fmla="*/ 1916313 w 2964553"/>
                  <a:gd name="connsiteY17" fmla="*/ 1579462 h 2714711"/>
                  <a:gd name="connsiteX18" fmla="*/ 1761060 w 2964553"/>
                  <a:gd name="connsiteY18" fmla="*/ 1465460 h 2714711"/>
                  <a:gd name="connsiteX19" fmla="*/ 1875063 w 2964553"/>
                  <a:gd name="connsiteY19" fmla="*/ 1310209 h 2714711"/>
                  <a:gd name="connsiteX20" fmla="*/ 2543156 w 2964553"/>
                  <a:gd name="connsiteY20" fmla="*/ 1207855 h 2714711"/>
                  <a:gd name="connsiteX21" fmla="*/ 2516999 w 2964553"/>
                  <a:gd name="connsiteY21" fmla="*/ 862028 h 2714711"/>
                  <a:gd name="connsiteX22" fmla="*/ 2416719 w 2964553"/>
                  <a:gd name="connsiteY22" fmla="*/ 880075 h 2714711"/>
                  <a:gd name="connsiteX23" fmla="*/ 1752604 w 2964553"/>
                  <a:gd name="connsiteY23" fmla="*/ 1005683 h 2714711"/>
                  <a:gd name="connsiteX24" fmla="*/ 1593466 w 2964553"/>
                  <a:gd name="connsiteY24" fmla="*/ 897170 h 2714711"/>
                  <a:gd name="connsiteX25" fmla="*/ 1701982 w 2964553"/>
                  <a:gd name="connsiteY25" fmla="*/ 738031 h 2714711"/>
                  <a:gd name="connsiteX26" fmla="*/ 2327163 w 2964553"/>
                  <a:gd name="connsiteY26" fmla="*/ 619877 h 2714711"/>
                  <a:gd name="connsiteX27" fmla="*/ 2191457 w 2964553"/>
                  <a:gd name="connsiteY27" fmla="*/ 256259 h 2714711"/>
                  <a:gd name="connsiteX28" fmla="*/ 152123 w 2964553"/>
                  <a:gd name="connsiteY28" fmla="*/ 496190 h 2714711"/>
                  <a:gd name="connsiteX29" fmla="*/ 945 w 2964553"/>
                  <a:gd name="connsiteY29" fmla="*/ 376840 h 2714711"/>
                  <a:gd name="connsiteX30" fmla="*/ 29310 w 2964553"/>
                  <a:gd name="connsiteY30" fmla="*/ 276530 h 2714711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708752 w 2964553"/>
                  <a:gd name="connsiteY3" fmla="*/ 656762 h 2709627"/>
                  <a:gd name="connsiteX4" fmla="*/ 2816561 w 2964553"/>
                  <a:gd name="connsiteY4" fmla="*/ 1256352 h 2709627"/>
                  <a:gd name="connsiteX5" fmla="*/ 2841956 w 2964553"/>
                  <a:gd name="connsiteY5" fmla="*/ 1382223 h 2709627"/>
                  <a:gd name="connsiteX6" fmla="*/ 2800726 w 2964553"/>
                  <a:gd name="connsiteY6" fmla="*/ 1915653 h 2709627"/>
                  <a:gd name="connsiteX7" fmla="*/ 2801336 w 2964553"/>
                  <a:gd name="connsiteY7" fmla="*/ 2084493 h 2709627"/>
                  <a:gd name="connsiteX8" fmla="*/ 2381403 w 2964553"/>
                  <a:gd name="connsiteY8" fmla="*/ 2707686 h 2709627"/>
                  <a:gd name="connsiteX9" fmla="*/ 2284605 w 2964553"/>
                  <a:gd name="connsiteY9" fmla="*/ 2467283 h 2709627"/>
                  <a:gd name="connsiteX10" fmla="*/ 2431389 w 2964553"/>
                  <a:gd name="connsiteY10" fmla="*/ 2088193 h 2709627"/>
                  <a:gd name="connsiteX11" fmla="*/ 1962241 w 2964553"/>
                  <a:gd name="connsiteY11" fmla="*/ 2158580 h 2709627"/>
                  <a:gd name="connsiteX12" fmla="*/ 1806991 w 2964553"/>
                  <a:gd name="connsiteY12" fmla="*/ 2044575 h 2709627"/>
                  <a:gd name="connsiteX13" fmla="*/ 1920992 w 2964553"/>
                  <a:gd name="connsiteY13" fmla="*/ 1889322 h 2709627"/>
                  <a:gd name="connsiteX14" fmla="*/ 2523872 w 2964553"/>
                  <a:gd name="connsiteY14" fmla="*/ 1796961 h 2709627"/>
                  <a:gd name="connsiteX15" fmla="*/ 2553336 w 2964553"/>
                  <a:gd name="connsiteY15" fmla="*/ 1483680 h 2709627"/>
                  <a:gd name="connsiteX16" fmla="*/ 1916313 w 2964553"/>
                  <a:gd name="connsiteY16" fmla="*/ 1574378 h 2709627"/>
                  <a:gd name="connsiteX17" fmla="*/ 1761060 w 2964553"/>
                  <a:gd name="connsiteY17" fmla="*/ 1460376 h 2709627"/>
                  <a:gd name="connsiteX18" fmla="*/ 1875063 w 2964553"/>
                  <a:gd name="connsiteY18" fmla="*/ 1305125 h 2709627"/>
                  <a:gd name="connsiteX19" fmla="*/ 2543156 w 2964553"/>
                  <a:gd name="connsiteY19" fmla="*/ 1202771 h 2709627"/>
                  <a:gd name="connsiteX20" fmla="*/ 2516999 w 2964553"/>
                  <a:gd name="connsiteY20" fmla="*/ 856944 h 2709627"/>
                  <a:gd name="connsiteX21" fmla="*/ 2416719 w 2964553"/>
                  <a:gd name="connsiteY21" fmla="*/ 874991 h 2709627"/>
                  <a:gd name="connsiteX22" fmla="*/ 1752604 w 2964553"/>
                  <a:gd name="connsiteY22" fmla="*/ 1000599 h 2709627"/>
                  <a:gd name="connsiteX23" fmla="*/ 1593466 w 2964553"/>
                  <a:gd name="connsiteY23" fmla="*/ 892086 h 2709627"/>
                  <a:gd name="connsiteX24" fmla="*/ 1701982 w 2964553"/>
                  <a:gd name="connsiteY24" fmla="*/ 732947 h 2709627"/>
                  <a:gd name="connsiteX25" fmla="*/ 2327163 w 2964553"/>
                  <a:gd name="connsiteY25" fmla="*/ 614793 h 2709627"/>
                  <a:gd name="connsiteX26" fmla="*/ 2191457 w 2964553"/>
                  <a:gd name="connsiteY26" fmla="*/ 251175 h 2709627"/>
                  <a:gd name="connsiteX27" fmla="*/ 152123 w 2964553"/>
                  <a:gd name="connsiteY27" fmla="*/ 491106 h 2709627"/>
                  <a:gd name="connsiteX28" fmla="*/ 945 w 2964553"/>
                  <a:gd name="connsiteY28" fmla="*/ 371756 h 2709627"/>
                  <a:gd name="connsiteX29" fmla="*/ 29310 w 2964553"/>
                  <a:gd name="connsiteY29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59794 w 2964553"/>
                  <a:gd name="connsiteY3" fmla="*/ 57573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33034 w 2968277"/>
                  <a:gd name="connsiteY0" fmla="*/ 288475 h 2726656"/>
                  <a:gd name="connsiteX1" fmla="*/ 270409 w 2968277"/>
                  <a:gd name="connsiteY1" fmla="*/ 220859 h 2726656"/>
                  <a:gd name="connsiteX2" fmla="*/ 2016792 w 2968277"/>
                  <a:gd name="connsiteY2" fmla="*/ 17029 h 2726656"/>
                  <a:gd name="connsiteX3" fmla="*/ 2668809 w 2968277"/>
                  <a:gd name="connsiteY3" fmla="*/ 560398 h 2726656"/>
                  <a:gd name="connsiteX4" fmla="*/ 2712476 w 2968277"/>
                  <a:gd name="connsiteY4" fmla="*/ 673791 h 2726656"/>
                  <a:gd name="connsiteX5" fmla="*/ 2820285 w 2968277"/>
                  <a:gd name="connsiteY5" fmla="*/ 1273381 h 2726656"/>
                  <a:gd name="connsiteX6" fmla="*/ 2845680 w 2968277"/>
                  <a:gd name="connsiteY6" fmla="*/ 1399252 h 2726656"/>
                  <a:gd name="connsiteX7" fmla="*/ 2804450 w 2968277"/>
                  <a:gd name="connsiteY7" fmla="*/ 1932682 h 2726656"/>
                  <a:gd name="connsiteX8" fmla="*/ 2805060 w 2968277"/>
                  <a:gd name="connsiteY8" fmla="*/ 2101522 h 2726656"/>
                  <a:gd name="connsiteX9" fmla="*/ 2385127 w 2968277"/>
                  <a:gd name="connsiteY9" fmla="*/ 2724715 h 2726656"/>
                  <a:gd name="connsiteX10" fmla="*/ 2288329 w 2968277"/>
                  <a:gd name="connsiteY10" fmla="*/ 2484312 h 2726656"/>
                  <a:gd name="connsiteX11" fmla="*/ 2435113 w 2968277"/>
                  <a:gd name="connsiteY11" fmla="*/ 2105222 h 2726656"/>
                  <a:gd name="connsiteX12" fmla="*/ 1965965 w 2968277"/>
                  <a:gd name="connsiteY12" fmla="*/ 2175609 h 2726656"/>
                  <a:gd name="connsiteX13" fmla="*/ 1810715 w 2968277"/>
                  <a:gd name="connsiteY13" fmla="*/ 2061604 h 2726656"/>
                  <a:gd name="connsiteX14" fmla="*/ 1924716 w 2968277"/>
                  <a:gd name="connsiteY14" fmla="*/ 1906351 h 2726656"/>
                  <a:gd name="connsiteX15" fmla="*/ 2527596 w 2968277"/>
                  <a:gd name="connsiteY15" fmla="*/ 1813990 h 2726656"/>
                  <a:gd name="connsiteX16" fmla="*/ 2557060 w 2968277"/>
                  <a:gd name="connsiteY16" fmla="*/ 1500709 h 2726656"/>
                  <a:gd name="connsiteX17" fmla="*/ 1920037 w 2968277"/>
                  <a:gd name="connsiteY17" fmla="*/ 1591407 h 2726656"/>
                  <a:gd name="connsiteX18" fmla="*/ 1764784 w 2968277"/>
                  <a:gd name="connsiteY18" fmla="*/ 1477405 h 2726656"/>
                  <a:gd name="connsiteX19" fmla="*/ 1878787 w 2968277"/>
                  <a:gd name="connsiteY19" fmla="*/ 1322154 h 2726656"/>
                  <a:gd name="connsiteX20" fmla="*/ 2546880 w 2968277"/>
                  <a:gd name="connsiteY20" fmla="*/ 1219800 h 2726656"/>
                  <a:gd name="connsiteX21" fmla="*/ 2520723 w 2968277"/>
                  <a:gd name="connsiteY21" fmla="*/ 873973 h 2726656"/>
                  <a:gd name="connsiteX22" fmla="*/ 2420443 w 2968277"/>
                  <a:gd name="connsiteY22" fmla="*/ 892020 h 2726656"/>
                  <a:gd name="connsiteX23" fmla="*/ 1756328 w 2968277"/>
                  <a:gd name="connsiteY23" fmla="*/ 1017628 h 2726656"/>
                  <a:gd name="connsiteX24" fmla="*/ 1597190 w 2968277"/>
                  <a:gd name="connsiteY24" fmla="*/ 909115 h 2726656"/>
                  <a:gd name="connsiteX25" fmla="*/ 1705706 w 2968277"/>
                  <a:gd name="connsiteY25" fmla="*/ 749976 h 2726656"/>
                  <a:gd name="connsiteX26" fmla="*/ 2330887 w 2968277"/>
                  <a:gd name="connsiteY26" fmla="*/ 631822 h 2726656"/>
                  <a:gd name="connsiteX27" fmla="*/ 2195181 w 2968277"/>
                  <a:gd name="connsiteY27" fmla="*/ 268204 h 2726656"/>
                  <a:gd name="connsiteX28" fmla="*/ 155847 w 2968277"/>
                  <a:gd name="connsiteY28" fmla="*/ 508135 h 2726656"/>
                  <a:gd name="connsiteX29" fmla="*/ 4669 w 2968277"/>
                  <a:gd name="connsiteY29" fmla="*/ 388785 h 2726656"/>
                  <a:gd name="connsiteX30" fmla="*/ 33034 w 2968277"/>
                  <a:gd name="connsiteY30" fmla="*/ 288475 h 2726656"/>
                  <a:gd name="connsiteX0" fmla="*/ 0 w 2963608"/>
                  <a:gd name="connsiteY0" fmla="*/ 388785 h 2726656"/>
                  <a:gd name="connsiteX1" fmla="*/ 265740 w 2963608"/>
                  <a:gd name="connsiteY1" fmla="*/ 220859 h 2726656"/>
                  <a:gd name="connsiteX2" fmla="*/ 2012123 w 2963608"/>
                  <a:gd name="connsiteY2" fmla="*/ 17029 h 2726656"/>
                  <a:gd name="connsiteX3" fmla="*/ 2664140 w 2963608"/>
                  <a:gd name="connsiteY3" fmla="*/ 560398 h 2726656"/>
                  <a:gd name="connsiteX4" fmla="*/ 2707807 w 2963608"/>
                  <a:gd name="connsiteY4" fmla="*/ 673791 h 2726656"/>
                  <a:gd name="connsiteX5" fmla="*/ 2815616 w 2963608"/>
                  <a:gd name="connsiteY5" fmla="*/ 1273381 h 2726656"/>
                  <a:gd name="connsiteX6" fmla="*/ 2841011 w 2963608"/>
                  <a:gd name="connsiteY6" fmla="*/ 1399252 h 2726656"/>
                  <a:gd name="connsiteX7" fmla="*/ 2799781 w 2963608"/>
                  <a:gd name="connsiteY7" fmla="*/ 1932682 h 2726656"/>
                  <a:gd name="connsiteX8" fmla="*/ 2800391 w 2963608"/>
                  <a:gd name="connsiteY8" fmla="*/ 2101522 h 2726656"/>
                  <a:gd name="connsiteX9" fmla="*/ 2380458 w 2963608"/>
                  <a:gd name="connsiteY9" fmla="*/ 2724715 h 2726656"/>
                  <a:gd name="connsiteX10" fmla="*/ 2283660 w 2963608"/>
                  <a:gd name="connsiteY10" fmla="*/ 2484312 h 2726656"/>
                  <a:gd name="connsiteX11" fmla="*/ 2430444 w 2963608"/>
                  <a:gd name="connsiteY11" fmla="*/ 2105222 h 2726656"/>
                  <a:gd name="connsiteX12" fmla="*/ 1961296 w 2963608"/>
                  <a:gd name="connsiteY12" fmla="*/ 2175609 h 2726656"/>
                  <a:gd name="connsiteX13" fmla="*/ 1806046 w 2963608"/>
                  <a:gd name="connsiteY13" fmla="*/ 2061604 h 2726656"/>
                  <a:gd name="connsiteX14" fmla="*/ 1920047 w 2963608"/>
                  <a:gd name="connsiteY14" fmla="*/ 1906351 h 2726656"/>
                  <a:gd name="connsiteX15" fmla="*/ 2522927 w 2963608"/>
                  <a:gd name="connsiteY15" fmla="*/ 1813990 h 2726656"/>
                  <a:gd name="connsiteX16" fmla="*/ 2552391 w 2963608"/>
                  <a:gd name="connsiteY16" fmla="*/ 1500709 h 2726656"/>
                  <a:gd name="connsiteX17" fmla="*/ 1915368 w 2963608"/>
                  <a:gd name="connsiteY17" fmla="*/ 1591407 h 2726656"/>
                  <a:gd name="connsiteX18" fmla="*/ 1760115 w 2963608"/>
                  <a:gd name="connsiteY18" fmla="*/ 1477405 h 2726656"/>
                  <a:gd name="connsiteX19" fmla="*/ 1874118 w 2963608"/>
                  <a:gd name="connsiteY19" fmla="*/ 1322154 h 2726656"/>
                  <a:gd name="connsiteX20" fmla="*/ 2542211 w 2963608"/>
                  <a:gd name="connsiteY20" fmla="*/ 1219800 h 2726656"/>
                  <a:gd name="connsiteX21" fmla="*/ 2516054 w 2963608"/>
                  <a:gd name="connsiteY21" fmla="*/ 873973 h 2726656"/>
                  <a:gd name="connsiteX22" fmla="*/ 2415774 w 2963608"/>
                  <a:gd name="connsiteY22" fmla="*/ 892020 h 2726656"/>
                  <a:gd name="connsiteX23" fmla="*/ 1751659 w 2963608"/>
                  <a:gd name="connsiteY23" fmla="*/ 1017628 h 2726656"/>
                  <a:gd name="connsiteX24" fmla="*/ 1592521 w 2963608"/>
                  <a:gd name="connsiteY24" fmla="*/ 909115 h 2726656"/>
                  <a:gd name="connsiteX25" fmla="*/ 1701037 w 2963608"/>
                  <a:gd name="connsiteY25" fmla="*/ 749976 h 2726656"/>
                  <a:gd name="connsiteX26" fmla="*/ 2326218 w 2963608"/>
                  <a:gd name="connsiteY26" fmla="*/ 631822 h 2726656"/>
                  <a:gd name="connsiteX27" fmla="*/ 2190512 w 2963608"/>
                  <a:gd name="connsiteY27" fmla="*/ 268204 h 2726656"/>
                  <a:gd name="connsiteX28" fmla="*/ 151178 w 2963608"/>
                  <a:gd name="connsiteY28" fmla="*/ 508135 h 2726656"/>
                  <a:gd name="connsiteX29" fmla="*/ 0 w 2963608"/>
                  <a:gd name="connsiteY29" fmla="*/ 388785 h 2726656"/>
                  <a:gd name="connsiteX0" fmla="*/ 187656 w 3000086"/>
                  <a:gd name="connsiteY0" fmla="*/ 508135 h 2726656"/>
                  <a:gd name="connsiteX1" fmla="*/ 302218 w 3000086"/>
                  <a:gd name="connsiteY1" fmla="*/ 220859 h 2726656"/>
                  <a:gd name="connsiteX2" fmla="*/ 2048601 w 3000086"/>
                  <a:gd name="connsiteY2" fmla="*/ 17029 h 2726656"/>
                  <a:gd name="connsiteX3" fmla="*/ 2700618 w 3000086"/>
                  <a:gd name="connsiteY3" fmla="*/ 560398 h 2726656"/>
                  <a:gd name="connsiteX4" fmla="*/ 2744285 w 3000086"/>
                  <a:gd name="connsiteY4" fmla="*/ 673791 h 2726656"/>
                  <a:gd name="connsiteX5" fmla="*/ 2852094 w 3000086"/>
                  <a:gd name="connsiteY5" fmla="*/ 1273381 h 2726656"/>
                  <a:gd name="connsiteX6" fmla="*/ 2877489 w 3000086"/>
                  <a:gd name="connsiteY6" fmla="*/ 1399252 h 2726656"/>
                  <a:gd name="connsiteX7" fmla="*/ 2836259 w 3000086"/>
                  <a:gd name="connsiteY7" fmla="*/ 1932682 h 2726656"/>
                  <a:gd name="connsiteX8" fmla="*/ 2836869 w 3000086"/>
                  <a:gd name="connsiteY8" fmla="*/ 2101522 h 2726656"/>
                  <a:gd name="connsiteX9" fmla="*/ 2416936 w 3000086"/>
                  <a:gd name="connsiteY9" fmla="*/ 2724715 h 2726656"/>
                  <a:gd name="connsiteX10" fmla="*/ 2320138 w 3000086"/>
                  <a:gd name="connsiteY10" fmla="*/ 2484312 h 2726656"/>
                  <a:gd name="connsiteX11" fmla="*/ 2466922 w 3000086"/>
                  <a:gd name="connsiteY11" fmla="*/ 2105222 h 2726656"/>
                  <a:gd name="connsiteX12" fmla="*/ 1997774 w 3000086"/>
                  <a:gd name="connsiteY12" fmla="*/ 2175609 h 2726656"/>
                  <a:gd name="connsiteX13" fmla="*/ 1842524 w 3000086"/>
                  <a:gd name="connsiteY13" fmla="*/ 2061604 h 2726656"/>
                  <a:gd name="connsiteX14" fmla="*/ 1956525 w 3000086"/>
                  <a:gd name="connsiteY14" fmla="*/ 1906351 h 2726656"/>
                  <a:gd name="connsiteX15" fmla="*/ 2559405 w 3000086"/>
                  <a:gd name="connsiteY15" fmla="*/ 1813990 h 2726656"/>
                  <a:gd name="connsiteX16" fmla="*/ 2588869 w 3000086"/>
                  <a:gd name="connsiteY16" fmla="*/ 1500709 h 2726656"/>
                  <a:gd name="connsiteX17" fmla="*/ 1951846 w 3000086"/>
                  <a:gd name="connsiteY17" fmla="*/ 1591407 h 2726656"/>
                  <a:gd name="connsiteX18" fmla="*/ 1796593 w 3000086"/>
                  <a:gd name="connsiteY18" fmla="*/ 1477405 h 2726656"/>
                  <a:gd name="connsiteX19" fmla="*/ 1910596 w 3000086"/>
                  <a:gd name="connsiteY19" fmla="*/ 1322154 h 2726656"/>
                  <a:gd name="connsiteX20" fmla="*/ 2578689 w 3000086"/>
                  <a:gd name="connsiteY20" fmla="*/ 1219800 h 2726656"/>
                  <a:gd name="connsiteX21" fmla="*/ 2552532 w 3000086"/>
                  <a:gd name="connsiteY21" fmla="*/ 873973 h 2726656"/>
                  <a:gd name="connsiteX22" fmla="*/ 2452252 w 3000086"/>
                  <a:gd name="connsiteY22" fmla="*/ 892020 h 2726656"/>
                  <a:gd name="connsiteX23" fmla="*/ 1788137 w 3000086"/>
                  <a:gd name="connsiteY23" fmla="*/ 1017628 h 2726656"/>
                  <a:gd name="connsiteX24" fmla="*/ 1628999 w 3000086"/>
                  <a:gd name="connsiteY24" fmla="*/ 909115 h 2726656"/>
                  <a:gd name="connsiteX25" fmla="*/ 1737515 w 3000086"/>
                  <a:gd name="connsiteY25" fmla="*/ 749976 h 2726656"/>
                  <a:gd name="connsiteX26" fmla="*/ 2362696 w 3000086"/>
                  <a:gd name="connsiteY26" fmla="*/ 631822 h 2726656"/>
                  <a:gd name="connsiteX27" fmla="*/ 2226990 w 3000086"/>
                  <a:gd name="connsiteY27" fmla="*/ 268204 h 2726656"/>
                  <a:gd name="connsiteX28" fmla="*/ 187656 w 3000086"/>
                  <a:gd name="connsiteY28" fmla="*/ 508135 h 2726656"/>
                  <a:gd name="connsiteX0" fmla="*/ 118134 w 2930564"/>
                  <a:gd name="connsiteY0" fmla="*/ 508135 h 2726656"/>
                  <a:gd name="connsiteX1" fmla="*/ 232696 w 2930564"/>
                  <a:gd name="connsiteY1" fmla="*/ 220859 h 2726656"/>
                  <a:gd name="connsiteX2" fmla="*/ 1979079 w 2930564"/>
                  <a:gd name="connsiteY2" fmla="*/ 17029 h 2726656"/>
                  <a:gd name="connsiteX3" fmla="*/ 2631096 w 2930564"/>
                  <a:gd name="connsiteY3" fmla="*/ 560398 h 2726656"/>
                  <a:gd name="connsiteX4" fmla="*/ 2674763 w 2930564"/>
                  <a:gd name="connsiteY4" fmla="*/ 673791 h 2726656"/>
                  <a:gd name="connsiteX5" fmla="*/ 2782572 w 2930564"/>
                  <a:gd name="connsiteY5" fmla="*/ 1273381 h 2726656"/>
                  <a:gd name="connsiteX6" fmla="*/ 2807967 w 2930564"/>
                  <a:gd name="connsiteY6" fmla="*/ 1399252 h 2726656"/>
                  <a:gd name="connsiteX7" fmla="*/ 2766737 w 2930564"/>
                  <a:gd name="connsiteY7" fmla="*/ 1932682 h 2726656"/>
                  <a:gd name="connsiteX8" fmla="*/ 2767347 w 2930564"/>
                  <a:gd name="connsiteY8" fmla="*/ 2101522 h 2726656"/>
                  <a:gd name="connsiteX9" fmla="*/ 2347414 w 2930564"/>
                  <a:gd name="connsiteY9" fmla="*/ 2724715 h 2726656"/>
                  <a:gd name="connsiteX10" fmla="*/ 2250616 w 2930564"/>
                  <a:gd name="connsiteY10" fmla="*/ 2484312 h 2726656"/>
                  <a:gd name="connsiteX11" fmla="*/ 2397400 w 2930564"/>
                  <a:gd name="connsiteY11" fmla="*/ 2105222 h 2726656"/>
                  <a:gd name="connsiteX12" fmla="*/ 1928252 w 2930564"/>
                  <a:gd name="connsiteY12" fmla="*/ 2175609 h 2726656"/>
                  <a:gd name="connsiteX13" fmla="*/ 1773002 w 2930564"/>
                  <a:gd name="connsiteY13" fmla="*/ 2061604 h 2726656"/>
                  <a:gd name="connsiteX14" fmla="*/ 1887003 w 2930564"/>
                  <a:gd name="connsiteY14" fmla="*/ 1906351 h 2726656"/>
                  <a:gd name="connsiteX15" fmla="*/ 2489883 w 2930564"/>
                  <a:gd name="connsiteY15" fmla="*/ 1813990 h 2726656"/>
                  <a:gd name="connsiteX16" fmla="*/ 2519347 w 2930564"/>
                  <a:gd name="connsiteY16" fmla="*/ 1500709 h 2726656"/>
                  <a:gd name="connsiteX17" fmla="*/ 1882324 w 2930564"/>
                  <a:gd name="connsiteY17" fmla="*/ 1591407 h 2726656"/>
                  <a:gd name="connsiteX18" fmla="*/ 1727071 w 2930564"/>
                  <a:gd name="connsiteY18" fmla="*/ 1477405 h 2726656"/>
                  <a:gd name="connsiteX19" fmla="*/ 1841074 w 2930564"/>
                  <a:gd name="connsiteY19" fmla="*/ 1322154 h 2726656"/>
                  <a:gd name="connsiteX20" fmla="*/ 2509167 w 2930564"/>
                  <a:gd name="connsiteY20" fmla="*/ 1219800 h 2726656"/>
                  <a:gd name="connsiteX21" fmla="*/ 2483010 w 2930564"/>
                  <a:gd name="connsiteY21" fmla="*/ 873973 h 2726656"/>
                  <a:gd name="connsiteX22" fmla="*/ 2382730 w 2930564"/>
                  <a:gd name="connsiteY22" fmla="*/ 892020 h 2726656"/>
                  <a:gd name="connsiteX23" fmla="*/ 1718615 w 2930564"/>
                  <a:gd name="connsiteY23" fmla="*/ 1017628 h 2726656"/>
                  <a:gd name="connsiteX24" fmla="*/ 1559477 w 2930564"/>
                  <a:gd name="connsiteY24" fmla="*/ 909115 h 2726656"/>
                  <a:gd name="connsiteX25" fmla="*/ 1667993 w 2930564"/>
                  <a:gd name="connsiteY25" fmla="*/ 749976 h 2726656"/>
                  <a:gd name="connsiteX26" fmla="*/ 2293174 w 2930564"/>
                  <a:gd name="connsiteY26" fmla="*/ 631822 h 2726656"/>
                  <a:gd name="connsiteX27" fmla="*/ 2157468 w 2930564"/>
                  <a:gd name="connsiteY27" fmla="*/ 268204 h 2726656"/>
                  <a:gd name="connsiteX28" fmla="*/ 118134 w 2930564"/>
                  <a:gd name="connsiteY28" fmla="*/ 508135 h 2726656"/>
                  <a:gd name="connsiteX0" fmla="*/ 62785 w 2875215"/>
                  <a:gd name="connsiteY0" fmla="*/ 508135 h 2726656"/>
                  <a:gd name="connsiteX1" fmla="*/ 177347 w 2875215"/>
                  <a:gd name="connsiteY1" fmla="*/ 220859 h 2726656"/>
                  <a:gd name="connsiteX2" fmla="*/ 1923730 w 2875215"/>
                  <a:gd name="connsiteY2" fmla="*/ 17029 h 2726656"/>
                  <a:gd name="connsiteX3" fmla="*/ 2575747 w 2875215"/>
                  <a:gd name="connsiteY3" fmla="*/ 560398 h 2726656"/>
                  <a:gd name="connsiteX4" fmla="*/ 2619414 w 2875215"/>
                  <a:gd name="connsiteY4" fmla="*/ 673791 h 2726656"/>
                  <a:gd name="connsiteX5" fmla="*/ 2727223 w 2875215"/>
                  <a:gd name="connsiteY5" fmla="*/ 1273381 h 2726656"/>
                  <a:gd name="connsiteX6" fmla="*/ 2752618 w 2875215"/>
                  <a:gd name="connsiteY6" fmla="*/ 1399252 h 2726656"/>
                  <a:gd name="connsiteX7" fmla="*/ 2711388 w 2875215"/>
                  <a:gd name="connsiteY7" fmla="*/ 1932682 h 2726656"/>
                  <a:gd name="connsiteX8" fmla="*/ 2711998 w 2875215"/>
                  <a:gd name="connsiteY8" fmla="*/ 2101522 h 2726656"/>
                  <a:gd name="connsiteX9" fmla="*/ 2292065 w 2875215"/>
                  <a:gd name="connsiteY9" fmla="*/ 2724715 h 2726656"/>
                  <a:gd name="connsiteX10" fmla="*/ 2195267 w 2875215"/>
                  <a:gd name="connsiteY10" fmla="*/ 2484312 h 2726656"/>
                  <a:gd name="connsiteX11" fmla="*/ 2342051 w 2875215"/>
                  <a:gd name="connsiteY11" fmla="*/ 2105222 h 2726656"/>
                  <a:gd name="connsiteX12" fmla="*/ 1872903 w 2875215"/>
                  <a:gd name="connsiteY12" fmla="*/ 2175609 h 2726656"/>
                  <a:gd name="connsiteX13" fmla="*/ 1717653 w 2875215"/>
                  <a:gd name="connsiteY13" fmla="*/ 2061604 h 2726656"/>
                  <a:gd name="connsiteX14" fmla="*/ 1831654 w 2875215"/>
                  <a:gd name="connsiteY14" fmla="*/ 1906351 h 2726656"/>
                  <a:gd name="connsiteX15" fmla="*/ 2434534 w 2875215"/>
                  <a:gd name="connsiteY15" fmla="*/ 1813990 h 2726656"/>
                  <a:gd name="connsiteX16" fmla="*/ 2463998 w 2875215"/>
                  <a:gd name="connsiteY16" fmla="*/ 1500709 h 2726656"/>
                  <a:gd name="connsiteX17" fmla="*/ 1826975 w 2875215"/>
                  <a:gd name="connsiteY17" fmla="*/ 1591407 h 2726656"/>
                  <a:gd name="connsiteX18" fmla="*/ 1671722 w 2875215"/>
                  <a:gd name="connsiteY18" fmla="*/ 1477405 h 2726656"/>
                  <a:gd name="connsiteX19" fmla="*/ 1785725 w 2875215"/>
                  <a:gd name="connsiteY19" fmla="*/ 1322154 h 2726656"/>
                  <a:gd name="connsiteX20" fmla="*/ 2453818 w 2875215"/>
                  <a:gd name="connsiteY20" fmla="*/ 1219800 h 2726656"/>
                  <a:gd name="connsiteX21" fmla="*/ 2427661 w 2875215"/>
                  <a:gd name="connsiteY21" fmla="*/ 873973 h 2726656"/>
                  <a:gd name="connsiteX22" fmla="*/ 2327381 w 2875215"/>
                  <a:gd name="connsiteY22" fmla="*/ 892020 h 2726656"/>
                  <a:gd name="connsiteX23" fmla="*/ 1663266 w 2875215"/>
                  <a:gd name="connsiteY23" fmla="*/ 1017628 h 2726656"/>
                  <a:gd name="connsiteX24" fmla="*/ 1504128 w 2875215"/>
                  <a:gd name="connsiteY24" fmla="*/ 909115 h 2726656"/>
                  <a:gd name="connsiteX25" fmla="*/ 1612644 w 2875215"/>
                  <a:gd name="connsiteY25" fmla="*/ 749976 h 2726656"/>
                  <a:gd name="connsiteX26" fmla="*/ 2237825 w 2875215"/>
                  <a:gd name="connsiteY26" fmla="*/ 631822 h 2726656"/>
                  <a:gd name="connsiteX27" fmla="*/ 2102119 w 2875215"/>
                  <a:gd name="connsiteY27" fmla="*/ 268204 h 2726656"/>
                  <a:gd name="connsiteX28" fmla="*/ 62785 w 2875215"/>
                  <a:gd name="connsiteY28" fmla="*/ 508135 h 2726656"/>
                  <a:gd name="connsiteX0" fmla="*/ 70686 w 2883116"/>
                  <a:gd name="connsiteY0" fmla="*/ 508135 h 2726656"/>
                  <a:gd name="connsiteX1" fmla="*/ 185248 w 2883116"/>
                  <a:gd name="connsiteY1" fmla="*/ 220859 h 2726656"/>
                  <a:gd name="connsiteX2" fmla="*/ 1931631 w 2883116"/>
                  <a:gd name="connsiteY2" fmla="*/ 17029 h 2726656"/>
                  <a:gd name="connsiteX3" fmla="*/ 2583648 w 2883116"/>
                  <a:gd name="connsiteY3" fmla="*/ 560398 h 2726656"/>
                  <a:gd name="connsiteX4" fmla="*/ 2627315 w 2883116"/>
                  <a:gd name="connsiteY4" fmla="*/ 673791 h 2726656"/>
                  <a:gd name="connsiteX5" fmla="*/ 2735124 w 2883116"/>
                  <a:gd name="connsiteY5" fmla="*/ 1273381 h 2726656"/>
                  <a:gd name="connsiteX6" fmla="*/ 2760519 w 2883116"/>
                  <a:gd name="connsiteY6" fmla="*/ 1399252 h 2726656"/>
                  <a:gd name="connsiteX7" fmla="*/ 2719289 w 2883116"/>
                  <a:gd name="connsiteY7" fmla="*/ 1932682 h 2726656"/>
                  <a:gd name="connsiteX8" fmla="*/ 2719899 w 2883116"/>
                  <a:gd name="connsiteY8" fmla="*/ 2101522 h 2726656"/>
                  <a:gd name="connsiteX9" fmla="*/ 2299966 w 2883116"/>
                  <a:gd name="connsiteY9" fmla="*/ 2724715 h 2726656"/>
                  <a:gd name="connsiteX10" fmla="*/ 2203168 w 2883116"/>
                  <a:gd name="connsiteY10" fmla="*/ 2484312 h 2726656"/>
                  <a:gd name="connsiteX11" fmla="*/ 2349952 w 2883116"/>
                  <a:gd name="connsiteY11" fmla="*/ 2105222 h 2726656"/>
                  <a:gd name="connsiteX12" fmla="*/ 1880804 w 2883116"/>
                  <a:gd name="connsiteY12" fmla="*/ 2175609 h 2726656"/>
                  <a:gd name="connsiteX13" fmla="*/ 1725554 w 2883116"/>
                  <a:gd name="connsiteY13" fmla="*/ 2061604 h 2726656"/>
                  <a:gd name="connsiteX14" fmla="*/ 1839555 w 2883116"/>
                  <a:gd name="connsiteY14" fmla="*/ 1906351 h 2726656"/>
                  <a:gd name="connsiteX15" fmla="*/ 2442435 w 2883116"/>
                  <a:gd name="connsiteY15" fmla="*/ 1813990 h 2726656"/>
                  <a:gd name="connsiteX16" fmla="*/ 2471899 w 2883116"/>
                  <a:gd name="connsiteY16" fmla="*/ 1500709 h 2726656"/>
                  <a:gd name="connsiteX17" fmla="*/ 1834876 w 2883116"/>
                  <a:gd name="connsiteY17" fmla="*/ 1591407 h 2726656"/>
                  <a:gd name="connsiteX18" fmla="*/ 1679623 w 2883116"/>
                  <a:gd name="connsiteY18" fmla="*/ 1477405 h 2726656"/>
                  <a:gd name="connsiteX19" fmla="*/ 1793626 w 2883116"/>
                  <a:gd name="connsiteY19" fmla="*/ 1322154 h 2726656"/>
                  <a:gd name="connsiteX20" fmla="*/ 2461719 w 2883116"/>
                  <a:gd name="connsiteY20" fmla="*/ 1219800 h 2726656"/>
                  <a:gd name="connsiteX21" fmla="*/ 2435562 w 2883116"/>
                  <a:gd name="connsiteY21" fmla="*/ 873973 h 2726656"/>
                  <a:gd name="connsiteX22" fmla="*/ 2335282 w 2883116"/>
                  <a:gd name="connsiteY22" fmla="*/ 892020 h 2726656"/>
                  <a:gd name="connsiteX23" fmla="*/ 1671167 w 2883116"/>
                  <a:gd name="connsiteY23" fmla="*/ 1017628 h 2726656"/>
                  <a:gd name="connsiteX24" fmla="*/ 1512029 w 2883116"/>
                  <a:gd name="connsiteY24" fmla="*/ 909115 h 2726656"/>
                  <a:gd name="connsiteX25" fmla="*/ 1620545 w 2883116"/>
                  <a:gd name="connsiteY25" fmla="*/ 749976 h 2726656"/>
                  <a:gd name="connsiteX26" fmla="*/ 2245726 w 2883116"/>
                  <a:gd name="connsiteY26" fmla="*/ 631822 h 2726656"/>
                  <a:gd name="connsiteX27" fmla="*/ 2110020 w 2883116"/>
                  <a:gd name="connsiteY27" fmla="*/ 268204 h 2726656"/>
                  <a:gd name="connsiteX28" fmla="*/ 70686 w 2883116"/>
                  <a:gd name="connsiteY28" fmla="*/ 508135 h 2726656"/>
                  <a:gd name="connsiteX0" fmla="*/ 70686 w 2883116"/>
                  <a:gd name="connsiteY0" fmla="*/ 508135 h 2726656"/>
                  <a:gd name="connsiteX1" fmla="*/ 185248 w 2883116"/>
                  <a:gd name="connsiteY1" fmla="*/ 220859 h 2726656"/>
                  <a:gd name="connsiteX2" fmla="*/ 1931631 w 2883116"/>
                  <a:gd name="connsiteY2" fmla="*/ 17029 h 2726656"/>
                  <a:gd name="connsiteX3" fmla="*/ 2583648 w 2883116"/>
                  <a:gd name="connsiteY3" fmla="*/ 560398 h 2726656"/>
                  <a:gd name="connsiteX4" fmla="*/ 2627315 w 2883116"/>
                  <a:gd name="connsiteY4" fmla="*/ 673791 h 2726656"/>
                  <a:gd name="connsiteX5" fmla="*/ 2735124 w 2883116"/>
                  <a:gd name="connsiteY5" fmla="*/ 1273381 h 2726656"/>
                  <a:gd name="connsiteX6" fmla="*/ 2760519 w 2883116"/>
                  <a:gd name="connsiteY6" fmla="*/ 1399252 h 2726656"/>
                  <a:gd name="connsiteX7" fmla="*/ 2719289 w 2883116"/>
                  <a:gd name="connsiteY7" fmla="*/ 1932682 h 2726656"/>
                  <a:gd name="connsiteX8" fmla="*/ 2719899 w 2883116"/>
                  <a:gd name="connsiteY8" fmla="*/ 2101522 h 2726656"/>
                  <a:gd name="connsiteX9" fmla="*/ 2299966 w 2883116"/>
                  <a:gd name="connsiteY9" fmla="*/ 2724715 h 2726656"/>
                  <a:gd name="connsiteX10" fmla="*/ 2203168 w 2883116"/>
                  <a:gd name="connsiteY10" fmla="*/ 2484312 h 2726656"/>
                  <a:gd name="connsiteX11" fmla="*/ 2349952 w 2883116"/>
                  <a:gd name="connsiteY11" fmla="*/ 2105222 h 2726656"/>
                  <a:gd name="connsiteX12" fmla="*/ 1880804 w 2883116"/>
                  <a:gd name="connsiteY12" fmla="*/ 2175609 h 2726656"/>
                  <a:gd name="connsiteX13" fmla="*/ 1725554 w 2883116"/>
                  <a:gd name="connsiteY13" fmla="*/ 2061604 h 2726656"/>
                  <a:gd name="connsiteX14" fmla="*/ 1839555 w 2883116"/>
                  <a:gd name="connsiteY14" fmla="*/ 1906351 h 2726656"/>
                  <a:gd name="connsiteX15" fmla="*/ 2442435 w 2883116"/>
                  <a:gd name="connsiteY15" fmla="*/ 1813990 h 2726656"/>
                  <a:gd name="connsiteX16" fmla="*/ 2471899 w 2883116"/>
                  <a:gd name="connsiteY16" fmla="*/ 1500709 h 2726656"/>
                  <a:gd name="connsiteX17" fmla="*/ 1834876 w 2883116"/>
                  <a:gd name="connsiteY17" fmla="*/ 1591407 h 2726656"/>
                  <a:gd name="connsiteX18" fmla="*/ 1679623 w 2883116"/>
                  <a:gd name="connsiteY18" fmla="*/ 1477405 h 2726656"/>
                  <a:gd name="connsiteX19" fmla="*/ 1793626 w 2883116"/>
                  <a:gd name="connsiteY19" fmla="*/ 1322154 h 2726656"/>
                  <a:gd name="connsiteX20" fmla="*/ 2461719 w 2883116"/>
                  <a:gd name="connsiteY20" fmla="*/ 1219800 h 2726656"/>
                  <a:gd name="connsiteX21" fmla="*/ 2435562 w 2883116"/>
                  <a:gd name="connsiteY21" fmla="*/ 873973 h 2726656"/>
                  <a:gd name="connsiteX22" fmla="*/ 2335282 w 2883116"/>
                  <a:gd name="connsiteY22" fmla="*/ 892020 h 2726656"/>
                  <a:gd name="connsiteX23" fmla="*/ 1671167 w 2883116"/>
                  <a:gd name="connsiteY23" fmla="*/ 1017628 h 2726656"/>
                  <a:gd name="connsiteX24" fmla="*/ 1512029 w 2883116"/>
                  <a:gd name="connsiteY24" fmla="*/ 909115 h 2726656"/>
                  <a:gd name="connsiteX25" fmla="*/ 1620545 w 2883116"/>
                  <a:gd name="connsiteY25" fmla="*/ 749976 h 2726656"/>
                  <a:gd name="connsiteX26" fmla="*/ 2245726 w 2883116"/>
                  <a:gd name="connsiteY26" fmla="*/ 631822 h 2726656"/>
                  <a:gd name="connsiteX27" fmla="*/ 2110020 w 2883116"/>
                  <a:gd name="connsiteY27" fmla="*/ 268204 h 2726656"/>
                  <a:gd name="connsiteX28" fmla="*/ 70686 w 2883116"/>
                  <a:gd name="connsiteY28" fmla="*/ 508135 h 2726656"/>
                  <a:gd name="connsiteX0" fmla="*/ 76887 w 2889317"/>
                  <a:gd name="connsiteY0" fmla="*/ 508135 h 2726656"/>
                  <a:gd name="connsiteX1" fmla="*/ 191449 w 2889317"/>
                  <a:gd name="connsiteY1" fmla="*/ 220859 h 2726656"/>
                  <a:gd name="connsiteX2" fmla="*/ 1937832 w 2889317"/>
                  <a:gd name="connsiteY2" fmla="*/ 17029 h 2726656"/>
                  <a:gd name="connsiteX3" fmla="*/ 2589849 w 2889317"/>
                  <a:gd name="connsiteY3" fmla="*/ 560398 h 2726656"/>
                  <a:gd name="connsiteX4" fmla="*/ 2633516 w 2889317"/>
                  <a:gd name="connsiteY4" fmla="*/ 673791 h 2726656"/>
                  <a:gd name="connsiteX5" fmla="*/ 2741325 w 2889317"/>
                  <a:gd name="connsiteY5" fmla="*/ 1273381 h 2726656"/>
                  <a:gd name="connsiteX6" fmla="*/ 2766720 w 2889317"/>
                  <a:gd name="connsiteY6" fmla="*/ 1399252 h 2726656"/>
                  <a:gd name="connsiteX7" fmla="*/ 2725490 w 2889317"/>
                  <a:gd name="connsiteY7" fmla="*/ 1932682 h 2726656"/>
                  <a:gd name="connsiteX8" fmla="*/ 2726100 w 2889317"/>
                  <a:gd name="connsiteY8" fmla="*/ 2101522 h 2726656"/>
                  <a:gd name="connsiteX9" fmla="*/ 2306167 w 2889317"/>
                  <a:gd name="connsiteY9" fmla="*/ 2724715 h 2726656"/>
                  <a:gd name="connsiteX10" fmla="*/ 2209369 w 2889317"/>
                  <a:gd name="connsiteY10" fmla="*/ 2484312 h 2726656"/>
                  <a:gd name="connsiteX11" fmla="*/ 2356153 w 2889317"/>
                  <a:gd name="connsiteY11" fmla="*/ 2105222 h 2726656"/>
                  <a:gd name="connsiteX12" fmla="*/ 1887005 w 2889317"/>
                  <a:gd name="connsiteY12" fmla="*/ 2175609 h 2726656"/>
                  <a:gd name="connsiteX13" fmla="*/ 1731755 w 2889317"/>
                  <a:gd name="connsiteY13" fmla="*/ 2061604 h 2726656"/>
                  <a:gd name="connsiteX14" fmla="*/ 1845756 w 2889317"/>
                  <a:gd name="connsiteY14" fmla="*/ 1906351 h 2726656"/>
                  <a:gd name="connsiteX15" fmla="*/ 2448636 w 2889317"/>
                  <a:gd name="connsiteY15" fmla="*/ 1813990 h 2726656"/>
                  <a:gd name="connsiteX16" fmla="*/ 2478100 w 2889317"/>
                  <a:gd name="connsiteY16" fmla="*/ 1500709 h 2726656"/>
                  <a:gd name="connsiteX17" fmla="*/ 1841077 w 2889317"/>
                  <a:gd name="connsiteY17" fmla="*/ 1591407 h 2726656"/>
                  <a:gd name="connsiteX18" fmla="*/ 1685824 w 2889317"/>
                  <a:gd name="connsiteY18" fmla="*/ 1477405 h 2726656"/>
                  <a:gd name="connsiteX19" fmla="*/ 1799827 w 2889317"/>
                  <a:gd name="connsiteY19" fmla="*/ 1322154 h 2726656"/>
                  <a:gd name="connsiteX20" fmla="*/ 2467920 w 2889317"/>
                  <a:gd name="connsiteY20" fmla="*/ 1219800 h 2726656"/>
                  <a:gd name="connsiteX21" fmla="*/ 2441763 w 2889317"/>
                  <a:gd name="connsiteY21" fmla="*/ 873973 h 2726656"/>
                  <a:gd name="connsiteX22" fmla="*/ 2341483 w 2889317"/>
                  <a:gd name="connsiteY22" fmla="*/ 892020 h 2726656"/>
                  <a:gd name="connsiteX23" fmla="*/ 1677368 w 2889317"/>
                  <a:gd name="connsiteY23" fmla="*/ 1017628 h 2726656"/>
                  <a:gd name="connsiteX24" fmla="*/ 1518230 w 2889317"/>
                  <a:gd name="connsiteY24" fmla="*/ 909115 h 2726656"/>
                  <a:gd name="connsiteX25" fmla="*/ 1626746 w 2889317"/>
                  <a:gd name="connsiteY25" fmla="*/ 749976 h 2726656"/>
                  <a:gd name="connsiteX26" fmla="*/ 2251927 w 2889317"/>
                  <a:gd name="connsiteY26" fmla="*/ 631822 h 2726656"/>
                  <a:gd name="connsiteX27" fmla="*/ 2116221 w 2889317"/>
                  <a:gd name="connsiteY27" fmla="*/ 268204 h 2726656"/>
                  <a:gd name="connsiteX28" fmla="*/ 76887 w 2889317"/>
                  <a:gd name="connsiteY28" fmla="*/ 508135 h 2726656"/>
                  <a:gd name="connsiteX0" fmla="*/ 77575 w 2890005"/>
                  <a:gd name="connsiteY0" fmla="*/ 508135 h 2726656"/>
                  <a:gd name="connsiteX1" fmla="*/ 192137 w 2890005"/>
                  <a:gd name="connsiteY1" fmla="*/ 220859 h 2726656"/>
                  <a:gd name="connsiteX2" fmla="*/ 1938520 w 2890005"/>
                  <a:gd name="connsiteY2" fmla="*/ 17029 h 2726656"/>
                  <a:gd name="connsiteX3" fmla="*/ 2590537 w 2890005"/>
                  <a:gd name="connsiteY3" fmla="*/ 560398 h 2726656"/>
                  <a:gd name="connsiteX4" fmla="*/ 2634204 w 2890005"/>
                  <a:gd name="connsiteY4" fmla="*/ 673791 h 2726656"/>
                  <a:gd name="connsiteX5" fmla="*/ 2742013 w 2890005"/>
                  <a:gd name="connsiteY5" fmla="*/ 1273381 h 2726656"/>
                  <a:gd name="connsiteX6" fmla="*/ 2767408 w 2890005"/>
                  <a:gd name="connsiteY6" fmla="*/ 1399252 h 2726656"/>
                  <a:gd name="connsiteX7" fmla="*/ 2726178 w 2890005"/>
                  <a:gd name="connsiteY7" fmla="*/ 1932682 h 2726656"/>
                  <a:gd name="connsiteX8" fmla="*/ 2726788 w 2890005"/>
                  <a:gd name="connsiteY8" fmla="*/ 2101522 h 2726656"/>
                  <a:gd name="connsiteX9" fmla="*/ 2306855 w 2890005"/>
                  <a:gd name="connsiteY9" fmla="*/ 2724715 h 2726656"/>
                  <a:gd name="connsiteX10" fmla="*/ 2210057 w 2890005"/>
                  <a:gd name="connsiteY10" fmla="*/ 2484312 h 2726656"/>
                  <a:gd name="connsiteX11" fmla="*/ 2356841 w 2890005"/>
                  <a:gd name="connsiteY11" fmla="*/ 2105222 h 2726656"/>
                  <a:gd name="connsiteX12" fmla="*/ 1887693 w 2890005"/>
                  <a:gd name="connsiteY12" fmla="*/ 2175609 h 2726656"/>
                  <a:gd name="connsiteX13" fmla="*/ 1732443 w 2890005"/>
                  <a:gd name="connsiteY13" fmla="*/ 2061604 h 2726656"/>
                  <a:gd name="connsiteX14" fmla="*/ 1846444 w 2890005"/>
                  <a:gd name="connsiteY14" fmla="*/ 1906351 h 2726656"/>
                  <a:gd name="connsiteX15" fmla="*/ 2449324 w 2890005"/>
                  <a:gd name="connsiteY15" fmla="*/ 1813990 h 2726656"/>
                  <a:gd name="connsiteX16" fmla="*/ 2478788 w 2890005"/>
                  <a:gd name="connsiteY16" fmla="*/ 1500709 h 2726656"/>
                  <a:gd name="connsiteX17" fmla="*/ 1841765 w 2890005"/>
                  <a:gd name="connsiteY17" fmla="*/ 1591407 h 2726656"/>
                  <a:gd name="connsiteX18" fmla="*/ 1686512 w 2890005"/>
                  <a:gd name="connsiteY18" fmla="*/ 1477405 h 2726656"/>
                  <a:gd name="connsiteX19" fmla="*/ 1800515 w 2890005"/>
                  <a:gd name="connsiteY19" fmla="*/ 1322154 h 2726656"/>
                  <a:gd name="connsiteX20" fmla="*/ 2468608 w 2890005"/>
                  <a:gd name="connsiteY20" fmla="*/ 1219800 h 2726656"/>
                  <a:gd name="connsiteX21" fmla="*/ 2442451 w 2890005"/>
                  <a:gd name="connsiteY21" fmla="*/ 873973 h 2726656"/>
                  <a:gd name="connsiteX22" fmla="*/ 2342171 w 2890005"/>
                  <a:gd name="connsiteY22" fmla="*/ 892020 h 2726656"/>
                  <a:gd name="connsiteX23" fmla="*/ 1678056 w 2890005"/>
                  <a:gd name="connsiteY23" fmla="*/ 1017628 h 2726656"/>
                  <a:gd name="connsiteX24" fmla="*/ 1518918 w 2890005"/>
                  <a:gd name="connsiteY24" fmla="*/ 909115 h 2726656"/>
                  <a:gd name="connsiteX25" fmla="*/ 1627434 w 2890005"/>
                  <a:gd name="connsiteY25" fmla="*/ 749976 h 2726656"/>
                  <a:gd name="connsiteX26" fmla="*/ 2252615 w 2890005"/>
                  <a:gd name="connsiteY26" fmla="*/ 631822 h 2726656"/>
                  <a:gd name="connsiteX27" fmla="*/ 2116909 w 2890005"/>
                  <a:gd name="connsiteY27" fmla="*/ 268204 h 2726656"/>
                  <a:gd name="connsiteX28" fmla="*/ 77575 w 2890005"/>
                  <a:gd name="connsiteY28" fmla="*/ 508135 h 2726656"/>
                  <a:gd name="connsiteX0" fmla="*/ 79674 w 2892104"/>
                  <a:gd name="connsiteY0" fmla="*/ 508135 h 2726656"/>
                  <a:gd name="connsiteX1" fmla="*/ 194236 w 2892104"/>
                  <a:gd name="connsiteY1" fmla="*/ 220859 h 2726656"/>
                  <a:gd name="connsiteX2" fmla="*/ 1940619 w 2892104"/>
                  <a:gd name="connsiteY2" fmla="*/ 17029 h 2726656"/>
                  <a:gd name="connsiteX3" fmla="*/ 2592636 w 2892104"/>
                  <a:gd name="connsiteY3" fmla="*/ 560398 h 2726656"/>
                  <a:gd name="connsiteX4" fmla="*/ 2636303 w 2892104"/>
                  <a:gd name="connsiteY4" fmla="*/ 673791 h 2726656"/>
                  <a:gd name="connsiteX5" fmla="*/ 2744112 w 2892104"/>
                  <a:gd name="connsiteY5" fmla="*/ 1273381 h 2726656"/>
                  <a:gd name="connsiteX6" fmla="*/ 2769507 w 2892104"/>
                  <a:gd name="connsiteY6" fmla="*/ 1399252 h 2726656"/>
                  <a:gd name="connsiteX7" fmla="*/ 2728277 w 2892104"/>
                  <a:gd name="connsiteY7" fmla="*/ 1932682 h 2726656"/>
                  <a:gd name="connsiteX8" fmla="*/ 2728887 w 2892104"/>
                  <a:gd name="connsiteY8" fmla="*/ 2101522 h 2726656"/>
                  <a:gd name="connsiteX9" fmla="*/ 2308954 w 2892104"/>
                  <a:gd name="connsiteY9" fmla="*/ 2724715 h 2726656"/>
                  <a:gd name="connsiteX10" fmla="*/ 2212156 w 2892104"/>
                  <a:gd name="connsiteY10" fmla="*/ 2484312 h 2726656"/>
                  <a:gd name="connsiteX11" fmla="*/ 2358940 w 2892104"/>
                  <a:gd name="connsiteY11" fmla="*/ 2105222 h 2726656"/>
                  <a:gd name="connsiteX12" fmla="*/ 1889792 w 2892104"/>
                  <a:gd name="connsiteY12" fmla="*/ 2175609 h 2726656"/>
                  <a:gd name="connsiteX13" fmla="*/ 1734542 w 2892104"/>
                  <a:gd name="connsiteY13" fmla="*/ 2061604 h 2726656"/>
                  <a:gd name="connsiteX14" fmla="*/ 1848543 w 2892104"/>
                  <a:gd name="connsiteY14" fmla="*/ 1906351 h 2726656"/>
                  <a:gd name="connsiteX15" fmla="*/ 2451423 w 2892104"/>
                  <a:gd name="connsiteY15" fmla="*/ 1813990 h 2726656"/>
                  <a:gd name="connsiteX16" fmla="*/ 2480887 w 2892104"/>
                  <a:gd name="connsiteY16" fmla="*/ 1500709 h 2726656"/>
                  <a:gd name="connsiteX17" fmla="*/ 1843864 w 2892104"/>
                  <a:gd name="connsiteY17" fmla="*/ 1591407 h 2726656"/>
                  <a:gd name="connsiteX18" fmla="*/ 1688611 w 2892104"/>
                  <a:gd name="connsiteY18" fmla="*/ 1477405 h 2726656"/>
                  <a:gd name="connsiteX19" fmla="*/ 1802614 w 2892104"/>
                  <a:gd name="connsiteY19" fmla="*/ 1322154 h 2726656"/>
                  <a:gd name="connsiteX20" fmla="*/ 2470707 w 2892104"/>
                  <a:gd name="connsiteY20" fmla="*/ 1219800 h 2726656"/>
                  <a:gd name="connsiteX21" fmla="*/ 2444550 w 2892104"/>
                  <a:gd name="connsiteY21" fmla="*/ 873973 h 2726656"/>
                  <a:gd name="connsiteX22" fmla="*/ 2344270 w 2892104"/>
                  <a:gd name="connsiteY22" fmla="*/ 892020 h 2726656"/>
                  <a:gd name="connsiteX23" fmla="*/ 1680155 w 2892104"/>
                  <a:gd name="connsiteY23" fmla="*/ 1017628 h 2726656"/>
                  <a:gd name="connsiteX24" fmla="*/ 1521017 w 2892104"/>
                  <a:gd name="connsiteY24" fmla="*/ 909115 h 2726656"/>
                  <a:gd name="connsiteX25" fmla="*/ 1629533 w 2892104"/>
                  <a:gd name="connsiteY25" fmla="*/ 749976 h 2726656"/>
                  <a:gd name="connsiteX26" fmla="*/ 2254714 w 2892104"/>
                  <a:gd name="connsiteY26" fmla="*/ 631822 h 2726656"/>
                  <a:gd name="connsiteX27" fmla="*/ 2119008 w 2892104"/>
                  <a:gd name="connsiteY27" fmla="*/ 268204 h 2726656"/>
                  <a:gd name="connsiteX28" fmla="*/ 79674 w 2892104"/>
                  <a:gd name="connsiteY28" fmla="*/ 508135 h 272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892104" h="2726656">
                    <a:moveTo>
                      <a:pt x="79674" y="508135"/>
                    </a:moveTo>
                    <a:cubicBezTo>
                      <a:pt x="-144572" y="535083"/>
                      <a:pt x="173606" y="293606"/>
                      <a:pt x="194236" y="220859"/>
                    </a:cubicBezTo>
                    <a:lnTo>
                      <a:pt x="1940619" y="17029"/>
                    </a:lnTo>
                    <a:cubicBezTo>
                      <a:pt x="2422379" y="-85243"/>
                      <a:pt x="2668634" y="295600"/>
                      <a:pt x="2592636" y="560398"/>
                    </a:cubicBezTo>
                    <a:cubicBezTo>
                      <a:pt x="2563744" y="639831"/>
                      <a:pt x="2602455" y="669258"/>
                      <a:pt x="2636303" y="673791"/>
                    </a:cubicBezTo>
                    <a:cubicBezTo>
                      <a:pt x="2984037" y="830600"/>
                      <a:pt x="2933242" y="1155471"/>
                      <a:pt x="2744112" y="1273381"/>
                    </a:cubicBezTo>
                    <a:cubicBezTo>
                      <a:pt x="2733860" y="1292426"/>
                      <a:pt x="2701142" y="1337052"/>
                      <a:pt x="2769507" y="1399252"/>
                    </a:cubicBezTo>
                    <a:cubicBezTo>
                      <a:pt x="2872197" y="1459224"/>
                      <a:pt x="2959001" y="1699442"/>
                      <a:pt x="2728277" y="1932682"/>
                    </a:cubicBezTo>
                    <a:cubicBezTo>
                      <a:pt x="2610321" y="2036637"/>
                      <a:pt x="2716166" y="2078264"/>
                      <a:pt x="2728887" y="2101522"/>
                    </a:cubicBezTo>
                    <a:cubicBezTo>
                      <a:pt x="2834049" y="2594391"/>
                      <a:pt x="2348326" y="2746089"/>
                      <a:pt x="2308954" y="2724715"/>
                    </a:cubicBezTo>
                    <a:lnTo>
                      <a:pt x="2212156" y="2484312"/>
                    </a:lnTo>
                    <a:cubicBezTo>
                      <a:pt x="2635750" y="2414905"/>
                      <a:pt x="2465116" y="2091681"/>
                      <a:pt x="2358940" y="2105222"/>
                    </a:cubicBezTo>
                    <a:lnTo>
                      <a:pt x="1889792" y="2175609"/>
                    </a:lnTo>
                    <a:cubicBezTo>
                      <a:pt x="1815440" y="2186997"/>
                      <a:pt x="1745932" y="2135958"/>
                      <a:pt x="1734542" y="2061604"/>
                    </a:cubicBezTo>
                    <a:cubicBezTo>
                      <a:pt x="1723149" y="1987254"/>
                      <a:pt x="1774190" y="1917744"/>
                      <a:pt x="1848543" y="1906351"/>
                    </a:cubicBezTo>
                    <a:lnTo>
                      <a:pt x="2451423" y="1813990"/>
                    </a:lnTo>
                    <a:cubicBezTo>
                      <a:pt x="2730724" y="1724116"/>
                      <a:pt x="2557678" y="1459093"/>
                      <a:pt x="2480887" y="1500709"/>
                    </a:cubicBezTo>
                    <a:lnTo>
                      <a:pt x="1843864" y="1591407"/>
                    </a:lnTo>
                    <a:cubicBezTo>
                      <a:pt x="1769511" y="1602800"/>
                      <a:pt x="1700001" y="1551759"/>
                      <a:pt x="1688611" y="1477405"/>
                    </a:cubicBezTo>
                    <a:cubicBezTo>
                      <a:pt x="1677219" y="1403055"/>
                      <a:pt x="1728259" y="1333545"/>
                      <a:pt x="1802614" y="1322154"/>
                    </a:cubicBezTo>
                    <a:lnTo>
                      <a:pt x="2470707" y="1219800"/>
                    </a:lnTo>
                    <a:cubicBezTo>
                      <a:pt x="2733762" y="1116464"/>
                      <a:pt x="2564732" y="846521"/>
                      <a:pt x="2444550" y="873973"/>
                    </a:cubicBezTo>
                    <a:lnTo>
                      <a:pt x="2344270" y="892020"/>
                    </a:lnTo>
                    <a:lnTo>
                      <a:pt x="1680155" y="1017628"/>
                    </a:lnTo>
                    <a:cubicBezTo>
                      <a:pt x="1606245" y="1031608"/>
                      <a:pt x="1534997" y="983023"/>
                      <a:pt x="1521017" y="909115"/>
                    </a:cubicBezTo>
                    <a:cubicBezTo>
                      <a:pt x="1507039" y="835204"/>
                      <a:pt x="1555622" y="763957"/>
                      <a:pt x="1629533" y="749976"/>
                    </a:cubicBezTo>
                    <a:lnTo>
                      <a:pt x="2254714" y="631822"/>
                    </a:lnTo>
                    <a:cubicBezTo>
                      <a:pt x="2415188" y="580220"/>
                      <a:pt x="2385797" y="260074"/>
                      <a:pt x="2119008" y="268204"/>
                    </a:cubicBezTo>
                    <a:lnTo>
                      <a:pt x="79674" y="5081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sv-SE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" name="Freeform 240">
            <a:extLst>
              <a:ext uri="{FF2B5EF4-FFF2-40B4-BE49-F238E27FC236}">
                <a16:creationId xmlns:a16="http://schemas.microsoft.com/office/drawing/2014/main" id="{926B1BDB-E503-7B40-A276-42EE17AC37F3}"/>
              </a:ext>
            </a:extLst>
          </p:cNvPr>
          <p:cNvSpPr>
            <a:spLocks noEditPoints="1"/>
          </p:cNvSpPr>
          <p:nvPr/>
        </p:nvSpPr>
        <p:spPr bwMode="auto">
          <a:xfrm>
            <a:off x="7490126" y="1363971"/>
            <a:ext cx="2414822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F73AC4-2F60-E144-A1C8-68B8DEDB21EF}"/>
              </a:ext>
            </a:extLst>
          </p:cNvPr>
          <p:cNvGrpSpPr/>
          <p:nvPr/>
        </p:nvGrpSpPr>
        <p:grpSpPr>
          <a:xfrm>
            <a:off x="8457998" y="2321758"/>
            <a:ext cx="479078" cy="384574"/>
            <a:chOff x="5017" y="-343822"/>
            <a:chExt cx="4233167" cy="3398172"/>
          </a:xfrm>
          <a:solidFill>
            <a:schemeClr val="accent6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E318067-197D-6341-B2E6-BC00D2B9B89C}"/>
                </a:ext>
              </a:extLst>
            </p:cNvPr>
            <p:cNvSpPr/>
            <p:nvPr/>
          </p:nvSpPr>
          <p:spPr>
            <a:xfrm>
              <a:off x="2403884" y="547124"/>
              <a:ext cx="571500" cy="2507226"/>
            </a:xfrm>
            <a:custGeom>
              <a:avLst/>
              <a:gdLst>
                <a:gd name="connsiteX0" fmla="*/ 571500 w 571500"/>
                <a:gd name="connsiteY0" fmla="*/ 947777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0" fmla="*/ 531672 w 571500"/>
                <a:gd name="connsiteY0" fmla="*/ 996048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14" fmla="*/ 571500 w 571500"/>
                <a:gd name="connsiteY14" fmla="*/ 0 h 2507226"/>
                <a:gd name="connsiteX0" fmla="*/ 432958 w 571500"/>
                <a:gd name="connsiteY0" fmla="*/ 1319216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71500 w 571500"/>
                <a:gd name="connsiteY4" fmla="*/ 0 h 2507226"/>
                <a:gd name="connsiteX5" fmla="*/ 571500 w 571500"/>
                <a:gd name="connsiteY5" fmla="*/ 710367 h 2507226"/>
                <a:gd name="connsiteX6" fmla="*/ 478689 w 571500"/>
                <a:gd name="connsiteY6" fmla="*/ 786943 h 2507226"/>
                <a:gd name="connsiteX7" fmla="*/ 258214 w 571500"/>
                <a:gd name="connsiteY7" fmla="*/ 1319216 h 2507226"/>
                <a:gd name="connsiteX8" fmla="*/ 478689 w 571500"/>
                <a:gd name="connsiteY8" fmla="*/ 1851489 h 2507226"/>
                <a:gd name="connsiteX9" fmla="*/ 571500 w 571500"/>
                <a:gd name="connsiteY9" fmla="*/ 1928065 h 2507226"/>
                <a:gd name="connsiteX10" fmla="*/ 571500 w 571500"/>
                <a:gd name="connsiteY10" fmla="*/ 2507226 h 2507226"/>
                <a:gd name="connsiteX11" fmla="*/ 0 w 571500"/>
                <a:gd name="connsiteY11" fmla="*/ 2507226 h 2507226"/>
                <a:gd name="connsiteX12" fmla="*/ 0 w 571500"/>
                <a:gd name="connsiteY12" fmla="*/ 470973 h 2507226"/>
                <a:gd name="connsiteX13" fmla="*/ 571500 w 571500"/>
                <a:gd name="connsiteY13" fmla="*/ 0 h 2507226"/>
                <a:gd name="connsiteX0" fmla="*/ 531672 w 571500"/>
                <a:gd name="connsiteY0" fmla="*/ 1642384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571500 w 571500"/>
                <a:gd name="connsiteY3" fmla="*/ 0 h 2507226"/>
                <a:gd name="connsiteX4" fmla="*/ 571500 w 571500"/>
                <a:gd name="connsiteY4" fmla="*/ 710367 h 2507226"/>
                <a:gd name="connsiteX5" fmla="*/ 478689 w 571500"/>
                <a:gd name="connsiteY5" fmla="*/ 786943 h 2507226"/>
                <a:gd name="connsiteX6" fmla="*/ 258214 w 571500"/>
                <a:gd name="connsiteY6" fmla="*/ 1319216 h 2507226"/>
                <a:gd name="connsiteX7" fmla="*/ 478689 w 571500"/>
                <a:gd name="connsiteY7" fmla="*/ 1851489 h 2507226"/>
                <a:gd name="connsiteX8" fmla="*/ 571500 w 571500"/>
                <a:gd name="connsiteY8" fmla="*/ 1928065 h 2507226"/>
                <a:gd name="connsiteX9" fmla="*/ 571500 w 571500"/>
                <a:gd name="connsiteY9" fmla="*/ 2507226 h 2507226"/>
                <a:gd name="connsiteX10" fmla="*/ 0 w 571500"/>
                <a:gd name="connsiteY10" fmla="*/ 2507226 h 2507226"/>
                <a:gd name="connsiteX11" fmla="*/ 0 w 571500"/>
                <a:gd name="connsiteY11" fmla="*/ 470973 h 2507226"/>
                <a:gd name="connsiteX12" fmla="*/ 571500 w 571500"/>
                <a:gd name="connsiteY12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258214 w 571500"/>
                <a:gd name="connsiteY3" fmla="*/ 1319216 h 2507226"/>
                <a:gd name="connsiteX4" fmla="*/ 478689 w 571500"/>
                <a:gd name="connsiteY4" fmla="*/ 1851489 h 2507226"/>
                <a:gd name="connsiteX5" fmla="*/ 571500 w 571500"/>
                <a:gd name="connsiteY5" fmla="*/ 1928065 h 2507226"/>
                <a:gd name="connsiteX6" fmla="*/ 571500 w 571500"/>
                <a:gd name="connsiteY6" fmla="*/ 2507226 h 2507226"/>
                <a:gd name="connsiteX7" fmla="*/ 0 w 571500"/>
                <a:gd name="connsiteY7" fmla="*/ 2507226 h 2507226"/>
                <a:gd name="connsiteX8" fmla="*/ 0 w 571500"/>
                <a:gd name="connsiteY8" fmla="*/ 470973 h 2507226"/>
                <a:gd name="connsiteX9" fmla="*/ 571500 w 571500"/>
                <a:gd name="connsiteY9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478689 w 571500"/>
                <a:gd name="connsiteY3" fmla="*/ 1851489 h 2507226"/>
                <a:gd name="connsiteX4" fmla="*/ 571500 w 571500"/>
                <a:gd name="connsiteY4" fmla="*/ 1928065 h 2507226"/>
                <a:gd name="connsiteX5" fmla="*/ 571500 w 571500"/>
                <a:gd name="connsiteY5" fmla="*/ 2507226 h 2507226"/>
                <a:gd name="connsiteX6" fmla="*/ 0 w 571500"/>
                <a:gd name="connsiteY6" fmla="*/ 2507226 h 2507226"/>
                <a:gd name="connsiteX7" fmla="*/ 0 w 571500"/>
                <a:gd name="connsiteY7" fmla="*/ 470973 h 2507226"/>
                <a:gd name="connsiteX8" fmla="*/ 571500 w 571500"/>
                <a:gd name="connsiteY8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1851489 h 2507226"/>
                <a:gd name="connsiteX3" fmla="*/ 571500 w 571500"/>
                <a:gd name="connsiteY3" fmla="*/ 1928065 h 2507226"/>
                <a:gd name="connsiteX4" fmla="*/ 571500 w 571500"/>
                <a:gd name="connsiteY4" fmla="*/ 2507226 h 2507226"/>
                <a:gd name="connsiteX5" fmla="*/ 0 w 571500"/>
                <a:gd name="connsiteY5" fmla="*/ 2507226 h 2507226"/>
                <a:gd name="connsiteX6" fmla="*/ 0 w 571500"/>
                <a:gd name="connsiteY6" fmla="*/ 470973 h 2507226"/>
                <a:gd name="connsiteX7" fmla="*/ 571500 w 571500"/>
                <a:gd name="connsiteY7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70973 h 2507226"/>
                <a:gd name="connsiteX6" fmla="*/ 571500 w 571500"/>
                <a:gd name="connsiteY6" fmla="*/ 0 h 250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0" h="2507226">
                  <a:moveTo>
                    <a:pt x="571500" y="0"/>
                  </a:moveTo>
                  <a:lnTo>
                    <a:pt x="571500" y="710367"/>
                  </a:lnTo>
                  <a:lnTo>
                    <a:pt x="571500" y="1928065"/>
                  </a:lnTo>
                  <a:lnTo>
                    <a:pt x="571500" y="2507226"/>
                  </a:lnTo>
                  <a:lnTo>
                    <a:pt x="0" y="2507226"/>
                  </a:lnTo>
                  <a:lnTo>
                    <a:pt x="0" y="470973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E159699-06F9-0445-A4DA-012F709D20BD}"/>
                </a:ext>
              </a:extLst>
            </p:cNvPr>
            <p:cNvSpPr/>
            <p:nvPr/>
          </p:nvSpPr>
          <p:spPr>
            <a:xfrm>
              <a:off x="1694272" y="747793"/>
              <a:ext cx="571500" cy="2306557"/>
            </a:xfrm>
            <a:custGeom>
              <a:avLst/>
              <a:gdLst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571500 w 571500"/>
                <a:gd name="connsiteY7" fmla="*/ 1530598 h 3721100"/>
                <a:gd name="connsiteX8" fmla="*/ 463552 w 571500"/>
                <a:gd name="connsiteY8" fmla="*/ 1619250 h 3721100"/>
                <a:gd name="connsiteX9" fmla="*/ 0 w 571500"/>
                <a:gd name="connsiteY9" fmla="*/ 112695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463552 w 571500"/>
                <a:gd name="connsiteY8" fmla="*/ 1619250 h 3721100"/>
                <a:gd name="connsiteX9" fmla="*/ 0 w 571500"/>
                <a:gd name="connsiteY9" fmla="*/ 1126950 h 3721100"/>
                <a:gd name="connsiteX10" fmla="*/ 0 w 571500"/>
                <a:gd name="connsiteY10" fmla="*/ 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1126950 h 3721100"/>
                <a:gd name="connsiteX9" fmla="*/ 0 w 571500"/>
                <a:gd name="connsiteY9" fmla="*/ 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0 h 3721100"/>
                <a:gd name="connsiteX0" fmla="*/ 0 w 571500"/>
                <a:gd name="connsiteY0" fmla="*/ 0 h 2306557"/>
                <a:gd name="connsiteX1" fmla="*/ 454027 w 571500"/>
                <a:gd name="connsiteY1" fmla="*/ 480932 h 2306557"/>
                <a:gd name="connsiteX2" fmla="*/ 571500 w 571500"/>
                <a:gd name="connsiteY2" fmla="*/ 384122 h 2306557"/>
                <a:gd name="connsiteX3" fmla="*/ 571500 w 571500"/>
                <a:gd name="connsiteY3" fmla="*/ 2306557 h 2306557"/>
                <a:gd name="connsiteX4" fmla="*/ 0 w 571500"/>
                <a:gd name="connsiteY4" fmla="*/ 2306557 h 2306557"/>
                <a:gd name="connsiteX5" fmla="*/ 0 w 571500"/>
                <a:gd name="connsiteY5" fmla="*/ 0 h 230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306557">
                  <a:moveTo>
                    <a:pt x="0" y="0"/>
                  </a:moveTo>
                  <a:lnTo>
                    <a:pt x="454027" y="480932"/>
                  </a:lnTo>
                  <a:lnTo>
                    <a:pt x="571500" y="384122"/>
                  </a:lnTo>
                  <a:lnTo>
                    <a:pt x="571500" y="2306557"/>
                  </a:lnTo>
                  <a:lnTo>
                    <a:pt x="0" y="2306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E2D293A-3707-5F41-9DA2-E60BE4D8CACE}"/>
                </a:ext>
              </a:extLst>
            </p:cNvPr>
            <p:cNvSpPr/>
            <p:nvPr/>
          </p:nvSpPr>
          <p:spPr>
            <a:xfrm>
              <a:off x="984660" y="547687"/>
              <a:ext cx="571500" cy="2506663"/>
            </a:xfrm>
            <a:custGeom>
              <a:avLst/>
              <a:gdLst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571500 w 571500"/>
                <a:gd name="connsiteY7" fmla="*/ 980272 h 3721100"/>
                <a:gd name="connsiteX8" fmla="*/ 558802 w 571500"/>
                <a:gd name="connsiteY8" fmla="*/ 966786 h 3721100"/>
                <a:gd name="connsiteX9" fmla="*/ 0 w 571500"/>
                <a:gd name="connsiteY9" fmla="*/ 1261779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571500 w 571500"/>
                <a:gd name="connsiteY8" fmla="*/ 980272 h 3721100"/>
                <a:gd name="connsiteX9" fmla="*/ 0 w 571500"/>
                <a:gd name="connsiteY9" fmla="*/ 1261779 h 3721100"/>
                <a:gd name="connsiteX10" fmla="*/ 0 w 571500"/>
                <a:gd name="connsiteY10" fmla="*/ 0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1261779 h 3721100"/>
                <a:gd name="connsiteX9" fmla="*/ 0 w 571500"/>
                <a:gd name="connsiteY9" fmla="*/ 0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0 h 3721100"/>
                <a:gd name="connsiteX0" fmla="*/ 520701 w 571500"/>
                <a:gd name="connsiteY0" fmla="*/ 0 h 2506663"/>
                <a:gd name="connsiteX1" fmla="*/ 571500 w 571500"/>
                <a:gd name="connsiteY1" fmla="*/ 53810 h 2506663"/>
                <a:gd name="connsiteX2" fmla="*/ 571500 w 571500"/>
                <a:gd name="connsiteY2" fmla="*/ 2506663 h 2506663"/>
                <a:gd name="connsiteX3" fmla="*/ 0 w 571500"/>
                <a:gd name="connsiteY3" fmla="*/ 2506663 h 2506663"/>
                <a:gd name="connsiteX4" fmla="*/ 0 w 571500"/>
                <a:gd name="connsiteY4" fmla="*/ 285430 h 2506663"/>
                <a:gd name="connsiteX5" fmla="*/ 520701 w 571500"/>
                <a:gd name="connsiteY5" fmla="*/ 0 h 2506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506663">
                  <a:moveTo>
                    <a:pt x="520701" y="0"/>
                  </a:moveTo>
                  <a:lnTo>
                    <a:pt x="571500" y="53810"/>
                  </a:lnTo>
                  <a:lnTo>
                    <a:pt x="571500" y="2506663"/>
                  </a:lnTo>
                  <a:lnTo>
                    <a:pt x="0" y="2506663"/>
                  </a:lnTo>
                  <a:lnTo>
                    <a:pt x="0" y="285430"/>
                  </a:lnTo>
                  <a:lnTo>
                    <a:pt x="520701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2ABB7AF-8804-D44E-9B88-20F9BBBCC5A3}"/>
                </a:ext>
              </a:extLst>
            </p:cNvPr>
            <p:cNvSpPr/>
            <p:nvPr/>
          </p:nvSpPr>
          <p:spPr>
            <a:xfrm>
              <a:off x="275048" y="908826"/>
              <a:ext cx="571500" cy="2145524"/>
            </a:xfrm>
            <a:custGeom>
              <a:avLst/>
              <a:gdLst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0 w 571500"/>
                <a:gd name="connsiteY4" fmla="*/ 0 h 3721100"/>
                <a:gd name="connsiteX5" fmla="*/ 571500 w 571500"/>
                <a:gd name="connsiteY5" fmla="*/ 0 h 3721100"/>
                <a:gd name="connsiteX6" fmla="*/ 571500 w 571500"/>
                <a:gd name="connsiteY6" fmla="*/ 1334688 h 3721100"/>
                <a:gd name="connsiteX7" fmla="*/ 0 w 571500"/>
                <a:gd name="connsiteY7" fmla="*/ 1636384 h 3721100"/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571500 w 571500"/>
                <a:gd name="connsiteY4" fmla="*/ 1575576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0 w 571500"/>
                <a:gd name="connsiteY7" fmla="*/ 1636384 h 3721100"/>
                <a:gd name="connsiteX8" fmla="*/ 0 w 571500"/>
                <a:gd name="connsiteY8" fmla="*/ 0 h 3721100"/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571500 w 571500"/>
                <a:gd name="connsiteY4" fmla="*/ 1575576 h 3721100"/>
                <a:gd name="connsiteX5" fmla="*/ 0 w 571500"/>
                <a:gd name="connsiteY5" fmla="*/ 0 h 3721100"/>
                <a:gd name="connsiteX6" fmla="*/ 0 w 571500"/>
                <a:gd name="connsiteY6" fmla="*/ 1636384 h 3721100"/>
                <a:gd name="connsiteX7" fmla="*/ 0 w 571500"/>
                <a:gd name="connsiteY7" fmla="*/ 0 h 3721100"/>
                <a:gd name="connsiteX0" fmla="*/ 571500 w 571500"/>
                <a:gd name="connsiteY0" fmla="*/ 0 h 2145524"/>
                <a:gd name="connsiteX1" fmla="*/ 571500 w 571500"/>
                <a:gd name="connsiteY1" fmla="*/ 2145524 h 2145524"/>
                <a:gd name="connsiteX2" fmla="*/ 0 w 571500"/>
                <a:gd name="connsiteY2" fmla="*/ 2145524 h 2145524"/>
                <a:gd name="connsiteX3" fmla="*/ 0 w 571500"/>
                <a:gd name="connsiteY3" fmla="*/ 313276 h 2145524"/>
                <a:gd name="connsiteX4" fmla="*/ 571500 w 571500"/>
                <a:gd name="connsiteY4" fmla="*/ 0 h 214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145524">
                  <a:moveTo>
                    <a:pt x="571500" y="0"/>
                  </a:moveTo>
                  <a:lnTo>
                    <a:pt x="571500" y="2145524"/>
                  </a:lnTo>
                  <a:lnTo>
                    <a:pt x="0" y="2145524"/>
                  </a:lnTo>
                  <a:lnTo>
                    <a:pt x="0" y="313276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8B05CC2-BA7B-FE4A-8E47-7F075DF83479}"/>
                </a:ext>
              </a:extLst>
            </p:cNvPr>
            <p:cNvSpPr/>
            <p:nvPr/>
          </p:nvSpPr>
          <p:spPr>
            <a:xfrm rot="3260448">
              <a:off x="1432227" y="-1771032"/>
              <a:ext cx="1378747" cy="4233167"/>
            </a:xfrm>
            <a:custGeom>
              <a:avLst/>
              <a:gdLst>
                <a:gd name="connsiteX0" fmla="*/ 1086586 w 1378747"/>
                <a:gd name="connsiteY0" fmla="*/ 0 h 4233167"/>
                <a:gd name="connsiteX1" fmla="*/ 1378747 w 1378747"/>
                <a:gd name="connsiteY1" fmla="*/ 457200 h 4233167"/>
                <a:gd name="connsiteX2" fmla="*/ 1186686 w 1378747"/>
                <a:gd name="connsiteY2" fmla="*/ 457200 h 4233167"/>
                <a:gd name="connsiteX3" fmla="*/ 1326267 w 1378747"/>
                <a:gd name="connsiteY3" fmla="*/ 2540691 h 4233167"/>
                <a:gd name="connsiteX4" fmla="*/ 398116 w 1378747"/>
                <a:gd name="connsiteY4" fmla="*/ 2666058 h 4233167"/>
                <a:gd name="connsiteX5" fmla="*/ 207665 w 1378747"/>
                <a:gd name="connsiteY5" fmla="*/ 4233167 h 4233167"/>
                <a:gd name="connsiteX6" fmla="*/ 0 w 1378747"/>
                <a:gd name="connsiteY6" fmla="*/ 4084168 h 4233167"/>
                <a:gd name="connsiteX7" fmla="*/ 219111 w 1378747"/>
                <a:gd name="connsiteY7" fmla="*/ 2490730 h 4233167"/>
                <a:gd name="connsiteX8" fmla="*/ 1107387 w 1378747"/>
                <a:gd name="connsiteY8" fmla="*/ 2371923 h 4233167"/>
                <a:gd name="connsiteX9" fmla="*/ 982392 w 1378747"/>
                <a:gd name="connsiteY9" fmla="*/ 457200 h 4233167"/>
                <a:gd name="connsiteX10" fmla="*/ 794425 w 1378747"/>
                <a:gd name="connsiteY10" fmla="*/ 457200 h 423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747" h="4233167">
                  <a:moveTo>
                    <a:pt x="1086586" y="0"/>
                  </a:moveTo>
                  <a:lnTo>
                    <a:pt x="1378747" y="457200"/>
                  </a:lnTo>
                  <a:lnTo>
                    <a:pt x="1186686" y="457200"/>
                  </a:lnTo>
                  <a:lnTo>
                    <a:pt x="1326267" y="2540691"/>
                  </a:lnTo>
                  <a:lnTo>
                    <a:pt x="398116" y="2666058"/>
                  </a:lnTo>
                  <a:lnTo>
                    <a:pt x="207665" y="4233167"/>
                  </a:lnTo>
                  <a:lnTo>
                    <a:pt x="0" y="4084168"/>
                  </a:lnTo>
                  <a:lnTo>
                    <a:pt x="219111" y="2490730"/>
                  </a:lnTo>
                  <a:lnTo>
                    <a:pt x="1107387" y="2371923"/>
                  </a:lnTo>
                  <a:lnTo>
                    <a:pt x="982392" y="457200"/>
                  </a:lnTo>
                  <a:lnTo>
                    <a:pt x="794425" y="4572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4433722-8899-1245-9D76-0A9F067C8C64}"/>
                </a:ext>
              </a:extLst>
            </p:cNvPr>
            <p:cNvSpPr/>
            <p:nvPr/>
          </p:nvSpPr>
          <p:spPr>
            <a:xfrm>
              <a:off x="3110076" y="-41276"/>
              <a:ext cx="571500" cy="3095626"/>
            </a:xfrm>
            <a:custGeom>
              <a:avLst/>
              <a:gdLst>
                <a:gd name="connsiteX0" fmla="*/ 571500 w 571500"/>
                <a:gd name="connsiteY0" fmla="*/ 947777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0" fmla="*/ 531672 w 571500"/>
                <a:gd name="connsiteY0" fmla="*/ 996048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14" fmla="*/ 571500 w 571500"/>
                <a:gd name="connsiteY14" fmla="*/ 0 h 2507226"/>
                <a:gd name="connsiteX0" fmla="*/ 432958 w 571500"/>
                <a:gd name="connsiteY0" fmla="*/ 1319216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71500 w 571500"/>
                <a:gd name="connsiteY4" fmla="*/ 0 h 2507226"/>
                <a:gd name="connsiteX5" fmla="*/ 571500 w 571500"/>
                <a:gd name="connsiteY5" fmla="*/ 710367 h 2507226"/>
                <a:gd name="connsiteX6" fmla="*/ 478689 w 571500"/>
                <a:gd name="connsiteY6" fmla="*/ 786943 h 2507226"/>
                <a:gd name="connsiteX7" fmla="*/ 258214 w 571500"/>
                <a:gd name="connsiteY7" fmla="*/ 1319216 h 2507226"/>
                <a:gd name="connsiteX8" fmla="*/ 478689 w 571500"/>
                <a:gd name="connsiteY8" fmla="*/ 1851489 h 2507226"/>
                <a:gd name="connsiteX9" fmla="*/ 571500 w 571500"/>
                <a:gd name="connsiteY9" fmla="*/ 1928065 h 2507226"/>
                <a:gd name="connsiteX10" fmla="*/ 571500 w 571500"/>
                <a:gd name="connsiteY10" fmla="*/ 2507226 h 2507226"/>
                <a:gd name="connsiteX11" fmla="*/ 0 w 571500"/>
                <a:gd name="connsiteY11" fmla="*/ 2507226 h 2507226"/>
                <a:gd name="connsiteX12" fmla="*/ 0 w 571500"/>
                <a:gd name="connsiteY12" fmla="*/ 470973 h 2507226"/>
                <a:gd name="connsiteX13" fmla="*/ 571500 w 571500"/>
                <a:gd name="connsiteY13" fmla="*/ 0 h 2507226"/>
                <a:gd name="connsiteX0" fmla="*/ 531672 w 571500"/>
                <a:gd name="connsiteY0" fmla="*/ 1642384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571500 w 571500"/>
                <a:gd name="connsiteY3" fmla="*/ 0 h 2507226"/>
                <a:gd name="connsiteX4" fmla="*/ 571500 w 571500"/>
                <a:gd name="connsiteY4" fmla="*/ 710367 h 2507226"/>
                <a:gd name="connsiteX5" fmla="*/ 478689 w 571500"/>
                <a:gd name="connsiteY5" fmla="*/ 786943 h 2507226"/>
                <a:gd name="connsiteX6" fmla="*/ 258214 w 571500"/>
                <a:gd name="connsiteY6" fmla="*/ 1319216 h 2507226"/>
                <a:gd name="connsiteX7" fmla="*/ 478689 w 571500"/>
                <a:gd name="connsiteY7" fmla="*/ 1851489 h 2507226"/>
                <a:gd name="connsiteX8" fmla="*/ 571500 w 571500"/>
                <a:gd name="connsiteY8" fmla="*/ 1928065 h 2507226"/>
                <a:gd name="connsiteX9" fmla="*/ 571500 w 571500"/>
                <a:gd name="connsiteY9" fmla="*/ 2507226 h 2507226"/>
                <a:gd name="connsiteX10" fmla="*/ 0 w 571500"/>
                <a:gd name="connsiteY10" fmla="*/ 2507226 h 2507226"/>
                <a:gd name="connsiteX11" fmla="*/ 0 w 571500"/>
                <a:gd name="connsiteY11" fmla="*/ 470973 h 2507226"/>
                <a:gd name="connsiteX12" fmla="*/ 571500 w 571500"/>
                <a:gd name="connsiteY12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258214 w 571500"/>
                <a:gd name="connsiteY3" fmla="*/ 1319216 h 2507226"/>
                <a:gd name="connsiteX4" fmla="*/ 478689 w 571500"/>
                <a:gd name="connsiteY4" fmla="*/ 1851489 h 2507226"/>
                <a:gd name="connsiteX5" fmla="*/ 571500 w 571500"/>
                <a:gd name="connsiteY5" fmla="*/ 1928065 h 2507226"/>
                <a:gd name="connsiteX6" fmla="*/ 571500 w 571500"/>
                <a:gd name="connsiteY6" fmla="*/ 2507226 h 2507226"/>
                <a:gd name="connsiteX7" fmla="*/ 0 w 571500"/>
                <a:gd name="connsiteY7" fmla="*/ 2507226 h 2507226"/>
                <a:gd name="connsiteX8" fmla="*/ 0 w 571500"/>
                <a:gd name="connsiteY8" fmla="*/ 470973 h 2507226"/>
                <a:gd name="connsiteX9" fmla="*/ 571500 w 571500"/>
                <a:gd name="connsiteY9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478689 w 571500"/>
                <a:gd name="connsiteY3" fmla="*/ 1851489 h 2507226"/>
                <a:gd name="connsiteX4" fmla="*/ 571500 w 571500"/>
                <a:gd name="connsiteY4" fmla="*/ 1928065 h 2507226"/>
                <a:gd name="connsiteX5" fmla="*/ 571500 w 571500"/>
                <a:gd name="connsiteY5" fmla="*/ 2507226 h 2507226"/>
                <a:gd name="connsiteX6" fmla="*/ 0 w 571500"/>
                <a:gd name="connsiteY6" fmla="*/ 2507226 h 2507226"/>
                <a:gd name="connsiteX7" fmla="*/ 0 w 571500"/>
                <a:gd name="connsiteY7" fmla="*/ 470973 h 2507226"/>
                <a:gd name="connsiteX8" fmla="*/ 571500 w 571500"/>
                <a:gd name="connsiteY8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1851489 h 2507226"/>
                <a:gd name="connsiteX3" fmla="*/ 571500 w 571500"/>
                <a:gd name="connsiteY3" fmla="*/ 1928065 h 2507226"/>
                <a:gd name="connsiteX4" fmla="*/ 571500 w 571500"/>
                <a:gd name="connsiteY4" fmla="*/ 2507226 h 2507226"/>
                <a:gd name="connsiteX5" fmla="*/ 0 w 571500"/>
                <a:gd name="connsiteY5" fmla="*/ 2507226 h 2507226"/>
                <a:gd name="connsiteX6" fmla="*/ 0 w 571500"/>
                <a:gd name="connsiteY6" fmla="*/ 470973 h 2507226"/>
                <a:gd name="connsiteX7" fmla="*/ 571500 w 571500"/>
                <a:gd name="connsiteY7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70973 h 2507226"/>
                <a:gd name="connsiteX6" fmla="*/ 571500 w 571500"/>
                <a:gd name="connsiteY6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42043 h 2507226"/>
                <a:gd name="connsiteX6" fmla="*/ 571500 w 571500"/>
                <a:gd name="connsiteY6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28542 h 2507226"/>
                <a:gd name="connsiteX6" fmla="*/ 571500 w 571500"/>
                <a:gd name="connsiteY6" fmla="*/ 0 h 250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0" h="2507226">
                  <a:moveTo>
                    <a:pt x="571500" y="0"/>
                  </a:moveTo>
                  <a:lnTo>
                    <a:pt x="571500" y="710367"/>
                  </a:lnTo>
                  <a:lnTo>
                    <a:pt x="571500" y="1928065"/>
                  </a:lnTo>
                  <a:lnTo>
                    <a:pt x="571500" y="2507226"/>
                  </a:lnTo>
                  <a:lnTo>
                    <a:pt x="0" y="2507226"/>
                  </a:lnTo>
                  <a:lnTo>
                    <a:pt x="0" y="428542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sv-SE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Freeform 240">
            <a:extLst>
              <a:ext uri="{FF2B5EF4-FFF2-40B4-BE49-F238E27FC236}">
                <a16:creationId xmlns:a16="http://schemas.microsoft.com/office/drawing/2014/main" id="{B3F8219A-5279-5749-ABA1-C4DDA1A6818E}"/>
              </a:ext>
            </a:extLst>
          </p:cNvPr>
          <p:cNvSpPr>
            <a:spLocks noEditPoints="1"/>
          </p:cNvSpPr>
          <p:nvPr/>
        </p:nvSpPr>
        <p:spPr bwMode="auto">
          <a:xfrm>
            <a:off x="9136098" y="2960445"/>
            <a:ext cx="2312454" cy="2310636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sv-SE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5" name="Shape 5756">
            <a:extLst>
              <a:ext uri="{FF2B5EF4-FFF2-40B4-BE49-F238E27FC236}">
                <a16:creationId xmlns:a16="http://schemas.microsoft.com/office/drawing/2014/main" id="{F532025F-3C9F-7F4A-9E6D-E18D2419335A}"/>
              </a:ext>
            </a:extLst>
          </p:cNvPr>
          <p:cNvSpPr/>
          <p:nvPr/>
        </p:nvSpPr>
        <p:spPr>
          <a:xfrm>
            <a:off x="10031948" y="3961358"/>
            <a:ext cx="549854" cy="32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23" y="21600"/>
                </a:moveTo>
                <a:cubicBezTo>
                  <a:pt x="3323" y="21600"/>
                  <a:pt x="3323" y="21600"/>
                  <a:pt x="3323" y="21600"/>
                </a:cubicBezTo>
                <a:cubicBezTo>
                  <a:pt x="3046" y="21600"/>
                  <a:pt x="3046" y="20661"/>
                  <a:pt x="3046" y="20191"/>
                </a:cubicBezTo>
                <a:cubicBezTo>
                  <a:pt x="3046" y="17374"/>
                  <a:pt x="3046" y="17374"/>
                  <a:pt x="3046" y="17374"/>
                </a:cubicBezTo>
                <a:cubicBezTo>
                  <a:pt x="3046" y="9391"/>
                  <a:pt x="3046" y="9391"/>
                  <a:pt x="3046" y="9391"/>
                </a:cubicBezTo>
                <a:cubicBezTo>
                  <a:pt x="831" y="9391"/>
                  <a:pt x="831" y="9391"/>
                  <a:pt x="831" y="9391"/>
                </a:cubicBezTo>
                <a:cubicBezTo>
                  <a:pt x="554" y="9391"/>
                  <a:pt x="0" y="8922"/>
                  <a:pt x="0" y="8452"/>
                </a:cubicBezTo>
                <a:cubicBezTo>
                  <a:pt x="0" y="7983"/>
                  <a:pt x="277" y="7983"/>
                  <a:pt x="277" y="7513"/>
                </a:cubicBezTo>
                <a:cubicBezTo>
                  <a:pt x="3877" y="470"/>
                  <a:pt x="3877" y="470"/>
                  <a:pt x="3877" y="470"/>
                </a:cubicBezTo>
                <a:cubicBezTo>
                  <a:pt x="3877" y="0"/>
                  <a:pt x="4154" y="0"/>
                  <a:pt x="4431" y="0"/>
                </a:cubicBezTo>
                <a:cubicBezTo>
                  <a:pt x="4708" y="0"/>
                  <a:pt x="4708" y="0"/>
                  <a:pt x="4985" y="470"/>
                </a:cubicBezTo>
                <a:cubicBezTo>
                  <a:pt x="8585" y="7513"/>
                  <a:pt x="8585" y="7513"/>
                  <a:pt x="8585" y="7513"/>
                </a:cubicBezTo>
                <a:cubicBezTo>
                  <a:pt x="8585" y="7983"/>
                  <a:pt x="8585" y="7983"/>
                  <a:pt x="8585" y="8452"/>
                </a:cubicBezTo>
                <a:cubicBezTo>
                  <a:pt x="8585" y="8922"/>
                  <a:pt x="8308" y="9391"/>
                  <a:pt x="8031" y="9391"/>
                </a:cubicBezTo>
                <a:cubicBezTo>
                  <a:pt x="5815" y="9391"/>
                  <a:pt x="5815" y="9391"/>
                  <a:pt x="5815" y="9391"/>
                </a:cubicBezTo>
                <a:cubicBezTo>
                  <a:pt x="5815" y="16904"/>
                  <a:pt x="5815" y="16904"/>
                  <a:pt x="5815" y="16904"/>
                </a:cubicBezTo>
                <a:cubicBezTo>
                  <a:pt x="12185" y="16904"/>
                  <a:pt x="12185" y="16904"/>
                  <a:pt x="12185" y="16904"/>
                </a:cubicBezTo>
                <a:cubicBezTo>
                  <a:pt x="12462" y="16904"/>
                  <a:pt x="12462" y="16904"/>
                  <a:pt x="12462" y="16904"/>
                </a:cubicBezTo>
                <a:cubicBezTo>
                  <a:pt x="14400" y="20661"/>
                  <a:pt x="14400" y="20661"/>
                  <a:pt x="14400" y="20661"/>
                </a:cubicBezTo>
                <a:cubicBezTo>
                  <a:pt x="14400" y="20661"/>
                  <a:pt x="14400" y="20661"/>
                  <a:pt x="14400" y="21130"/>
                </a:cubicBezTo>
                <a:cubicBezTo>
                  <a:pt x="14400" y="21130"/>
                  <a:pt x="14123" y="21600"/>
                  <a:pt x="14123" y="21600"/>
                </a:cubicBezTo>
                <a:close/>
                <a:moveTo>
                  <a:pt x="21323" y="14087"/>
                </a:moveTo>
                <a:cubicBezTo>
                  <a:pt x="17723" y="21130"/>
                  <a:pt x="17723" y="21130"/>
                  <a:pt x="17723" y="21130"/>
                </a:cubicBezTo>
                <a:cubicBezTo>
                  <a:pt x="17723" y="21600"/>
                  <a:pt x="17446" y="21600"/>
                  <a:pt x="17169" y="21600"/>
                </a:cubicBezTo>
                <a:cubicBezTo>
                  <a:pt x="16892" y="21600"/>
                  <a:pt x="16892" y="21600"/>
                  <a:pt x="16615" y="21130"/>
                </a:cubicBezTo>
                <a:cubicBezTo>
                  <a:pt x="13015" y="14087"/>
                  <a:pt x="13015" y="14087"/>
                  <a:pt x="13015" y="14087"/>
                </a:cubicBezTo>
                <a:cubicBezTo>
                  <a:pt x="13015" y="13617"/>
                  <a:pt x="13015" y="13617"/>
                  <a:pt x="13015" y="13148"/>
                </a:cubicBezTo>
                <a:cubicBezTo>
                  <a:pt x="13015" y="12678"/>
                  <a:pt x="13292" y="11739"/>
                  <a:pt x="13569" y="11739"/>
                </a:cubicBezTo>
                <a:cubicBezTo>
                  <a:pt x="15785" y="11739"/>
                  <a:pt x="15785" y="11739"/>
                  <a:pt x="15785" y="11739"/>
                </a:cubicBezTo>
                <a:cubicBezTo>
                  <a:pt x="15785" y="4696"/>
                  <a:pt x="15785" y="4696"/>
                  <a:pt x="15785" y="4696"/>
                </a:cubicBezTo>
                <a:cubicBezTo>
                  <a:pt x="9415" y="4696"/>
                  <a:pt x="9415" y="4696"/>
                  <a:pt x="9415" y="4696"/>
                </a:cubicBezTo>
                <a:cubicBezTo>
                  <a:pt x="9415" y="4696"/>
                  <a:pt x="9138" y="4696"/>
                  <a:pt x="9138" y="4696"/>
                </a:cubicBezTo>
                <a:cubicBezTo>
                  <a:pt x="7200" y="939"/>
                  <a:pt x="7200" y="939"/>
                  <a:pt x="7200" y="939"/>
                </a:cubicBezTo>
                <a:cubicBezTo>
                  <a:pt x="7200" y="939"/>
                  <a:pt x="7200" y="470"/>
                  <a:pt x="7200" y="470"/>
                </a:cubicBezTo>
                <a:cubicBezTo>
                  <a:pt x="7200" y="0"/>
                  <a:pt x="7477" y="0"/>
                  <a:pt x="7477" y="0"/>
                </a:cubicBezTo>
                <a:cubicBezTo>
                  <a:pt x="18277" y="0"/>
                  <a:pt x="18277" y="0"/>
                  <a:pt x="18277" y="0"/>
                </a:cubicBezTo>
                <a:cubicBezTo>
                  <a:pt x="18831" y="0"/>
                  <a:pt x="18554" y="470"/>
                  <a:pt x="18554" y="939"/>
                </a:cubicBezTo>
                <a:cubicBezTo>
                  <a:pt x="18554" y="4226"/>
                  <a:pt x="18554" y="4226"/>
                  <a:pt x="18554" y="4226"/>
                </a:cubicBezTo>
                <a:cubicBezTo>
                  <a:pt x="18554" y="11739"/>
                  <a:pt x="18554" y="11739"/>
                  <a:pt x="18554" y="11739"/>
                </a:cubicBezTo>
                <a:cubicBezTo>
                  <a:pt x="20769" y="11739"/>
                  <a:pt x="20769" y="11739"/>
                  <a:pt x="20769" y="11739"/>
                </a:cubicBezTo>
                <a:cubicBezTo>
                  <a:pt x="21046" y="11739"/>
                  <a:pt x="21600" y="12678"/>
                  <a:pt x="21600" y="13148"/>
                </a:cubicBezTo>
                <a:cubicBezTo>
                  <a:pt x="21600" y="13617"/>
                  <a:pt x="21323" y="13617"/>
                  <a:pt x="21323" y="1408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68576" tIns="68576" rIns="68576" bIns="68576" numCol="1" anchor="t">
            <a:noAutofit/>
          </a:bodyPr>
          <a:lstStyle/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sv-SE" sz="36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3D8F8A-1DE6-3E4E-B19A-FFBAE4A2A805}"/>
              </a:ext>
            </a:extLst>
          </p:cNvPr>
          <p:cNvSpPr txBox="1"/>
          <p:nvPr/>
        </p:nvSpPr>
        <p:spPr>
          <a:xfrm>
            <a:off x="9183387" y="5286293"/>
            <a:ext cx="275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1">
                    <a:lumMod val="50000"/>
                  </a:schemeClr>
                </a:solidFill>
                <a:cs typeface="Century Gothic"/>
              </a:rPr>
              <a:t>Rekommendationer och </a:t>
            </a:r>
            <a:r>
              <a:rPr lang="sv-SE" sz="2400" err="1">
                <a:solidFill>
                  <a:schemeClr val="bg1">
                    <a:lumMod val="50000"/>
                  </a:schemeClr>
                </a:solidFill>
                <a:cs typeface="Century Gothic"/>
              </a:rPr>
              <a:t>merköp</a:t>
            </a:r>
            <a:endParaRPr lang="sv-SE" sz="2400">
              <a:solidFill>
                <a:schemeClr val="bg1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02C040-D017-704F-8D77-6F7FB5C3BECA}"/>
              </a:ext>
            </a:extLst>
          </p:cNvPr>
          <p:cNvSpPr txBox="1"/>
          <p:nvPr/>
        </p:nvSpPr>
        <p:spPr>
          <a:xfrm>
            <a:off x="9580255" y="1325094"/>
            <a:ext cx="196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Konsumtion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175064-79CE-854C-9131-A4AEEB31A65B}"/>
              </a:ext>
            </a:extLst>
          </p:cNvPr>
          <p:cNvSpPr txBox="1"/>
          <p:nvPr/>
        </p:nvSpPr>
        <p:spPr>
          <a:xfrm>
            <a:off x="7056497" y="5707599"/>
            <a:ext cx="173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Köp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BA0D28-5B2A-714E-BCE3-31D986A06E24}"/>
              </a:ext>
            </a:extLst>
          </p:cNvPr>
          <p:cNvSpPr txBox="1"/>
          <p:nvPr/>
        </p:nvSpPr>
        <p:spPr>
          <a:xfrm>
            <a:off x="4877796" y="2012077"/>
            <a:ext cx="173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Utvärdering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4492D8-2A88-794F-A962-7BB076D233A2}"/>
              </a:ext>
            </a:extLst>
          </p:cNvPr>
          <p:cNvSpPr txBox="1"/>
          <p:nvPr/>
        </p:nvSpPr>
        <p:spPr>
          <a:xfrm>
            <a:off x="2675311" y="5310859"/>
            <a:ext cx="189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Övervägning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9C72EF-AD99-7348-B7AB-C170F36162A7}"/>
              </a:ext>
            </a:extLst>
          </p:cNvPr>
          <p:cNvSpPr txBox="1"/>
          <p:nvPr/>
        </p:nvSpPr>
        <p:spPr>
          <a:xfrm>
            <a:off x="2697102" y="990474"/>
            <a:ext cx="190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Medvetenhet om 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C32CA3-9722-A742-B21E-3BF4B2710F24}"/>
              </a:ext>
            </a:extLst>
          </p:cNvPr>
          <p:cNvSpPr txBox="1"/>
          <p:nvPr/>
        </p:nvSpPr>
        <p:spPr>
          <a:xfrm>
            <a:off x="299915" y="1930362"/>
            <a:ext cx="2270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sv-SE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Medvetenhet kring problemet</a:t>
            </a:r>
          </a:p>
        </p:txBody>
      </p:sp>
    </p:spTree>
    <p:extLst>
      <p:ext uri="{BB962C8B-B14F-4D97-AF65-F5344CB8AC3E}">
        <p14:creationId xmlns:p14="http://schemas.microsoft.com/office/powerpoint/2010/main" val="309678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9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6" grpId="0" animBg="1"/>
      <p:bldP spid="28" grpId="0" animBg="1"/>
      <p:bldP spid="36" grpId="0" animBg="1"/>
      <p:bldP spid="4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738425"/>
            <a:ext cx="12192000" cy="11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645773" y="1129598"/>
            <a:ext cx="10900454" cy="276999"/>
          </a:xfrm>
        </p:spPr>
        <p:txBody>
          <a:bodyPr wrap="square" lIns="0" tIns="0" rIns="0" bIns="0">
            <a:spAutoFit/>
          </a:bodyPr>
          <a:lstStyle/>
          <a:p>
            <a:pPr marL="0" indent="0" algn="ctr">
              <a:buNone/>
            </a:pP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Förstå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dina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kunder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köper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ta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reda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på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du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kan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hjälpa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dom</a:t>
            </a:r>
            <a:endParaRPr lang="en-I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31970" y="4582806"/>
            <a:ext cx="20308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read email / Social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460927" y="1563454"/>
            <a:ext cx="14614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Tar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emot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produkt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Onboarding  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300510" y="3567671"/>
            <a:ext cx="1797358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Blir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medveten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Artikel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annons, social,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samtal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direkta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mail 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294053" y="2346438"/>
            <a:ext cx="1803815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Medvetenhet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besök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hemsida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och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sociala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medier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916685" y="1559740"/>
            <a:ext cx="2175125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 (Rubriker)"/>
              </a:rPr>
              <a:t>Överväg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IE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begär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info / </a:t>
            </a:r>
            <a:r>
              <a:rPr lang="en-IE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engagera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&amp;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bli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ledande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95780" y="1559741"/>
            <a:ext cx="278509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Överväg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sv-S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återbesök hemsida och sociala medier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640884" y="5343020"/>
            <a:ext cx="20308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klicka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på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länkar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Värdering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/peer review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96572" y="5868962"/>
            <a:ext cx="374813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ring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eller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maila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meddela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(in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och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utgående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9140926" y="1953794"/>
            <a:ext cx="14614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erfarenhet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9140926" y="2884409"/>
            <a:ext cx="103575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Remiss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9140926" y="3696034"/>
            <a:ext cx="146526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Repetera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Återköp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536716" y="4834569"/>
            <a:ext cx="1540085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Besluta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hemsida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möten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samtal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social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>
                <a:solidFill>
                  <a:srgbClr val="4665A2"/>
                </a:solidFill>
                <a:latin typeface="+mj-lt"/>
              </a:rPr>
              <a:t>Steg 2: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Utför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en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kundresa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för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att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förstå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kundens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köpprocesser</a:t>
            </a:r>
            <a:endParaRPr lang="en-US">
              <a:solidFill>
                <a:srgbClr val="4665A2"/>
              </a:solidFill>
              <a:latin typeface="+mj-lt"/>
            </a:endParaRPr>
          </a:p>
        </p:txBody>
      </p:sp>
      <p:sp>
        <p:nvSpPr>
          <p:cNvPr id="47" name="Block Arc 46"/>
          <p:cNvSpPr/>
          <p:nvPr/>
        </p:nvSpPr>
        <p:spPr>
          <a:xfrm>
            <a:off x="3185328" y="1997176"/>
            <a:ext cx="2403971" cy="2477950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84" name="Block Arc 83"/>
          <p:cNvSpPr/>
          <p:nvPr/>
        </p:nvSpPr>
        <p:spPr>
          <a:xfrm flipV="1">
            <a:off x="4858096" y="3236690"/>
            <a:ext cx="2510315" cy="2457672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02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85" name="Block Arc 84"/>
          <p:cNvSpPr/>
          <p:nvPr/>
        </p:nvSpPr>
        <p:spPr>
          <a:xfrm>
            <a:off x="6601119" y="1968600"/>
            <a:ext cx="2475682" cy="2477950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01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626982" y="2427083"/>
            <a:ext cx="1549687" cy="1549685"/>
            <a:chOff x="2460169" y="2463902"/>
            <a:chExt cx="1549687" cy="1549685"/>
          </a:xfrm>
        </p:grpSpPr>
        <p:grpSp>
          <p:nvGrpSpPr>
            <p:cNvPr id="87" name="Group 86"/>
            <p:cNvGrpSpPr/>
            <p:nvPr/>
          </p:nvGrpSpPr>
          <p:grpSpPr>
            <a:xfrm>
              <a:off x="2460169" y="2463902"/>
              <a:ext cx="1549687" cy="1549685"/>
              <a:chOff x="2185262" y="2461261"/>
              <a:chExt cx="1661534" cy="1661532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6" name="Oval 95"/>
              <p:cNvSpPr/>
              <p:nvPr/>
            </p:nvSpPr>
            <p:spPr>
              <a:xfrm flipV="1">
                <a:off x="2427917" y="2703916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3081163" y="3028950"/>
              <a:ext cx="307698" cy="419588"/>
              <a:chOff x="7634288" y="788988"/>
              <a:chExt cx="209550" cy="28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89" name="Freeform 163"/>
              <p:cNvSpPr>
                <a:spLocks noEditPoints="1"/>
              </p:cNvSpPr>
              <p:nvPr/>
            </p:nvSpPr>
            <p:spPr bwMode="auto">
              <a:xfrm>
                <a:off x="7634288" y="788988"/>
                <a:ext cx="209550" cy="285750"/>
              </a:xfrm>
              <a:custGeom>
                <a:avLst/>
                <a:gdLst>
                  <a:gd name="T0" fmla="*/ 30 w 660"/>
                  <a:gd name="T1" fmla="*/ 872 h 903"/>
                  <a:gd name="T2" fmla="*/ 30 w 660"/>
                  <a:gd name="T3" fmla="*/ 31 h 903"/>
                  <a:gd name="T4" fmla="*/ 420 w 660"/>
                  <a:gd name="T5" fmla="*/ 31 h 903"/>
                  <a:gd name="T6" fmla="*/ 420 w 660"/>
                  <a:gd name="T7" fmla="*/ 226 h 903"/>
                  <a:gd name="T8" fmla="*/ 420 w 660"/>
                  <a:gd name="T9" fmla="*/ 229 h 903"/>
                  <a:gd name="T10" fmla="*/ 421 w 660"/>
                  <a:gd name="T11" fmla="*/ 233 h 903"/>
                  <a:gd name="T12" fmla="*/ 422 w 660"/>
                  <a:gd name="T13" fmla="*/ 235 h 903"/>
                  <a:gd name="T14" fmla="*/ 424 w 660"/>
                  <a:gd name="T15" fmla="*/ 237 h 903"/>
                  <a:gd name="T16" fmla="*/ 427 w 660"/>
                  <a:gd name="T17" fmla="*/ 239 h 903"/>
                  <a:gd name="T18" fmla="*/ 429 w 660"/>
                  <a:gd name="T19" fmla="*/ 240 h 903"/>
                  <a:gd name="T20" fmla="*/ 432 w 660"/>
                  <a:gd name="T21" fmla="*/ 241 h 903"/>
                  <a:gd name="T22" fmla="*/ 435 w 660"/>
                  <a:gd name="T23" fmla="*/ 241 h 903"/>
                  <a:gd name="T24" fmla="*/ 630 w 660"/>
                  <a:gd name="T25" fmla="*/ 241 h 903"/>
                  <a:gd name="T26" fmla="*/ 630 w 660"/>
                  <a:gd name="T27" fmla="*/ 872 h 903"/>
                  <a:gd name="T28" fmla="*/ 30 w 660"/>
                  <a:gd name="T29" fmla="*/ 872 h 903"/>
                  <a:gd name="T30" fmla="*/ 450 w 660"/>
                  <a:gd name="T31" fmla="*/ 54 h 903"/>
                  <a:gd name="T32" fmla="*/ 609 w 660"/>
                  <a:gd name="T33" fmla="*/ 211 h 903"/>
                  <a:gd name="T34" fmla="*/ 450 w 660"/>
                  <a:gd name="T35" fmla="*/ 211 h 903"/>
                  <a:gd name="T36" fmla="*/ 450 w 660"/>
                  <a:gd name="T37" fmla="*/ 54 h 903"/>
                  <a:gd name="T38" fmla="*/ 656 w 660"/>
                  <a:gd name="T39" fmla="*/ 215 h 903"/>
                  <a:gd name="T40" fmla="*/ 446 w 660"/>
                  <a:gd name="T41" fmla="*/ 6 h 903"/>
                  <a:gd name="T42" fmla="*/ 443 w 660"/>
                  <a:gd name="T43" fmla="*/ 4 h 903"/>
                  <a:gd name="T44" fmla="*/ 441 w 660"/>
                  <a:gd name="T45" fmla="*/ 3 h 903"/>
                  <a:gd name="T46" fmla="*/ 437 w 660"/>
                  <a:gd name="T47" fmla="*/ 1 h 903"/>
                  <a:gd name="T48" fmla="*/ 435 w 660"/>
                  <a:gd name="T49" fmla="*/ 0 h 903"/>
                  <a:gd name="T50" fmla="*/ 15 w 660"/>
                  <a:gd name="T51" fmla="*/ 0 h 903"/>
                  <a:gd name="T52" fmla="*/ 11 w 660"/>
                  <a:gd name="T53" fmla="*/ 1 h 903"/>
                  <a:gd name="T54" fmla="*/ 8 w 660"/>
                  <a:gd name="T55" fmla="*/ 3 h 903"/>
                  <a:gd name="T56" fmla="*/ 6 w 660"/>
                  <a:gd name="T57" fmla="*/ 4 h 903"/>
                  <a:gd name="T58" fmla="*/ 4 w 660"/>
                  <a:gd name="T59" fmla="*/ 6 h 903"/>
                  <a:gd name="T60" fmla="*/ 2 w 660"/>
                  <a:gd name="T61" fmla="*/ 8 h 903"/>
                  <a:gd name="T62" fmla="*/ 1 w 660"/>
                  <a:gd name="T63" fmla="*/ 10 h 903"/>
                  <a:gd name="T64" fmla="*/ 0 w 660"/>
                  <a:gd name="T65" fmla="*/ 13 h 903"/>
                  <a:gd name="T66" fmla="*/ 0 w 660"/>
                  <a:gd name="T67" fmla="*/ 16 h 903"/>
                  <a:gd name="T68" fmla="*/ 0 w 660"/>
                  <a:gd name="T69" fmla="*/ 887 h 903"/>
                  <a:gd name="T70" fmla="*/ 0 w 660"/>
                  <a:gd name="T71" fmla="*/ 891 h 903"/>
                  <a:gd name="T72" fmla="*/ 1 w 660"/>
                  <a:gd name="T73" fmla="*/ 893 h 903"/>
                  <a:gd name="T74" fmla="*/ 2 w 660"/>
                  <a:gd name="T75" fmla="*/ 896 h 903"/>
                  <a:gd name="T76" fmla="*/ 4 w 660"/>
                  <a:gd name="T77" fmla="*/ 898 h 903"/>
                  <a:gd name="T78" fmla="*/ 6 w 660"/>
                  <a:gd name="T79" fmla="*/ 899 h 903"/>
                  <a:gd name="T80" fmla="*/ 8 w 660"/>
                  <a:gd name="T81" fmla="*/ 901 h 903"/>
                  <a:gd name="T82" fmla="*/ 11 w 660"/>
                  <a:gd name="T83" fmla="*/ 901 h 903"/>
                  <a:gd name="T84" fmla="*/ 15 w 660"/>
                  <a:gd name="T85" fmla="*/ 903 h 903"/>
                  <a:gd name="T86" fmla="*/ 645 w 660"/>
                  <a:gd name="T87" fmla="*/ 903 h 903"/>
                  <a:gd name="T88" fmla="*/ 648 w 660"/>
                  <a:gd name="T89" fmla="*/ 901 h 903"/>
                  <a:gd name="T90" fmla="*/ 651 w 660"/>
                  <a:gd name="T91" fmla="*/ 901 h 903"/>
                  <a:gd name="T92" fmla="*/ 653 w 660"/>
                  <a:gd name="T93" fmla="*/ 899 h 903"/>
                  <a:gd name="T94" fmla="*/ 656 w 660"/>
                  <a:gd name="T95" fmla="*/ 898 h 903"/>
                  <a:gd name="T96" fmla="*/ 658 w 660"/>
                  <a:gd name="T97" fmla="*/ 896 h 903"/>
                  <a:gd name="T98" fmla="*/ 659 w 660"/>
                  <a:gd name="T99" fmla="*/ 893 h 903"/>
                  <a:gd name="T100" fmla="*/ 660 w 660"/>
                  <a:gd name="T101" fmla="*/ 891 h 903"/>
                  <a:gd name="T102" fmla="*/ 660 w 660"/>
                  <a:gd name="T103" fmla="*/ 888 h 903"/>
                  <a:gd name="T104" fmla="*/ 660 w 660"/>
                  <a:gd name="T105" fmla="*/ 226 h 903"/>
                  <a:gd name="T106" fmla="*/ 659 w 660"/>
                  <a:gd name="T107" fmla="*/ 221 h 903"/>
                  <a:gd name="T108" fmla="*/ 656 w 660"/>
                  <a:gd name="T109" fmla="*/ 215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60" h="903">
                    <a:moveTo>
                      <a:pt x="30" y="872"/>
                    </a:moveTo>
                    <a:lnTo>
                      <a:pt x="30" y="31"/>
                    </a:lnTo>
                    <a:lnTo>
                      <a:pt x="420" y="31"/>
                    </a:lnTo>
                    <a:lnTo>
                      <a:pt x="420" y="226"/>
                    </a:lnTo>
                    <a:lnTo>
                      <a:pt x="420" y="229"/>
                    </a:lnTo>
                    <a:lnTo>
                      <a:pt x="421" y="233"/>
                    </a:lnTo>
                    <a:lnTo>
                      <a:pt x="422" y="235"/>
                    </a:lnTo>
                    <a:lnTo>
                      <a:pt x="424" y="237"/>
                    </a:lnTo>
                    <a:lnTo>
                      <a:pt x="427" y="239"/>
                    </a:lnTo>
                    <a:lnTo>
                      <a:pt x="429" y="240"/>
                    </a:lnTo>
                    <a:lnTo>
                      <a:pt x="432" y="241"/>
                    </a:lnTo>
                    <a:lnTo>
                      <a:pt x="435" y="241"/>
                    </a:lnTo>
                    <a:lnTo>
                      <a:pt x="630" y="241"/>
                    </a:lnTo>
                    <a:lnTo>
                      <a:pt x="630" y="872"/>
                    </a:lnTo>
                    <a:lnTo>
                      <a:pt x="30" y="872"/>
                    </a:lnTo>
                    <a:close/>
                    <a:moveTo>
                      <a:pt x="450" y="54"/>
                    </a:moveTo>
                    <a:lnTo>
                      <a:pt x="609" y="211"/>
                    </a:lnTo>
                    <a:lnTo>
                      <a:pt x="450" y="211"/>
                    </a:lnTo>
                    <a:lnTo>
                      <a:pt x="450" y="54"/>
                    </a:lnTo>
                    <a:close/>
                    <a:moveTo>
                      <a:pt x="656" y="215"/>
                    </a:moveTo>
                    <a:lnTo>
                      <a:pt x="446" y="6"/>
                    </a:lnTo>
                    <a:lnTo>
                      <a:pt x="443" y="4"/>
                    </a:lnTo>
                    <a:lnTo>
                      <a:pt x="441" y="3"/>
                    </a:lnTo>
                    <a:lnTo>
                      <a:pt x="437" y="1"/>
                    </a:lnTo>
                    <a:lnTo>
                      <a:pt x="435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887"/>
                    </a:lnTo>
                    <a:lnTo>
                      <a:pt x="0" y="891"/>
                    </a:lnTo>
                    <a:lnTo>
                      <a:pt x="1" y="893"/>
                    </a:lnTo>
                    <a:lnTo>
                      <a:pt x="2" y="896"/>
                    </a:lnTo>
                    <a:lnTo>
                      <a:pt x="4" y="898"/>
                    </a:lnTo>
                    <a:lnTo>
                      <a:pt x="6" y="899"/>
                    </a:lnTo>
                    <a:lnTo>
                      <a:pt x="8" y="901"/>
                    </a:lnTo>
                    <a:lnTo>
                      <a:pt x="11" y="901"/>
                    </a:lnTo>
                    <a:lnTo>
                      <a:pt x="15" y="903"/>
                    </a:lnTo>
                    <a:lnTo>
                      <a:pt x="645" y="903"/>
                    </a:lnTo>
                    <a:lnTo>
                      <a:pt x="648" y="901"/>
                    </a:lnTo>
                    <a:lnTo>
                      <a:pt x="651" y="901"/>
                    </a:lnTo>
                    <a:lnTo>
                      <a:pt x="653" y="899"/>
                    </a:lnTo>
                    <a:lnTo>
                      <a:pt x="656" y="898"/>
                    </a:lnTo>
                    <a:lnTo>
                      <a:pt x="658" y="896"/>
                    </a:lnTo>
                    <a:lnTo>
                      <a:pt x="659" y="893"/>
                    </a:lnTo>
                    <a:lnTo>
                      <a:pt x="660" y="891"/>
                    </a:lnTo>
                    <a:lnTo>
                      <a:pt x="660" y="888"/>
                    </a:lnTo>
                    <a:lnTo>
                      <a:pt x="660" y="226"/>
                    </a:lnTo>
                    <a:lnTo>
                      <a:pt x="659" y="221"/>
                    </a:lnTo>
                    <a:lnTo>
                      <a:pt x="656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64"/>
              <p:cNvSpPr>
                <a:spLocks/>
              </p:cNvSpPr>
              <p:nvPr/>
            </p:nvSpPr>
            <p:spPr bwMode="auto">
              <a:xfrm>
                <a:off x="7683500" y="874713"/>
                <a:ext cx="63500" cy="9525"/>
              </a:xfrm>
              <a:custGeom>
                <a:avLst/>
                <a:gdLst>
                  <a:gd name="T0" fmla="*/ 15 w 200"/>
                  <a:gd name="T1" fmla="*/ 30 h 30"/>
                  <a:gd name="T2" fmla="*/ 185 w 200"/>
                  <a:gd name="T3" fmla="*/ 30 h 30"/>
                  <a:gd name="T4" fmla="*/ 188 w 200"/>
                  <a:gd name="T5" fmla="*/ 30 h 30"/>
                  <a:gd name="T6" fmla="*/ 191 w 200"/>
                  <a:gd name="T7" fmla="*/ 29 h 30"/>
                  <a:gd name="T8" fmla="*/ 193 w 200"/>
                  <a:gd name="T9" fmla="*/ 28 h 30"/>
                  <a:gd name="T10" fmla="*/ 195 w 200"/>
                  <a:gd name="T11" fmla="*/ 26 h 30"/>
                  <a:gd name="T12" fmla="*/ 198 w 200"/>
                  <a:gd name="T13" fmla="*/ 24 h 30"/>
                  <a:gd name="T14" fmla="*/ 199 w 200"/>
                  <a:gd name="T15" fmla="*/ 22 h 30"/>
                  <a:gd name="T16" fmla="*/ 200 w 200"/>
                  <a:gd name="T17" fmla="*/ 18 h 30"/>
                  <a:gd name="T18" fmla="*/ 200 w 200"/>
                  <a:gd name="T19" fmla="*/ 15 h 30"/>
                  <a:gd name="T20" fmla="*/ 200 w 200"/>
                  <a:gd name="T21" fmla="*/ 13 h 30"/>
                  <a:gd name="T22" fmla="*/ 199 w 200"/>
                  <a:gd name="T23" fmla="*/ 10 h 30"/>
                  <a:gd name="T24" fmla="*/ 198 w 200"/>
                  <a:gd name="T25" fmla="*/ 8 h 30"/>
                  <a:gd name="T26" fmla="*/ 195 w 200"/>
                  <a:gd name="T27" fmla="*/ 4 h 30"/>
                  <a:gd name="T28" fmla="*/ 193 w 200"/>
                  <a:gd name="T29" fmla="*/ 3 h 30"/>
                  <a:gd name="T30" fmla="*/ 191 w 200"/>
                  <a:gd name="T31" fmla="*/ 1 h 30"/>
                  <a:gd name="T32" fmla="*/ 188 w 200"/>
                  <a:gd name="T33" fmla="*/ 0 h 30"/>
                  <a:gd name="T34" fmla="*/ 185 w 200"/>
                  <a:gd name="T35" fmla="*/ 0 h 30"/>
                  <a:gd name="T36" fmla="*/ 15 w 200"/>
                  <a:gd name="T37" fmla="*/ 0 h 30"/>
                  <a:gd name="T38" fmla="*/ 11 w 200"/>
                  <a:gd name="T39" fmla="*/ 0 h 30"/>
                  <a:gd name="T40" fmla="*/ 9 w 200"/>
                  <a:gd name="T41" fmla="*/ 1 h 30"/>
                  <a:gd name="T42" fmla="*/ 6 w 200"/>
                  <a:gd name="T43" fmla="*/ 3 h 30"/>
                  <a:gd name="T44" fmla="*/ 4 w 200"/>
                  <a:gd name="T45" fmla="*/ 4 h 30"/>
                  <a:gd name="T46" fmla="*/ 2 w 200"/>
                  <a:gd name="T47" fmla="*/ 8 h 30"/>
                  <a:gd name="T48" fmla="*/ 1 w 200"/>
                  <a:gd name="T49" fmla="*/ 10 h 30"/>
                  <a:gd name="T50" fmla="*/ 0 w 200"/>
                  <a:gd name="T51" fmla="*/ 13 h 30"/>
                  <a:gd name="T52" fmla="*/ 0 w 200"/>
                  <a:gd name="T53" fmla="*/ 15 h 30"/>
                  <a:gd name="T54" fmla="*/ 0 w 200"/>
                  <a:gd name="T55" fmla="*/ 18 h 30"/>
                  <a:gd name="T56" fmla="*/ 1 w 200"/>
                  <a:gd name="T57" fmla="*/ 22 h 30"/>
                  <a:gd name="T58" fmla="*/ 2 w 200"/>
                  <a:gd name="T59" fmla="*/ 24 h 30"/>
                  <a:gd name="T60" fmla="*/ 4 w 200"/>
                  <a:gd name="T61" fmla="*/ 26 h 30"/>
                  <a:gd name="T62" fmla="*/ 6 w 200"/>
                  <a:gd name="T63" fmla="*/ 28 h 30"/>
                  <a:gd name="T64" fmla="*/ 9 w 200"/>
                  <a:gd name="T65" fmla="*/ 29 h 30"/>
                  <a:gd name="T66" fmla="*/ 11 w 200"/>
                  <a:gd name="T67" fmla="*/ 30 h 30"/>
                  <a:gd name="T68" fmla="*/ 15 w 200"/>
                  <a:gd name="T6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30">
                    <a:moveTo>
                      <a:pt x="15" y="30"/>
                    </a:moveTo>
                    <a:lnTo>
                      <a:pt x="185" y="30"/>
                    </a:lnTo>
                    <a:lnTo>
                      <a:pt x="188" y="30"/>
                    </a:lnTo>
                    <a:lnTo>
                      <a:pt x="191" y="29"/>
                    </a:lnTo>
                    <a:lnTo>
                      <a:pt x="193" y="28"/>
                    </a:lnTo>
                    <a:lnTo>
                      <a:pt x="195" y="26"/>
                    </a:lnTo>
                    <a:lnTo>
                      <a:pt x="198" y="24"/>
                    </a:lnTo>
                    <a:lnTo>
                      <a:pt x="199" y="22"/>
                    </a:lnTo>
                    <a:lnTo>
                      <a:pt x="200" y="18"/>
                    </a:lnTo>
                    <a:lnTo>
                      <a:pt x="200" y="15"/>
                    </a:lnTo>
                    <a:lnTo>
                      <a:pt x="200" y="13"/>
                    </a:lnTo>
                    <a:lnTo>
                      <a:pt x="199" y="10"/>
                    </a:lnTo>
                    <a:lnTo>
                      <a:pt x="198" y="8"/>
                    </a:lnTo>
                    <a:lnTo>
                      <a:pt x="195" y="4"/>
                    </a:lnTo>
                    <a:lnTo>
                      <a:pt x="193" y="3"/>
                    </a:lnTo>
                    <a:lnTo>
                      <a:pt x="191" y="1"/>
                    </a:lnTo>
                    <a:lnTo>
                      <a:pt x="188" y="0"/>
                    </a:lnTo>
                    <a:lnTo>
                      <a:pt x="18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65"/>
              <p:cNvSpPr>
                <a:spLocks/>
              </p:cNvSpPr>
              <p:nvPr/>
            </p:nvSpPr>
            <p:spPr bwMode="auto">
              <a:xfrm>
                <a:off x="7683500" y="9128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1 h 30"/>
                  <a:gd name="T6" fmla="*/ 9 w 371"/>
                  <a:gd name="T7" fmla="*/ 2 h 30"/>
                  <a:gd name="T8" fmla="*/ 6 w 371"/>
                  <a:gd name="T9" fmla="*/ 3 h 30"/>
                  <a:gd name="T10" fmla="*/ 4 w 371"/>
                  <a:gd name="T11" fmla="*/ 5 h 30"/>
                  <a:gd name="T12" fmla="*/ 2 w 371"/>
                  <a:gd name="T13" fmla="*/ 7 h 30"/>
                  <a:gd name="T14" fmla="*/ 1 w 371"/>
                  <a:gd name="T15" fmla="*/ 10 h 30"/>
                  <a:gd name="T16" fmla="*/ 0 w 371"/>
                  <a:gd name="T17" fmla="*/ 13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5 h 30"/>
                  <a:gd name="T26" fmla="*/ 4 w 371"/>
                  <a:gd name="T27" fmla="*/ 27 h 30"/>
                  <a:gd name="T28" fmla="*/ 6 w 371"/>
                  <a:gd name="T29" fmla="*/ 28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8 h 30"/>
                  <a:gd name="T44" fmla="*/ 367 w 371"/>
                  <a:gd name="T45" fmla="*/ 27 h 30"/>
                  <a:gd name="T46" fmla="*/ 368 w 371"/>
                  <a:gd name="T47" fmla="*/ 25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3 h 30"/>
                  <a:gd name="T56" fmla="*/ 370 w 371"/>
                  <a:gd name="T57" fmla="*/ 10 h 30"/>
                  <a:gd name="T58" fmla="*/ 368 w 371"/>
                  <a:gd name="T59" fmla="*/ 7 h 30"/>
                  <a:gd name="T60" fmla="*/ 367 w 371"/>
                  <a:gd name="T61" fmla="*/ 5 h 30"/>
                  <a:gd name="T62" fmla="*/ 365 w 371"/>
                  <a:gd name="T63" fmla="*/ 3 h 30"/>
                  <a:gd name="T64" fmla="*/ 361 w 371"/>
                  <a:gd name="T65" fmla="*/ 2 h 30"/>
                  <a:gd name="T66" fmla="*/ 358 w 371"/>
                  <a:gd name="T67" fmla="*/ 1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1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8"/>
                    </a:lnTo>
                    <a:lnTo>
                      <a:pt x="367" y="27"/>
                    </a:lnTo>
                    <a:lnTo>
                      <a:pt x="368" y="25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3"/>
                    </a:lnTo>
                    <a:lnTo>
                      <a:pt x="370" y="10"/>
                    </a:lnTo>
                    <a:lnTo>
                      <a:pt x="368" y="7"/>
                    </a:lnTo>
                    <a:lnTo>
                      <a:pt x="367" y="5"/>
                    </a:lnTo>
                    <a:lnTo>
                      <a:pt x="365" y="3"/>
                    </a:lnTo>
                    <a:lnTo>
                      <a:pt x="361" y="2"/>
                    </a:lnTo>
                    <a:lnTo>
                      <a:pt x="358" y="1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66"/>
              <p:cNvSpPr>
                <a:spLocks/>
              </p:cNvSpPr>
              <p:nvPr/>
            </p:nvSpPr>
            <p:spPr bwMode="auto">
              <a:xfrm>
                <a:off x="7683500" y="9509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0 h 30"/>
                  <a:gd name="T6" fmla="*/ 9 w 371"/>
                  <a:gd name="T7" fmla="*/ 1 h 30"/>
                  <a:gd name="T8" fmla="*/ 6 w 371"/>
                  <a:gd name="T9" fmla="*/ 2 h 30"/>
                  <a:gd name="T10" fmla="*/ 4 w 371"/>
                  <a:gd name="T11" fmla="*/ 4 h 30"/>
                  <a:gd name="T12" fmla="*/ 2 w 371"/>
                  <a:gd name="T13" fmla="*/ 6 h 30"/>
                  <a:gd name="T14" fmla="*/ 1 w 371"/>
                  <a:gd name="T15" fmla="*/ 10 h 30"/>
                  <a:gd name="T16" fmla="*/ 0 w 371"/>
                  <a:gd name="T17" fmla="*/ 12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0 h 30"/>
                  <a:gd name="T24" fmla="*/ 2 w 371"/>
                  <a:gd name="T25" fmla="*/ 23 h 30"/>
                  <a:gd name="T26" fmla="*/ 4 w 371"/>
                  <a:gd name="T27" fmla="*/ 26 h 30"/>
                  <a:gd name="T28" fmla="*/ 6 w 371"/>
                  <a:gd name="T29" fmla="*/ 27 h 30"/>
                  <a:gd name="T30" fmla="*/ 9 w 371"/>
                  <a:gd name="T31" fmla="*/ 29 h 30"/>
                  <a:gd name="T32" fmla="*/ 11 w 371"/>
                  <a:gd name="T33" fmla="*/ 29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29 h 30"/>
                  <a:gd name="T40" fmla="*/ 361 w 371"/>
                  <a:gd name="T41" fmla="*/ 29 h 30"/>
                  <a:gd name="T42" fmla="*/ 365 w 371"/>
                  <a:gd name="T43" fmla="*/ 27 h 30"/>
                  <a:gd name="T44" fmla="*/ 367 w 371"/>
                  <a:gd name="T45" fmla="*/ 26 h 30"/>
                  <a:gd name="T46" fmla="*/ 368 w 371"/>
                  <a:gd name="T47" fmla="*/ 23 h 30"/>
                  <a:gd name="T48" fmla="*/ 370 w 371"/>
                  <a:gd name="T49" fmla="*/ 20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2 h 30"/>
                  <a:gd name="T56" fmla="*/ 370 w 371"/>
                  <a:gd name="T57" fmla="*/ 10 h 30"/>
                  <a:gd name="T58" fmla="*/ 368 w 371"/>
                  <a:gd name="T59" fmla="*/ 6 h 30"/>
                  <a:gd name="T60" fmla="*/ 367 w 371"/>
                  <a:gd name="T61" fmla="*/ 4 h 30"/>
                  <a:gd name="T62" fmla="*/ 365 w 371"/>
                  <a:gd name="T63" fmla="*/ 2 h 30"/>
                  <a:gd name="T64" fmla="*/ 361 w 371"/>
                  <a:gd name="T65" fmla="*/ 1 h 30"/>
                  <a:gd name="T66" fmla="*/ 358 w 371"/>
                  <a:gd name="T67" fmla="*/ 0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29"/>
                    </a:lnTo>
                    <a:lnTo>
                      <a:pt x="361" y="29"/>
                    </a:lnTo>
                    <a:lnTo>
                      <a:pt x="365" y="27"/>
                    </a:lnTo>
                    <a:lnTo>
                      <a:pt x="367" y="26"/>
                    </a:lnTo>
                    <a:lnTo>
                      <a:pt x="368" y="23"/>
                    </a:lnTo>
                    <a:lnTo>
                      <a:pt x="370" y="20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2"/>
                    </a:lnTo>
                    <a:lnTo>
                      <a:pt x="370" y="10"/>
                    </a:lnTo>
                    <a:lnTo>
                      <a:pt x="368" y="6"/>
                    </a:lnTo>
                    <a:lnTo>
                      <a:pt x="367" y="4"/>
                    </a:lnTo>
                    <a:lnTo>
                      <a:pt x="365" y="2"/>
                    </a:lnTo>
                    <a:lnTo>
                      <a:pt x="361" y="1"/>
                    </a:lnTo>
                    <a:lnTo>
                      <a:pt x="358" y="0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67"/>
              <p:cNvSpPr>
                <a:spLocks/>
              </p:cNvSpPr>
              <p:nvPr/>
            </p:nvSpPr>
            <p:spPr bwMode="auto">
              <a:xfrm>
                <a:off x="7683500" y="9890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0 h 30"/>
                  <a:gd name="T6" fmla="*/ 9 w 371"/>
                  <a:gd name="T7" fmla="*/ 1 h 30"/>
                  <a:gd name="T8" fmla="*/ 6 w 371"/>
                  <a:gd name="T9" fmla="*/ 3 h 30"/>
                  <a:gd name="T10" fmla="*/ 4 w 371"/>
                  <a:gd name="T11" fmla="*/ 4 h 30"/>
                  <a:gd name="T12" fmla="*/ 2 w 371"/>
                  <a:gd name="T13" fmla="*/ 6 h 30"/>
                  <a:gd name="T14" fmla="*/ 1 w 371"/>
                  <a:gd name="T15" fmla="*/ 9 h 30"/>
                  <a:gd name="T16" fmla="*/ 0 w 371"/>
                  <a:gd name="T17" fmla="*/ 12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3 h 30"/>
                  <a:gd name="T26" fmla="*/ 4 w 371"/>
                  <a:gd name="T27" fmla="*/ 25 h 30"/>
                  <a:gd name="T28" fmla="*/ 6 w 371"/>
                  <a:gd name="T29" fmla="*/ 28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8 h 30"/>
                  <a:gd name="T44" fmla="*/ 367 w 371"/>
                  <a:gd name="T45" fmla="*/ 25 h 30"/>
                  <a:gd name="T46" fmla="*/ 368 w 371"/>
                  <a:gd name="T47" fmla="*/ 23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2 h 30"/>
                  <a:gd name="T56" fmla="*/ 370 w 371"/>
                  <a:gd name="T57" fmla="*/ 9 h 30"/>
                  <a:gd name="T58" fmla="*/ 368 w 371"/>
                  <a:gd name="T59" fmla="*/ 6 h 30"/>
                  <a:gd name="T60" fmla="*/ 367 w 371"/>
                  <a:gd name="T61" fmla="*/ 4 h 30"/>
                  <a:gd name="T62" fmla="*/ 365 w 371"/>
                  <a:gd name="T63" fmla="*/ 3 h 30"/>
                  <a:gd name="T64" fmla="*/ 361 w 371"/>
                  <a:gd name="T65" fmla="*/ 1 h 30"/>
                  <a:gd name="T66" fmla="*/ 358 w 371"/>
                  <a:gd name="T67" fmla="*/ 0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8"/>
                    </a:lnTo>
                    <a:lnTo>
                      <a:pt x="367" y="25"/>
                    </a:lnTo>
                    <a:lnTo>
                      <a:pt x="368" y="23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2"/>
                    </a:lnTo>
                    <a:lnTo>
                      <a:pt x="370" y="9"/>
                    </a:lnTo>
                    <a:lnTo>
                      <a:pt x="368" y="6"/>
                    </a:lnTo>
                    <a:lnTo>
                      <a:pt x="367" y="4"/>
                    </a:lnTo>
                    <a:lnTo>
                      <a:pt x="365" y="3"/>
                    </a:lnTo>
                    <a:lnTo>
                      <a:pt x="361" y="1"/>
                    </a:lnTo>
                    <a:lnTo>
                      <a:pt x="358" y="0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68"/>
              <p:cNvSpPr>
                <a:spLocks/>
              </p:cNvSpPr>
              <p:nvPr/>
            </p:nvSpPr>
            <p:spPr bwMode="auto">
              <a:xfrm>
                <a:off x="7683500" y="10271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1 h 30"/>
                  <a:gd name="T6" fmla="*/ 9 w 371"/>
                  <a:gd name="T7" fmla="*/ 1 h 30"/>
                  <a:gd name="T8" fmla="*/ 6 w 371"/>
                  <a:gd name="T9" fmla="*/ 3 h 30"/>
                  <a:gd name="T10" fmla="*/ 4 w 371"/>
                  <a:gd name="T11" fmla="*/ 5 h 30"/>
                  <a:gd name="T12" fmla="*/ 2 w 371"/>
                  <a:gd name="T13" fmla="*/ 7 h 30"/>
                  <a:gd name="T14" fmla="*/ 1 w 371"/>
                  <a:gd name="T15" fmla="*/ 9 h 30"/>
                  <a:gd name="T16" fmla="*/ 0 w 371"/>
                  <a:gd name="T17" fmla="*/ 13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3 h 30"/>
                  <a:gd name="T26" fmla="*/ 4 w 371"/>
                  <a:gd name="T27" fmla="*/ 25 h 30"/>
                  <a:gd name="T28" fmla="*/ 6 w 371"/>
                  <a:gd name="T29" fmla="*/ 27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7 h 30"/>
                  <a:gd name="T44" fmla="*/ 367 w 371"/>
                  <a:gd name="T45" fmla="*/ 25 h 30"/>
                  <a:gd name="T46" fmla="*/ 368 w 371"/>
                  <a:gd name="T47" fmla="*/ 23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3 h 30"/>
                  <a:gd name="T56" fmla="*/ 370 w 371"/>
                  <a:gd name="T57" fmla="*/ 9 h 30"/>
                  <a:gd name="T58" fmla="*/ 368 w 371"/>
                  <a:gd name="T59" fmla="*/ 7 h 30"/>
                  <a:gd name="T60" fmla="*/ 367 w 371"/>
                  <a:gd name="T61" fmla="*/ 5 h 30"/>
                  <a:gd name="T62" fmla="*/ 365 w 371"/>
                  <a:gd name="T63" fmla="*/ 3 h 30"/>
                  <a:gd name="T64" fmla="*/ 361 w 371"/>
                  <a:gd name="T65" fmla="*/ 1 h 30"/>
                  <a:gd name="T66" fmla="*/ 358 w 371"/>
                  <a:gd name="T67" fmla="*/ 1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7"/>
                    </a:lnTo>
                    <a:lnTo>
                      <a:pt x="367" y="25"/>
                    </a:lnTo>
                    <a:lnTo>
                      <a:pt x="368" y="23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3"/>
                    </a:lnTo>
                    <a:lnTo>
                      <a:pt x="370" y="9"/>
                    </a:lnTo>
                    <a:lnTo>
                      <a:pt x="368" y="7"/>
                    </a:lnTo>
                    <a:lnTo>
                      <a:pt x="367" y="5"/>
                    </a:lnTo>
                    <a:lnTo>
                      <a:pt x="365" y="3"/>
                    </a:lnTo>
                    <a:lnTo>
                      <a:pt x="361" y="1"/>
                    </a:lnTo>
                    <a:lnTo>
                      <a:pt x="358" y="1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5332006" y="3703300"/>
            <a:ext cx="1549687" cy="1549685"/>
            <a:chOff x="3979450" y="3526328"/>
            <a:chExt cx="1549687" cy="1549685"/>
          </a:xfrm>
        </p:grpSpPr>
        <p:grpSp>
          <p:nvGrpSpPr>
            <p:cNvPr id="98" name="Group 97"/>
            <p:cNvGrpSpPr/>
            <p:nvPr/>
          </p:nvGrpSpPr>
          <p:grpSpPr>
            <a:xfrm>
              <a:off x="3979450" y="3526328"/>
              <a:ext cx="1549687" cy="1549685"/>
              <a:chOff x="2185262" y="2461261"/>
              <a:chExt cx="1661534" cy="166153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1" name="Oval 100"/>
              <p:cNvSpPr/>
              <p:nvPr/>
            </p:nvSpPr>
            <p:spPr>
              <a:xfrm flipV="1">
                <a:off x="2427918" y="2703917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9" name="Freeform 295"/>
            <p:cNvSpPr>
              <a:spLocks noEditPoints="1"/>
            </p:cNvSpPr>
            <p:nvPr/>
          </p:nvSpPr>
          <p:spPr bwMode="auto">
            <a:xfrm>
              <a:off x="4544499" y="4092543"/>
              <a:ext cx="419588" cy="417256"/>
            </a:xfrm>
            <a:custGeom>
              <a:avLst/>
              <a:gdLst>
                <a:gd name="T0" fmla="*/ 35 w 896"/>
                <a:gd name="T1" fmla="*/ 256 h 896"/>
                <a:gd name="T2" fmla="*/ 58 w 896"/>
                <a:gd name="T3" fmla="*/ 190 h 896"/>
                <a:gd name="T4" fmla="*/ 94 w 896"/>
                <a:gd name="T5" fmla="*/ 132 h 896"/>
                <a:gd name="T6" fmla="*/ 143 w 896"/>
                <a:gd name="T7" fmla="*/ 85 h 896"/>
                <a:gd name="T8" fmla="*/ 203 w 896"/>
                <a:gd name="T9" fmla="*/ 51 h 896"/>
                <a:gd name="T10" fmla="*/ 271 w 896"/>
                <a:gd name="T11" fmla="*/ 33 h 896"/>
                <a:gd name="T12" fmla="*/ 342 w 896"/>
                <a:gd name="T13" fmla="*/ 31 h 896"/>
                <a:gd name="T14" fmla="*/ 411 w 896"/>
                <a:gd name="T15" fmla="*/ 47 h 896"/>
                <a:gd name="T16" fmla="*/ 472 w 896"/>
                <a:gd name="T17" fmla="*/ 78 h 896"/>
                <a:gd name="T18" fmla="*/ 523 w 896"/>
                <a:gd name="T19" fmla="*/ 123 h 896"/>
                <a:gd name="T20" fmla="*/ 563 w 896"/>
                <a:gd name="T21" fmla="*/ 178 h 896"/>
                <a:gd name="T22" fmla="*/ 588 w 896"/>
                <a:gd name="T23" fmla="*/ 242 h 896"/>
                <a:gd name="T24" fmla="*/ 597 w 896"/>
                <a:gd name="T25" fmla="*/ 313 h 896"/>
                <a:gd name="T26" fmla="*/ 588 w 896"/>
                <a:gd name="T27" fmla="*/ 384 h 896"/>
                <a:gd name="T28" fmla="*/ 563 w 896"/>
                <a:gd name="T29" fmla="*/ 448 h 896"/>
                <a:gd name="T30" fmla="*/ 523 w 896"/>
                <a:gd name="T31" fmla="*/ 503 h 896"/>
                <a:gd name="T32" fmla="*/ 472 w 896"/>
                <a:gd name="T33" fmla="*/ 548 h 896"/>
                <a:gd name="T34" fmla="*/ 411 w 896"/>
                <a:gd name="T35" fmla="*/ 579 h 896"/>
                <a:gd name="T36" fmla="*/ 342 w 896"/>
                <a:gd name="T37" fmla="*/ 595 h 896"/>
                <a:gd name="T38" fmla="*/ 271 w 896"/>
                <a:gd name="T39" fmla="*/ 593 h 896"/>
                <a:gd name="T40" fmla="*/ 203 w 896"/>
                <a:gd name="T41" fmla="*/ 575 h 896"/>
                <a:gd name="T42" fmla="*/ 143 w 896"/>
                <a:gd name="T43" fmla="*/ 541 h 896"/>
                <a:gd name="T44" fmla="*/ 94 w 896"/>
                <a:gd name="T45" fmla="*/ 494 h 896"/>
                <a:gd name="T46" fmla="*/ 58 w 896"/>
                <a:gd name="T47" fmla="*/ 436 h 896"/>
                <a:gd name="T48" fmla="*/ 35 w 896"/>
                <a:gd name="T49" fmla="*/ 370 h 896"/>
                <a:gd name="T50" fmla="*/ 892 w 896"/>
                <a:gd name="T51" fmla="*/ 870 h 896"/>
                <a:gd name="T52" fmla="*/ 580 w 896"/>
                <a:gd name="T53" fmla="*/ 479 h 896"/>
                <a:gd name="T54" fmla="*/ 611 w 896"/>
                <a:gd name="T55" fmla="*/ 415 h 896"/>
                <a:gd name="T56" fmla="*/ 626 w 896"/>
                <a:gd name="T57" fmla="*/ 343 h 896"/>
                <a:gd name="T58" fmla="*/ 624 w 896"/>
                <a:gd name="T59" fmla="*/ 265 h 896"/>
                <a:gd name="T60" fmla="*/ 602 w 896"/>
                <a:gd name="T61" fmla="*/ 191 h 896"/>
                <a:gd name="T62" fmla="*/ 565 w 896"/>
                <a:gd name="T63" fmla="*/ 125 h 896"/>
                <a:gd name="T64" fmla="*/ 513 w 896"/>
                <a:gd name="T65" fmla="*/ 71 h 896"/>
                <a:gd name="T66" fmla="*/ 449 w 896"/>
                <a:gd name="T67" fmla="*/ 31 h 896"/>
                <a:gd name="T68" fmla="*/ 376 w 896"/>
                <a:gd name="T69" fmla="*/ 6 h 896"/>
                <a:gd name="T70" fmla="*/ 297 w 896"/>
                <a:gd name="T71" fmla="*/ 0 h 896"/>
                <a:gd name="T72" fmla="*/ 220 w 896"/>
                <a:gd name="T73" fmla="*/ 14 h 896"/>
                <a:gd name="T74" fmla="*/ 151 w 896"/>
                <a:gd name="T75" fmla="*/ 45 h 896"/>
                <a:gd name="T76" fmla="*/ 92 w 896"/>
                <a:gd name="T77" fmla="*/ 92 h 896"/>
                <a:gd name="T78" fmla="*/ 45 w 896"/>
                <a:gd name="T79" fmla="*/ 150 h 896"/>
                <a:gd name="T80" fmla="*/ 14 w 896"/>
                <a:gd name="T81" fmla="*/ 220 h 896"/>
                <a:gd name="T82" fmla="*/ 0 w 896"/>
                <a:gd name="T83" fmla="*/ 297 h 896"/>
                <a:gd name="T84" fmla="*/ 6 w 896"/>
                <a:gd name="T85" fmla="*/ 376 h 896"/>
                <a:gd name="T86" fmla="*/ 31 w 896"/>
                <a:gd name="T87" fmla="*/ 449 h 896"/>
                <a:gd name="T88" fmla="*/ 72 w 896"/>
                <a:gd name="T89" fmla="*/ 512 h 896"/>
                <a:gd name="T90" fmla="*/ 126 w 896"/>
                <a:gd name="T91" fmla="*/ 564 h 896"/>
                <a:gd name="T92" fmla="*/ 191 w 896"/>
                <a:gd name="T93" fmla="*/ 602 h 896"/>
                <a:gd name="T94" fmla="*/ 265 w 896"/>
                <a:gd name="T95" fmla="*/ 623 h 896"/>
                <a:gd name="T96" fmla="*/ 343 w 896"/>
                <a:gd name="T97" fmla="*/ 625 h 896"/>
                <a:gd name="T98" fmla="*/ 415 w 896"/>
                <a:gd name="T99" fmla="*/ 609 h 896"/>
                <a:gd name="T100" fmla="*/ 479 w 896"/>
                <a:gd name="T101" fmla="*/ 579 h 896"/>
                <a:gd name="T102" fmla="*/ 871 w 896"/>
                <a:gd name="T103" fmla="*/ 891 h 896"/>
                <a:gd name="T104" fmla="*/ 885 w 896"/>
                <a:gd name="T105" fmla="*/ 896 h 896"/>
                <a:gd name="T106" fmla="*/ 895 w 896"/>
                <a:gd name="T107" fmla="*/ 886 h 896"/>
                <a:gd name="T108" fmla="*/ 894 w 896"/>
                <a:gd name="T109" fmla="*/ 87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6" h="896">
                  <a:moveTo>
                    <a:pt x="30" y="313"/>
                  </a:moveTo>
                  <a:lnTo>
                    <a:pt x="30" y="298"/>
                  </a:lnTo>
                  <a:lnTo>
                    <a:pt x="31" y="284"/>
                  </a:lnTo>
                  <a:lnTo>
                    <a:pt x="33" y="270"/>
                  </a:lnTo>
                  <a:lnTo>
                    <a:pt x="35" y="256"/>
                  </a:lnTo>
                  <a:lnTo>
                    <a:pt x="38" y="242"/>
                  </a:lnTo>
                  <a:lnTo>
                    <a:pt x="43" y="228"/>
                  </a:lnTo>
                  <a:lnTo>
                    <a:pt x="47" y="216"/>
                  </a:lnTo>
                  <a:lnTo>
                    <a:pt x="51" y="203"/>
                  </a:lnTo>
                  <a:lnTo>
                    <a:pt x="58" y="190"/>
                  </a:lnTo>
                  <a:lnTo>
                    <a:pt x="64" y="178"/>
                  </a:lnTo>
                  <a:lnTo>
                    <a:pt x="71" y="165"/>
                  </a:lnTo>
                  <a:lnTo>
                    <a:pt x="78" y="155"/>
                  </a:lnTo>
                  <a:lnTo>
                    <a:pt x="86" y="143"/>
                  </a:lnTo>
                  <a:lnTo>
                    <a:pt x="94" y="132"/>
                  </a:lnTo>
                  <a:lnTo>
                    <a:pt x="104" y="123"/>
                  </a:lnTo>
                  <a:lnTo>
                    <a:pt x="112" y="112"/>
                  </a:lnTo>
                  <a:lnTo>
                    <a:pt x="123" y="103"/>
                  </a:lnTo>
                  <a:lnTo>
                    <a:pt x="133" y="94"/>
                  </a:lnTo>
                  <a:lnTo>
                    <a:pt x="143" y="85"/>
                  </a:lnTo>
                  <a:lnTo>
                    <a:pt x="155" y="78"/>
                  </a:lnTo>
                  <a:lnTo>
                    <a:pt x="166" y="70"/>
                  </a:lnTo>
                  <a:lnTo>
                    <a:pt x="179" y="64"/>
                  </a:lnTo>
                  <a:lnTo>
                    <a:pt x="190" y="57"/>
                  </a:lnTo>
                  <a:lnTo>
                    <a:pt x="203" y="51"/>
                  </a:lnTo>
                  <a:lnTo>
                    <a:pt x="216" y="47"/>
                  </a:lnTo>
                  <a:lnTo>
                    <a:pt x="229" y="41"/>
                  </a:lnTo>
                  <a:lnTo>
                    <a:pt x="243" y="38"/>
                  </a:lnTo>
                  <a:lnTo>
                    <a:pt x="257" y="35"/>
                  </a:lnTo>
                  <a:lnTo>
                    <a:pt x="271" y="33"/>
                  </a:lnTo>
                  <a:lnTo>
                    <a:pt x="284" y="31"/>
                  </a:lnTo>
                  <a:lnTo>
                    <a:pt x="298" y="30"/>
                  </a:lnTo>
                  <a:lnTo>
                    <a:pt x="313" y="29"/>
                  </a:lnTo>
                  <a:lnTo>
                    <a:pt x="328" y="30"/>
                  </a:lnTo>
                  <a:lnTo>
                    <a:pt x="342" y="31"/>
                  </a:lnTo>
                  <a:lnTo>
                    <a:pt x="356" y="33"/>
                  </a:lnTo>
                  <a:lnTo>
                    <a:pt x="370" y="35"/>
                  </a:lnTo>
                  <a:lnTo>
                    <a:pt x="384" y="38"/>
                  </a:lnTo>
                  <a:lnTo>
                    <a:pt x="398" y="41"/>
                  </a:lnTo>
                  <a:lnTo>
                    <a:pt x="411" y="47"/>
                  </a:lnTo>
                  <a:lnTo>
                    <a:pt x="424" y="51"/>
                  </a:lnTo>
                  <a:lnTo>
                    <a:pt x="436" y="57"/>
                  </a:lnTo>
                  <a:lnTo>
                    <a:pt x="448" y="64"/>
                  </a:lnTo>
                  <a:lnTo>
                    <a:pt x="461" y="70"/>
                  </a:lnTo>
                  <a:lnTo>
                    <a:pt x="472" y="78"/>
                  </a:lnTo>
                  <a:lnTo>
                    <a:pt x="483" y="85"/>
                  </a:lnTo>
                  <a:lnTo>
                    <a:pt x="494" y="94"/>
                  </a:lnTo>
                  <a:lnTo>
                    <a:pt x="504" y="102"/>
                  </a:lnTo>
                  <a:lnTo>
                    <a:pt x="514" y="112"/>
                  </a:lnTo>
                  <a:lnTo>
                    <a:pt x="523" y="123"/>
                  </a:lnTo>
                  <a:lnTo>
                    <a:pt x="533" y="132"/>
                  </a:lnTo>
                  <a:lnTo>
                    <a:pt x="541" y="143"/>
                  </a:lnTo>
                  <a:lnTo>
                    <a:pt x="549" y="155"/>
                  </a:lnTo>
                  <a:lnTo>
                    <a:pt x="556" y="165"/>
                  </a:lnTo>
                  <a:lnTo>
                    <a:pt x="563" y="178"/>
                  </a:lnTo>
                  <a:lnTo>
                    <a:pt x="569" y="190"/>
                  </a:lnTo>
                  <a:lnTo>
                    <a:pt x="575" y="203"/>
                  </a:lnTo>
                  <a:lnTo>
                    <a:pt x="580" y="216"/>
                  </a:lnTo>
                  <a:lnTo>
                    <a:pt x="585" y="228"/>
                  </a:lnTo>
                  <a:lnTo>
                    <a:pt x="588" y="242"/>
                  </a:lnTo>
                  <a:lnTo>
                    <a:pt x="591" y="256"/>
                  </a:lnTo>
                  <a:lnTo>
                    <a:pt x="594" y="270"/>
                  </a:lnTo>
                  <a:lnTo>
                    <a:pt x="596" y="284"/>
                  </a:lnTo>
                  <a:lnTo>
                    <a:pt x="597" y="298"/>
                  </a:lnTo>
                  <a:lnTo>
                    <a:pt x="597" y="313"/>
                  </a:lnTo>
                  <a:lnTo>
                    <a:pt x="597" y="328"/>
                  </a:lnTo>
                  <a:lnTo>
                    <a:pt x="596" y="342"/>
                  </a:lnTo>
                  <a:lnTo>
                    <a:pt x="594" y="356"/>
                  </a:lnTo>
                  <a:lnTo>
                    <a:pt x="591" y="370"/>
                  </a:lnTo>
                  <a:lnTo>
                    <a:pt x="588" y="384"/>
                  </a:lnTo>
                  <a:lnTo>
                    <a:pt x="585" y="397"/>
                  </a:lnTo>
                  <a:lnTo>
                    <a:pt x="580" y="410"/>
                  </a:lnTo>
                  <a:lnTo>
                    <a:pt x="575" y="423"/>
                  </a:lnTo>
                  <a:lnTo>
                    <a:pt x="569" y="436"/>
                  </a:lnTo>
                  <a:lnTo>
                    <a:pt x="563" y="448"/>
                  </a:lnTo>
                  <a:lnTo>
                    <a:pt x="556" y="459"/>
                  </a:lnTo>
                  <a:lnTo>
                    <a:pt x="549" y="471"/>
                  </a:lnTo>
                  <a:lnTo>
                    <a:pt x="541" y="483"/>
                  </a:lnTo>
                  <a:lnTo>
                    <a:pt x="533" y="494"/>
                  </a:lnTo>
                  <a:lnTo>
                    <a:pt x="523" y="503"/>
                  </a:lnTo>
                  <a:lnTo>
                    <a:pt x="514" y="514"/>
                  </a:lnTo>
                  <a:lnTo>
                    <a:pt x="504" y="523"/>
                  </a:lnTo>
                  <a:lnTo>
                    <a:pt x="494" y="532"/>
                  </a:lnTo>
                  <a:lnTo>
                    <a:pt x="483" y="541"/>
                  </a:lnTo>
                  <a:lnTo>
                    <a:pt x="472" y="548"/>
                  </a:lnTo>
                  <a:lnTo>
                    <a:pt x="461" y="556"/>
                  </a:lnTo>
                  <a:lnTo>
                    <a:pt x="448" y="562"/>
                  </a:lnTo>
                  <a:lnTo>
                    <a:pt x="436" y="569"/>
                  </a:lnTo>
                  <a:lnTo>
                    <a:pt x="424" y="575"/>
                  </a:lnTo>
                  <a:lnTo>
                    <a:pt x="411" y="579"/>
                  </a:lnTo>
                  <a:lnTo>
                    <a:pt x="398" y="583"/>
                  </a:lnTo>
                  <a:lnTo>
                    <a:pt x="384" y="588"/>
                  </a:lnTo>
                  <a:lnTo>
                    <a:pt x="370" y="591"/>
                  </a:lnTo>
                  <a:lnTo>
                    <a:pt x="356" y="593"/>
                  </a:lnTo>
                  <a:lnTo>
                    <a:pt x="342" y="595"/>
                  </a:lnTo>
                  <a:lnTo>
                    <a:pt x="328" y="596"/>
                  </a:lnTo>
                  <a:lnTo>
                    <a:pt x="313" y="596"/>
                  </a:lnTo>
                  <a:lnTo>
                    <a:pt x="298" y="596"/>
                  </a:lnTo>
                  <a:lnTo>
                    <a:pt x="284" y="595"/>
                  </a:lnTo>
                  <a:lnTo>
                    <a:pt x="271" y="593"/>
                  </a:lnTo>
                  <a:lnTo>
                    <a:pt x="257" y="591"/>
                  </a:lnTo>
                  <a:lnTo>
                    <a:pt x="243" y="588"/>
                  </a:lnTo>
                  <a:lnTo>
                    <a:pt x="229" y="583"/>
                  </a:lnTo>
                  <a:lnTo>
                    <a:pt x="216" y="579"/>
                  </a:lnTo>
                  <a:lnTo>
                    <a:pt x="203" y="575"/>
                  </a:lnTo>
                  <a:lnTo>
                    <a:pt x="190" y="569"/>
                  </a:lnTo>
                  <a:lnTo>
                    <a:pt x="179" y="562"/>
                  </a:lnTo>
                  <a:lnTo>
                    <a:pt x="166" y="556"/>
                  </a:lnTo>
                  <a:lnTo>
                    <a:pt x="155" y="548"/>
                  </a:lnTo>
                  <a:lnTo>
                    <a:pt x="143" y="541"/>
                  </a:lnTo>
                  <a:lnTo>
                    <a:pt x="133" y="532"/>
                  </a:lnTo>
                  <a:lnTo>
                    <a:pt x="123" y="523"/>
                  </a:lnTo>
                  <a:lnTo>
                    <a:pt x="112" y="514"/>
                  </a:lnTo>
                  <a:lnTo>
                    <a:pt x="104" y="503"/>
                  </a:lnTo>
                  <a:lnTo>
                    <a:pt x="94" y="494"/>
                  </a:lnTo>
                  <a:lnTo>
                    <a:pt x="86" y="483"/>
                  </a:lnTo>
                  <a:lnTo>
                    <a:pt x="78" y="471"/>
                  </a:lnTo>
                  <a:lnTo>
                    <a:pt x="71" y="459"/>
                  </a:lnTo>
                  <a:lnTo>
                    <a:pt x="64" y="448"/>
                  </a:lnTo>
                  <a:lnTo>
                    <a:pt x="58" y="436"/>
                  </a:lnTo>
                  <a:lnTo>
                    <a:pt x="51" y="423"/>
                  </a:lnTo>
                  <a:lnTo>
                    <a:pt x="47" y="410"/>
                  </a:lnTo>
                  <a:lnTo>
                    <a:pt x="43" y="397"/>
                  </a:lnTo>
                  <a:lnTo>
                    <a:pt x="38" y="384"/>
                  </a:lnTo>
                  <a:lnTo>
                    <a:pt x="35" y="370"/>
                  </a:lnTo>
                  <a:lnTo>
                    <a:pt x="33" y="356"/>
                  </a:lnTo>
                  <a:lnTo>
                    <a:pt x="31" y="342"/>
                  </a:lnTo>
                  <a:lnTo>
                    <a:pt x="30" y="328"/>
                  </a:lnTo>
                  <a:lnTo>
                    <a:pt x="30" y="313"/>
                  </a:lnTo>
                  <a:close/>
                  <a:moveTo>
                    <a:pt x="892" y="870"/>
                  </a:moveTo>
                  <a:lnTo>
                    <a:pt x="545" y="524"/>
                  </a:lnTo>
                  <a:lnTo>
                    <a:pt x="554" y="513"/>
                  </a:lnTo>
                  <a:lnTo>
                    <a:pt x="564" y="502"/>
                  </a:lnTo>
                  <a:lnTo>
                    <a:pt x="571" y="490"/>
                  </a:lnTo>
                  <a:lnTo>
                    <a:pt x="580" y="479"/>
                  </a:lnTo>
                  <a:lnTo>
                    <a:pt x="587" y="466"/>
                  </a:lnTo>
                  <a:lnTo>
                    <a:pt x="594" y="454"/>
                  </a:lnTo>
                  <a:lnTo>
                    <a:pt x="600" y="441"/>
                  </a:lnTo>
                  <a:lnTo>
                    <a:pt x="605" y="427"/>
                  </a:lnTo>
                  <a:lnTo>
                    <a:pt x="611" y="415"/>
                  </a:lnTo>
                  <a:lnTo>
                    <a:pt x="615" y="401"/>
                  </a:lnTo>
                  <a:lnTo>
                    <a:pt x="618" y="387"/>
                  </a:lnTo>
                  <a:lnTo>
                    <a:pt x="621" y="372"/>
                  </a:lnTo>
                  <a:lnTo>
                    <a:pt x="624" y="358"/>
                  </a:lnTo>
                  <a:lnTo>
                    <a:pt x="626" y="343"/>
                  </a:lnTo>
                  <a:lnTo>
                    <a:pt x="627" y="328"/>
                  </a:lnTo>
                  <a:lnTo>
                    <a:pt x="627" y="313"/>
                  </a:lnTo>
                  <a:lnTo>
                    <a:pt x="627" y="297"/>
                  </a:lnTo>
                  <a:lnTo>
                    <a:pt x="626" y="281"/>
                  </a:lnTo>
                  <a:lnTo>
                    <a:pt x="624" y="265"/>
                  </a:lnTo>
                  <a:lnTo>
                    <a:pt x="620" y="250"/>
                  </a:lnTo>
                  <a:lnTo>
                    <a:pt x="617" y="235"/>
                  </a:lnTo>
                  <a:lnTo>
                    <a:pt x="613" y="220"/>
                  </a:lnTo>
                  <a:lnTo>
                    <a:pt x="609" y="205"/>
                  </a:lnTo>
                  <a:lnTo>
                    <a:pt x="602" y="191"/>
                  </a:lnTo>
                  <a:lnTo>
                    <a:pt x="596" y="177"/>
                  </a:lnTo>
                  <a:lnTo>
                    <a:pt x="589" y="163"/>
                  </a:lnTo>
                  <a:lnTo>
                    <a:pt x="582" y="150"/>
                  </a:lnTo>
                  <a:lnTo>
                    <a:pt x="573" y="138"/>
                  </a:lnTo>
                  <a:lnTo>
                    <a:pt x="565" y="125"/>
                  </a:lnTo>
                  <a:lnTo>
                    <a:pt x="555" y="113"/>
                  </a:lnTo>
                  <a:lnTo>
                    <a:pt x="545" y="102"/>
                  </a:lnTo>
                  <a:lnTo>
                    <a:pt x="535" y="92"/>
                  </a:lnTo>
                  <a:lnTo>
                    <a:pt x="524" y="81"/>
                  </a:lnTo>
                  <a:lnTo>
                    <a:pt x="513" y="71"/>
                  </a:lnTo>
                  <a:lnTo>
                    <a:pt x="501" y="62"/>
                  </a:lnTo>
                  <a:lnTo>
                    <a:pt x="489" y="53"/>
                  </a:lnTo>
                  <a:lnTo>
                    <a:pt x="476" y="45"/>
                  </a:lnTo>
                  <a:lnTo>
                    <a:pt x="463" y="37"/>
                  </a:lnTo>
                  <a:lnTo>
                    <a:pt x="449" y="31"/>
                  </a:lnTo>
                  <a:lnTo>
                    <a:pt x="435" y="24"/>
                  </a:lnTo>
                  <a:lnTo>
                    <a:pt x="421" y="18"/>
                  </a:lnTo>
                  <a:lnTo>
                    <a:pt x="406" y="14"/>
                  </a:lnTo>
                  <a:lnTo>
                    <a:pt x="391" y="9"/>
                  </a:lnTo>
                  <a:lnTo>
                    <a:pt x="376" y="6"/>
                  </a:lnTo>
                  <a:lnTo>
                    <a:pt x="361" y="3"/>
                  </a:lnTo>
                  <a:lnTo>
                    <a:pt x="345" y="1"/>
                  </a:lnTo>
                  <a:lnTo>
                    <a:pt x="329" y="0"/>
                  </a:lnTo>
                  <a:lnTo>
                    <a:pt x="313" y="0"/>
                  </a:lnTo>
                  <a:lnTo>
                    <a:pt x="297" y="0"/>
                  </a:lnTo>
                  <a:lnTo>
                    <a:pt x="281" y="1"/>
                  </a:lnTo>
                  <a:lnTo>
                    <a:pt x="265" y="3"/>
                  </a:lnTo>
                  <a:lnTo>
                    <a:pt x="250" y="5"/>
                  </a:lnTo>
                  <a:lnTo>
                    <a:pt x="235" y="9"/>
                  </a:lnTo>
                  <a:lnTo>
                    <a:pt x="220" y="14"/>
                  </a:lnTo>
                  <a:lnTo>
                    <a:pt x="205" y="18"/>
                  </a:lnTo>
                  <a:lnTo>
                    <a:pt x="191" y="24"/>
                  </a:lnTo>
                  <a:lnTo>
                    <a:pt x="178" y="30"/>
                  </a:lnTo>
                  <a:lnTo>
                    <a:pt x="164" y="37"/>
                  </a:lnTo>
                  <a:lnTo>
                    <a:pt x="151" y="45"/>
                  </a:lnTo>
                  <a:lnTo>
                    <a:pt x="138" y="53"/>
                  </a:lnTo>
                  <a:lnTo>
                    <a:pt x="126" y="62"/>
                  </a:lnTo>
                  <a:lnTo>
                    <a:pt x="114" y="71"/>
                  </a:lnTo>
                  <a:lnTo>
                    <a:pt x="103" y="81"/>
                  </a:lnTo>
                  <a:lnTo>
                    <a:pt x="92" y="92"/>
                  </a:lnTo>
                  <a:lnTo>
                    <a:pt x="81" y="102"/>
                  </a:lnTo>
                  <a:lnTo>
                    <a:pt x="72" y="113"/>
                  </a:lnTo>
                  <a:lnTo>
                    <a:pt x="62" y="125"/>
                  </a:lnTo>
                  <a:lnTo>
                    <a:pt x="53" y="138"/>
                  </a:lnTo>
                  <a:lnTo>
                    <a:pt x="45" y="150"/>
                  </a:lnTo>
                  <a:lnTo>
                    <a:pt x="37" y="163"/>
                  </a:lnTo>
                  <a:lnTo>
                    <a:pt x="31" y="177"/>
                  </a:lnTo>
                  <a:lnTo>
                    <a:pt x="25" y="191"/>
                  </a:lnTo>
                  <a:lnTo>
                    <a:pt x="18" y="205"/>
                  </a:lnTo>
                  <a:lnTo>
                    <a:pt x="14" y="220"/>
                  </a:lnTo>
                  <a:lnTo>
                    <a:pt x="10" y="235"/>
                  </a:lnTo>
                  <a:lnTo>
                    <a:pt x="6" y="250"/>
                  </a:lnTo>
                  <a:lnTo>
                    <a:pt x="3" y="265"/>
                  </a:lnTo>
                  <a:lnTo>
                    <a:pt x="1" y="281"/>
                  </a:lnTo>
                  <a:lnTo>
                    <a:pt x="0" y="297"/>
                  </a:lnTo>
                  <a:lnTo>
                    <a:pt x="0" y="313"/>
                  </a:lnTo>
                  <a:lnTo>
                    <a:pt x="0" y="329"/>
                  </a:lnTo>
                  <a:lnTo>
                    <a:pt x="1" y="345"/>
                  </a:lnTo>
                  <a:lnTo>
                    <a:pt x="3" y="361"/>
                  </a:lnTo>
                  <a:lnTo>
                    <a:pt x="6" y="376"/>
                  </a:lnTo>
                  <a:lnTo>
                    <a:pt x="10" y="391"/>
                  </a:lnTo>
                  <a:lnTo>
                    <a:pt x="14" y="406"/>
                  </a:lnTo>
                  <a:lnTo>
                    <a:pt x="18" y="421"/>
                  </a:lnTo>
                  <a:lnTo>
                    <a:pt x="25" y="435"/>
                  </a:lnTo>
                  <a:lnTo>
                    <a:pt x="31" y="449"/>
                  </a:lnTo>
                  <a:lnTo>
                    <a:pt x="37" y="463"/>
                  </a:lnTo>
                  <a:lnTo>
                    <a:pt x="45" y="475"/>
                  </a:lnTo>
                  <a:lnTo>
                    <a:pt x="53" y="488"/>
                  </a:lnTo>
                  <a:lnTo>
                    <a:pt x="62" y="500"/>
                  </a:lnTo>
                  <a:lnTo>
                    <a:pt x="72" y="512"/>
                  </a:lnTo>
                  <a:lnTo>
                    <a:pt x="81" y="524"/>
                  </a:lnTo>
                  <a:lnTo>
                    <a:pt x="92" y="534"/>
                  </a:lnTo>
                  <a:lnTo>
                    <a:pt x="103" y="545"/>
                  </a:lnTo>
                  <a:lnTo>
                    <a:pt x="114" y="555"/>
                  </a:lnTo>
                  <a:lnTo>
                    <a:pt x="126" y="564"/>
                  </a:lnTo>
                  <a:lnTo>
                    <a:pt x="138" y="573"/>
                  </a:lnTo>
                  <a:lnTo>
                    <a:pt x="151" y="581"/>
                  </a:lnTo>
                  <a:lnTo>
                    <a:pt x="164" y="589"/>
                  </a:lnTo>
                  <a:lnTo>
                    <a:pt x="178" y="595"/>
                  </a:lnTo>
                  <a:lnTo>
                    <a:pt x="191" y="602"/>
                  </a:lnTo>
                  <a:lnTo>
                    <a:pt x="205" y="608"/>
                  </a:lnTo>
                  <a:lnTo>
                    <a:pt x="220" y="612"/>
                  </a:lnTo>
                  <a:lnTo>
                    <a:pt x="235" y="617"/>
                  </a:lnTo>
                  <a:lnTo>
                    <a:pt x="250" y="620"/>
                  </a:lnTo>
                  <a:lnTo>
                    <a:pt x="265" y="623"/>
                  </a:lnTo>
                  <a:lnTo>
                    <a:pt x="281" y="625"/>
                  </a:lnTo>
                  <a:lnTo>
                    <a:pt x="297" y="626"/>
                  </a:lnTo>
                  <a:lnTo>
                    <a:pt x="313" y="626"/>
                  </a:lnTo>
                  <a:lnTo>
                    <a:pt x="328" y="626"/>
                  </a:lnTo>
                  <a:lnTo>
                    <a:pt x="343" y="625"/>
                  </a:lnTo>
                  <a:lnTo>
                    <a:pt x="358" y="623"/>
                  </a:lnTo>
                  <a:lnTo>
                    <a:pt x="372" y="621"/>
                  </a:lnTo>
                  <a:lnTo>
                    <a:pt x="387" y="618"/>
                  </a:lnTo>
                  <a:lnTo>
                    <a:pt x="401" y="614"/>
                  </a:lnTo>
                  <a:lnTo>
                    <a:pt x="415" y="609"/>
                  </a:lnTo>
                  <a:lnTo>
                    <a:pt x="428" y="605"/>
                  </a:lnTo>
                  <a:lnTo>
                    <a:pt x="442" y="600"/>
                  </a:lnTo>
                  <a:lnTo>
                    <a:pt x="455" y="593"/>
                  </a:lnTo>
                  <a:lnTo>
                    <a:pt x="467" y="587"/>
                  </a:lnTo>
                  <a:lnTo>
                    <a:pt x="479" y="579"/>
                  </a:lnTo>
                  <a:lnTo>
                    <a:pt x="491" y="571"/>
                  </a:lnTo>
                  <a:lnTo>
                    <a:pt x="503" y="563"/>
                  </a:lnTo>
                  <a:lnTo>
                    <a:pt x="513" y="554"/>
                  </a:lnTo>
                  <a:lnTo>
                    <a:pt x="524" y="545"/>
                  </a:lnTo>
                  <a:lnTo>
                    <a:pt x="871" y="891"/>
                  </a:lnTo>
                  <a:lnTo>
                    <a:pt x="873" y="893"/>
                  </a:lnTo>
                  <a:lnTo>
                    <a:pt x="876" y="895"/>
                  </a:lnTo>
                  <a:lnTo>
                    <a:pt x="878" y="896"/>
                  </a:lnTo>
                  <a:lnTo>
                    <a:pt x="881" y="896"/>
                  </a:lnTo>
                  <a:lnTo>
                    <a:pt x="885" y="896"/>
                  </a:lnTo>
                  <a:lnTo>
                    <a:pt x="887" y="895"/>
                  </a:lnTo>
                  <a:lnTo>
                    <a:pt x="890" y="894"/>
                  </a:lnTo>
                  <a:lnTo>
                    <a:pt x="892" y="891"/>
                  </a:lnTo>
                  <a:lnTo>
                    <a:pt x="894" y="889"/>
                  </a:lnTo>
                  <a:lnTo>
                    <a:pt x="895" y="886"/>
                  </a:lnTo>
                  <a:lnTo>
                    <a:pt x="896" y="884"/>
                  </a:lnTo>
                  <a:lnTo>
                    <a:pt x="896" y="881"/>
                  </a:lnTo>
                  <a:lnTo>
                    <a:pt x="896" y="878"/>
                  </a:lnTo>
                  <a:lnTo>
                    <a:pt x="895" y="875"/>
                  </a:lnTo>
                  <a:lnTo>
                    <a:pt x="894" y="872"/>
                  </a:lnTo>
                  <a:lnTo>
                    <a:pt x="892" y="870"/>
                  </a:lnTo>
                  <a:lnTo>
                    <a:pt x="892" y="8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056613" y="2429200"/>
            <a:ext cx="1549687" cy="1549685"/>
            <a:chOff x="5498733" y="2463902"/>
            <a:chExt cx="1549687" cy="1549685"/>
          </a:xfrm>
        </p:grpSpPr>
        <p:grpSp>
          <p:nvGrpSpPr>
            <p:cNvPr id="103" name="Group 102"/>
            <p:cNvGrpSpPr/>
            <p:nvPr/>
          </p:nvGrpSpPr>
          <p:grpSpPr>
            <a:xfrm>
              <a:off x="5498733" y="2463902"/>
              <a:ext cx="1549687" cy="1549685"/>
              <a:chOff x="2185262" y="2461261"/>
              <a:chExt cx="1661534" cy="1661532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Oval 107"/>
              <p:cNvSpPr/>
              <p:nvPr/>
            </p:nvSpPr>
            <p:spPr>
              <a:xfrm flipV="1">
                <a:off x="2427918" y="2703917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6063782" y="3028950"/>
              <a:ext cx="419588" cy="419588"/>
              <a:chOff x="6451600" y="2505076"/>
              <a:chExt cx="285750" cy="28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105" name="Freeform 296"/>
              <p:cNvSpPr>
                <a:spLocks noEditPoints="1"/>
              </p:cNvSpPr>
              <p:nvPr/>
            </p:nvSpPr>
            <p:spPr bwMode="auto">
              <a:xfrm>
                <a:off x="6575425" y="2505076"/>
                <a:ext cx="161925" cy="209550"/>
              </a:xfrm>
              <a:custGeom>
                <a:avLst/>
                <a:gdLst>
                  <a:gd name="T0" fmla="*/ 330 w 510"/>
                  <a:gd name="T1" fmla="*/ 53 h 660"/>
                  <a:gd name="T2" fmla="*/ 459 w 510"/>
                  <a:gd name="T3" fmla="*/ 180 h 660"/>
                  <a:gd name="T4" fmla="*/ 330 w 510"/>
                  <a:gd name="T5" fmla="*/ 180 h 660"/>
                  <a:gd name="T6" fmla="*/ 330 w 510"/>
                  <a:gd name="T7" fmla="*/ 53 h 660"/>
                  <a:gd name="T8" fmla="*/ 509 w 510"/>
                  <a:gd name="T9" fmla="*/ 191 h 660"/>
                  <a:gd name="T10" fmla="*/ 508 w 510"/>
                  <a:gd name="T11" fmla="*/ 187 h 660"/>
                  <a:gd name="T12" fmla="*/ 506 w 510"/>
                  <a:gd name="T13" fmla="*/ 185 h 660"/>
                  <a:gd name="T14" fmla="*/ 326 w 510"/>
                  <a:gd name="T15" fmla="*/ 4 h 660"/>
                  <a:gd name="T16" fmla="*/ 323 w 510"/>
                  <a:gd name="T17" fmla="*/ 3 h 660"/>
                  <a:gd name="T18" fmla="*/ 321 w 510"/>
                  <a:gd name="T19" fmla="*/ 1 h 660"/>
                  <a:gd name="T20" fmla="*/ 317 w 510"/>
                  <a:gd name="T21" fmla="*/ 1 h 660"/>
                  <a:gd name="T22" fmla="*/ 315 w 510"/>
                  <a:gd name="T23" fmla="*/ 0 h 660"/>
                  <a:gd name="T24" fmla="*/ 15 w 510"/>
                  <a:gd name="T25" fmla="*/ 0 h 660"/>
                  <a:gd name="T26" fmla="*/ 11 w 510"/>
                  <a:gd name="T27" fmla="*/ 0 h 660"/>
                  <a:gd name="T28" fmla="*/ 8 w 510"/>
                  <a:gd name="T29" fmla="*/ 1 h 660"/>
                  <a:gd name="T30" fmla="*/ 6 w 510"/>
                  <a:gd name="T31" fmla="*/ 3 h 660"/>
                  <a:gd name="T32" fmla="*/ 4 w 510"/>
                  <a:gd name="T33" fmla="*/ 4 h 660"/>
                  <a:gd name="T34" fmla="*/ 2 w 510"/>
                  <a:gd name="T35" fmla="*/ 7 h 660"/>
                  <a:gd name="T36" fmla="*/ 1 w 510"/>
                  <a:gd name="T37" fmla="*/ 10 h 660"/>
                  <a:gd name="T38" fmla="*/ 0 w 510"/>
                  <a:gd name="T39" fmla="*/ 12 h 660"/>
                  <a:gd name="T40" fmla="*/ 0 w 510"/>
                  <a:gd name="T41" fmla="*/ 15 h 660"/>
                  <a:gd name="T42" fmla="*/ 0 w 510"/>
                  <a:gd name="T43" fmla="*/ 545 h 660"/>
                  <a:gd name="T44" fmla="*/ 30 w 510"/>
                  <a:gd name="T45" fmla="*/ 545 h 660"/>
                  <a:gd name="T46" fmla="*/ 30 w 510"/>
                  <a:gd name="T47" fmla="*/ 30 h 660"/>
                  <a:gd name="T48" fmla="*/ 300 w 510"/>
                  <a:gd name="T49" fmla="*/ 30 h 660"/>
                  <a:gd name="T50" fmla="*/ 300 w 510"/>
                  <a:gd name="T51" fmla="*/ 195 h 660"/>
                  <a:gd name="T52" fmla="*/ 300 w 510"/>
                  <a:gd name="T53" fmla="*/ 198 h 660"/>
                  <a:gd name="T54" fmla="*/ 301 w 510"/>
                  <a:gd name="T55" fmla="*/ 201 h 660"/>
                  <a:gd name="T56" fmla="*/ 302 w 510"/>
                  <a:gd name="T57" fmla="*/ 205 h 660"/>
                  <a:gd name="T58" fmla="*/ 305 w 510"/>
                  <a:gd name="T59" fmla="*/ 207 h 660"/>
                  <a:gd name="T60" fmla="*/ 307 w 510"/>
                  <a:gd name="T61" fmla="*/ 208 h 660"/>
                  <a:gd name="T62" fmla="*/ 309 w 510"/>
                  <a:gd name="T63" fmla="*/ 209 h 660"/>
                  <a:gd name="T64" fmla="*/ 312 w 510"/>
                  <a:gd name="T65" fmla="*/ 210 h 660"/>
                  <a:gd name="T66" fmla="*/ 315 w 510"/>
                  <a:gd name="T67" fmla="*/ 210 h 660"/>
                  <a:gd name="T68" fmla="*/ 480 w 510"/>
                  <a:gd name="T69" fmla="*/ 210 h 660"/>
                  <a:gd name="T70" fmla="*/ 480 w 510"/>
                  <a:gd name="T71" fmla="*/ 630 h 660"/>
                  <a:gd name="T72" fmla="*/ 135 w 510"/>
                  <a:gd name="T73" fmla="*/ 630 h 660"/>
                  <a:gd name="T74" fmla="*/ 135 w 510"/>
                  <a:gd name="T75" fmla="*/ 660 h 660"/>
                  <a:gd name="T76" fmla="*/ 495 w 510"/>
                  <a:gd name="T77" fmla="*/ 660 h 660"/>
                  <a:gd name="T78" fmla="*/ 498 w 510"/>
                  <a:gd name="T79" fmla="*/ 660 h 660"/>
                  <a:gd name="T80" fmla="*/ 501 w 510"/>
                  <a:gd name="T81" fmla="*/ 659 h 660"/>
                  <a:gd name="T82" fmla="*/ 504 w 510"/>
                  <a:gd name="T83" fmla="*/ 658 h 660"/>
                  <a:gd name="T84" fmla="*/ 506 w 510"/>
                  <a:gd name="T85" fmla="*/ 657 h 660"/>
                  <a:gd name="T86" fmla="*/ 508 w 510"/>
                  <a:gd name="T87" fmla="*/ 655 h 660"/>
                  <a:gd name="T88" fmla="*/ 509 w 510"/>
                  <a:gd name="T89" fmla="*/ 652 h 660"/>
                  <a:gd name="T90" fmla="*/ 510 w 510"/>
                  <a:gd name="T91" fmla="*/ 649 h 660"/>
                  <a:gd name="T92" fmla="*/ 510 w 510"/>
                  <a:gd name="T93" fmla="*/ 645 h 660"/>
                  <a:gd name="T94" fmla="*/ 510 w 510"/>
                  <a:gd name="T95" fmla="*/ 195 h 660"/>
                  <a:gd name="T96" fmla="*/ 510 w 510"/>
                  <a:gd name="T97" fmla="*/ 193 h 660"/>
                  <a:gd name="T98" fmla="*/ 509 w 510"/>
                  <a:gd name="T99" fmla="*/ 191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0" h="660">
                    <a:moveTo>
                      <a:pt x="330" y="53"/>
                    </a:moveTo>
                    <a:lnTo>
                      <a:pt x="459" y="180"/>
                    </a:lnTo>
                    <a:lnTo>
                      <a:pt x="330" y="180"/>
                    </a:lnTo>
                    <a:lnTo>
                      <a:pt x="330" y="53"/>
                    </a:lnTo>
                    <a:close/>
                    <a:moveTo>
                      <a:pt x="509" y="191"/>
                    </a:moveTo>
                    <a:lnTo>
                      <a:pt x="508" y="187"/>
                    </a:lnTo>
                    <a:lnTo>
                      <a:pt x="506" y="185"/>
                    </a:lnTo>
                    <a:lnTo>
                      <a:pt x="326" y="4"/>
                    </a:lnTo>
                    <a:lnTo>
                      <a:pt x="323" y="3"/>
                    </a:lnTo>
                    <a:lnTo>
                      <a:pt x="321" y="1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545"/>
                    </a:lnTo>
                    <a:lnTo>
                      <a:pt x="30" y="545"/>
                    </a:lnTo>
                    <a:lnTo>
                      <a:pt x="30" y="30"/>
                    </a:lnTo>
                    <a:lnTo>
                      <a:pt x="300" y="30"/>
                    </a:lnTo>
                    <a:lnTo>
                      <a:pt x="300" y="195"/>
                    </a:lnTo>
                    <a:lnTo>
                      <a:pt x="300" y="198"/>
                    </a:lnTo>
                    <a:lnTo>
                      <a:pt x="301" y="201"/>
                    </a:lnTo>
                    <a:lnTo>
                      <a:pt x="302" y="205"/>
                    </a:lnTo>
                    <a:lnTo>
                      <a:pt x="305" y="207"/>
                    </a:lnTo>
                    <a:lnTo>
                      <a:pt x="307" y="208"/>
                    </a:lnTo>
                    <a:lnTo>
                      <a:pt x="309" y="209"/>
                    </a:lnTo>
                    <a:lnTo>
                      <a:pt x="312" y="210"/>
                    </a:lnTo>
                    <a:lnTo>
                      <a:pt x="315" y="210"/>
                    </a:lnTo>
                    <a:lnTo>
                      <a:pt x="480" y="210"/>
                    </a:lnTo>
                    <a:lnTo>
                      <a:pt x="480" y="630"/>
                    </a:lnTo>
                    <a:lnTo>
                      <a:pt x="135" y="630"/>
                    </a:lnTo>
                    <a:lnTo>
                      <a:pt x="135" y="660"/>
                    </a:lnTo>
                    <a:lnTo>
                      <a:pt x="495" y="660"/>
                    </a:lnTo>
                    <a:lnTo>
                      <a:pt x="498" y="660"/>
                    </a:lnTo>
                    <a:lnTo>
                      <a:pt x="501" y="659"/>
                    </a:lnTo>
                    <a:lnTo>
                      <a:pt x="504" y="658"/>
                    </a:lnTo>
                    <a:lnTo>
                      <a:pt x="506" y="657"/>
                    </a:lnTo>
                    <a:lnTo>
                      <a:pt x="508" y="655"/>
                    </a:lnTo>
                    <a:lnTo>
                      <a:pt x="509" y="652"/>
                    </a:lnTo>
                    <a:lnTo>
                      <a:pt x="510" y="649"/>
                    </a:lnTo>
                    <a:lnTo>
                      <a:pt x="510" y="645"/>
                    </a:lnTo>
                    <a:lnTo>
                      <a:pt x="510" y="195"/>
                    </a:lnTo>
                    <a:lnTo>
                      <a:pt x="510" y="193"/>
                    </a:lnTo>
                    <a:lnTo>
                      <a:pt x="509" y="1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97"/>
              <p:cNvSpPr>
                <a:spLocks noEditPoints="1"/>
              </p:cNvSpPr>
              <p:nvPr/>
            </p:nvSpPr>
            <p:spPr bwMode="auto">
              <a:xfrm>
                <a:off x="6451600" y="2695576"/>
                <a:ext cx="261938" cy="95250"/>
              </a:xfrm>
              <a:custGeom>
                <a:avLst/>
                <a:gdLst>
                  <a:gd name="T0" fmla="*/ 297 w 825"/>
                  <a:gd name="T1" fmla="*/ 59 h 300"/>
                  <a:gd name="T2" fmla="*/ 355 w 825"/>
                  <a:gd name="T3" fmla="*/ 77 h 300"/>
                  <a:gd name="T4" fmla="*/ 396 w 825"/>
                  <a:gd name="T5" fmla="*/ 102 h 300"/>
                  <a:gd name="T6" fmla="*/ 261 w 825"/>
                  <a:gd name="T7" fmla="*/ 120 h 300"/>
                  <a:gd name="T8" fmla="*/ 253 w 825"/>
                  <a:gd name="T9" fmla="*/ 123 h 300"/>
                  <a:gd name="T10" fmla="*/ 247 w 825"/>
                  <a:gd name="T11" fmla="*/ 129 h 300"/>
                  <a:gd name="T12" fmla="*/ 246 w 825"/>
                  <a:gd name="T13" fmla="*/ 139 h 300"/>
                  <a:gd name="T14" fmla="*/ 250 w 825"/>
                  <a:gd name="T15" fmla="*/ 146 h 300"/>
                  <a:gd name="T16" fmla="*/ 258 w 825"/>
                  <a:gd name="T17" fmla="*/ 149 h 300"/>
                  <a:gd name="T18" fmla="*/ 546 w 825"/>
                  <a:gd name="T19" fmla="*/ 150 h 300"/>
                  <a:gd name="T20" fmla="*/ 603 w 825"/>
                  <a:gd name="T21" fmla="*/ 155 h 300"/>
                  <a:gd name="T22" fmla="*/ 658 w 825"/>
                  <a:gd name="T23" fmla="*/ 164 h 300"/>
                  <a:gd name="T24" fmla="*/ 707 w 825"/>
                  <a:gd name="T25" fmla="*/ 179 h 300"/>
                  <a:gd name="T26" fmla="*/ 747 w 825"/>
                  <a:gd name="T27" fmla="*/ 199 h 300"/>
                  <a:gd name="T28" fmla="*/ 778 w 825"/>
                  <a:gd name="T29" fmla="*/ 221 h 300"/>
                  <a:gd name="T30" fmla="*/ 182 w 825"/>
                  <a:gd name="T31" fmla="*/ 240 h 300"/>
                  <a:gd name="T32" fmla="*/ 30 w 825"/>
                  <a:gd name="T33" fmla="*/ 29 h 300"/>
                  <a:gd name="T34" fmla="*/ 526 w 825"/>
                  <a:gd name="T35" fmla="*/ 120 h 300"/>
                  <a:gd name="T36" fmla="*/ 454 w 825"/>
                  <a:gd name="T37" fmla="*/ 117 h 300"/>
                  <a:gd name="T38" fmla="*/ 418 w 825"/>
                  <a:gd name="T39" fmla="*/ 82 h 300"/>
                  <a:gd name="T40" fmla="*/ 381 w 825"/>
                  <a:gd name="T41" fmla="*/ 57 h 300"/>
                  <a:gd name="T42" fmla="*/ 345 w 825"/>
                  <a:gd name="T43" fmla="*/ 41 h 300"/>
                  <a:gd name="T44" fmla="*/ 302 w 825"/>
                  <a:gd name="T45" fmla="*/ 29 h 300"/>
                  <a:gd name="T46" fmla="*/ 182 w 825"/>
                  <a:gd name="T47" fmla="*/ 29 h 300"/>
                  <a:gd name="T48" fmla="*/ 181 w 825"/>
                  <a:gd name="T49" fmla="*/ 9 h 300"/>
                  <a:gd name="T50" fmla="*/ 174 w 825"/>
                  <a:gd name="T51" fmla="*/ 3 h 300"/>
                  <a:gd name="T52" fmla="*/ 167 w 825"/>
                  <a:gd name="T53" fmla="*/ 0 h 300"/>
                  <a:gd name="T54" fmla="*/ 10 w 825"/>
                  <a:gd name="T55" fmla="*/ 2 h 300"/>
                  <a:gd name="T56" fmla="*/ 2 w 825"/>
                  <a:gd name="T57" fmla="*/ 7 h 300"/>
                  <a:gd name="T58" fmla="*/ 0 w 825"/>
                  <a:gd name="T59" fmla="*/ 14 h 300"/>
                  <a:gd name="T60" fmla="*/ 1 w 825"/>
                  <a:gd name="T61" fmla="*/ 292 h 300"/>
                  <a:gd name="T62" fmla="*/ 6 w 825"/>
                  <a:gd name="T63" fmla="*/ 298 h 300"/>
                  <a:gd name="T64" fmla="*/ 15 w 825"/>
                  <a:gd name="T65" fmla="*/ 300 h 300"/>
                  <a:gd name="T66" fmla="*/ 172 w 825"/>
                  <a:gd name="T67" fmla="*/ 299 h 300"/>
                  <a:gd name="T68" fmla="*/ 179 w 825"/>
                  <a:gd name="T69" fmla="*/ 294 h 300"/>
                  <a:gd name="T70" fmla="*/ 182 w 825"/>
                  <a:gd name="T71" fmla="*/ 285 h 300"/>
                  <a:gd name="T72" fmla="*/ 813 w 825"/>
                  <a:gd name="T73" fmla="*/ 270 h 300"/>
                  <a:gd name="T74" fmla="*/ 821 w 825"/>
                  <a:gd name="T75" fmla="*/ 266 h 300"/>
                  <a:gd name="T76" fmla="*/ 825 w 825"/>
                  <a:gd name="T77" fmla="*/ 259 h 300"/>
                  <a:gd name="T78" fmla="*/ 824 w 825"/>
                  <a:gd name="T79" fmla="*/ 240 h 300"/>
                  <a:gd name="T80" fmla="*/ 815 w 825"/>
                  <a:gd name="T81" fmla="*/ 220 h 300"/>
                  <a:gd name="T82" fmla="*/ 798 w 825"/>
                  <a:gd name="T83" fmla="*/ 200 h 300"/>
                  <a:gd name="T84" fmla="*/ 765 w 825"/>
                  <a:gd name="T85" fmla="*/ 174 h 300"/>
                  <a:gd name="T86" fmla="*/ 721 w 825"/>
                  <a:gd name="T87" fmla="*/ 154 h 300"/>
                  <a:gd name="T88" fmla="*/ 669 w 825"/>
                  <a:gd name="T89" fmla="*/ 137 h 300"/>
                  <a:gd name="T90" fmla="*/ 610 w 825"/>
                  <a:gd name="T91" fmla="*/ 126 h 300"/>
                  <a:gd name="T92" fmla="*/ 548 w 825"/>
                  <a:gd name="T93" fmla="*/ 12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5" h="300">
                    <a:moveTo>
                      <a:pt x="182" y="240"/>
                    </a:moveTo>
                    <a:lnTo>
                      <a:pt x="182" y="59"/>
                    </a:lnTo>
                    <a:lnTo>
                      <a:pt x="297" y="59"/>
                    </a:lnTo>
                    <a:lnTo>
                      <a:pt x="319" y="64"/>
                    </a:lnTo>
                    <a:lnTo>
                      <a:pt x="338" y="70"/>
                    </a:lnTo>
                    <a:lnTo>
                      <a:pt x="355" y="77"/>
                    </a:lnTo>
                    <a:lnTo>
                      <a:pt x="370" y="85"/>
                    </a:lnTo>
                    <a:lnTo>
                      <a:pt x="384" y="94"/>
                    </a:lnTo>
                    <a:lnTo>
                      <a:pt x="396" y="102"/>
                    </a:lnTo>
                    <a:lnTo>
                      <a:pt x="407" y="111"/>
                    </a:lnTo>
                    <a:lnTo>
                      <a:pt x="416" y="120"/>
                    </a:lnTo>
                    <a:lnTo>
                      <a:pt x="261" y="120"/>
                    </a:lnTo>
                    <a:lnTo>
                      <a:pt x="258" y="120"/>
                    </a:lnTo>
                    <a:lnTo>
                      <a:pt x="256" y="122"/>
                    </a:lnTo>
                    <a:lnTo>
                      <a:pt x="253" y="123"/>
                    </a:lnTo>
                    <a:lnTo>
                      <a:pt x="250" y="125"/>
                    </a:lnTo>
                    <a:lnTo>
                      <a:pt x="248" y="127"/>
                    </a:lnTo>
                    <a:lnTo>
                      <a:pt x="247" y="129"/>
                    </a:lnTo>
                    <a:lnTo>
                      <a:pt x="246" y="132"/>
                    </a:lnTo>
                    <a:lnTo>
                      <a:pt x="246" y="135"/>
                    </a:lnTo>
                    <a:lnTo>
                      <a:pt x="246" y="139"/>
                    </a:lnTo>
                    <a:lnTo>
                      <a:pt x="247" y="141"/>
                    </a:lnTo>
                    <a:lnTo>
                      <a:pt x="248" y="144"/>
                    </a:lnTo>
                    <a:lnTo>
                      <a:pt x="250" y="146"/>
                    </a:lnTo>
                    <a:lnTo>
                      <a:pt x="253" y="147"/>
                    </a:lnTo>
                    <a:lnTo>
                      <a:pt x="256" y="149"/>
                    </a:lnTo>
                    <a:lnTo>
                      <a:pt x="258" y="149"/>
                    </a:lnTo>
                    <a:lnTo>
                      <a:pt x="261" y="150"/>
                    </a:lnTo>
                    <a:lnTo>
                      <a:pt x="526" y="150"/>
                    </a:lnTo>
                    <a:lnTo>
                      <a:pt x="546" y="150"/>
                    </a:lnTo>
                    <a:lnTo>
                      <a:pt x="566" y="150"/>
                    </a:lnTo>
                    <a:lnTo>
                      <a:pt x="585" y="153"/>
                    </a:lnTo>
                    <a:lnTo>
                      <a:pt x="603" y="155"/>
                    </a:lnTo>
                    <a:lnTo>
                      <a:pt x="623" y="157"/>
                    </a:lnTo>
                    <a:lnTo>
                      <a:pt x="641" y="161"/>
                    </a:lnTo>
                    <a:lnTo>
                      <a:pt x="658" y="164"/>
                    </a:lnTo>
                    <a:lnTo>
                      <a:pt x="675" y="169"/>
                    </a:lnTo>
                    <a:lnTo>
                      <a:pt x="691" y="174"/>
                    </a:lnTo>
                    <a:lnTo>
                      <a:pt x="707" y="179"/>
                    </a:lnTo>
                    <a:lnTo>
                      <a:pt x="721" y="186"/>
                    </a:lnTo>
                    <a:lnTo>
                      <a:pt x="735" y="192"/>
                    </a:lnTo>
                    <a:lnTo>
                      <a:pt x="747" y="199"/>
                    </a:lnTo>
                    <a:lnTo>
                      <a:pt x="759" y="205"/>
                    </a:lnTo>
                    <a:lnTo>
                      <a:pt x="768" y="212"/>
                    </a:lnTo>
                    <a:lnTo>
                      <a:pt x="778" y="221"/>
                    </a:lnTo>
                    <a:lnTo>
                      <a:pt x="786" y="231"/>
                    </a:lnTo>
                    <a:lnTo>
                      <a:pt x="792" y="240"/>
                    </a:lnTo>
                    <a:lnTo>
                      <a:pt x="182" y="240"/>
                    </a:lnTo>
                    <a:close/>
                    <a:moveTo>
                      <a:pt x="152" y="270"/>
                    </a:moveTo>
                    <a:lnTo>
                      <a:pt x="30" y="270"/>
                    </a:lnTo>
                    <a:lnTo>
                      <a:pt x="30" y="29"/>
                    </a:lnTo>
                    <a:lnTo>
                      <a:pt x="152" y="29"/>
                    </a:lnTo>
                    <a:lnTo>
                      <a:pt x="152" y="270"/>
                    </a:lnTo>
                    <a:close/>
                    <a:moveTo>
                      <a:pt x="526" y="120"/>
                    </a:moveTo>
                    <a:lnTo>
                      <a:pt x="458" y="120"/>
                    </a:lnTo>
                    <a:lnTo>
                      <a:pt x="456" y="118"/>
                    </a:lnTo>
                    <a:lnTo>
                      <a:pt x="454" y="117"/>
                    </a:lnTo>
                    <a:lnTo>
                      <a:pt x="445" y="107"/>
                    </a:lnTo>
                    <a:lnTo>
                      <a:pt x="432" y="95"/>
                    </a:lnTo>
                    <a:lnTo>
                      <a:pt x="418" y="82"/>
                    </a:lnTo>
                    <a:lnTo>
                      <a:pt x="401" y="69"/>
                    </a:lnTo>
                    <a:lnTo>
                      <a:pt x="392" y="63"/>
                    </a:lnTo>
                    <a:lnTo>
                      <a:pt x="381" y="57"/>
                    </a:lnTo>
                    <a:lnTo>
                      <a:pt x="369" y="51"/>
                    </a:lnTo>
                    <a:lnTo>
                      <a:pt x="357" y="46"/>
                    </a:lnTo>
                    <a:lnTo>
                      <a:pt x="345" y="41"/>
                    </a:lnTo>
                    <a:lnTo>
                      <a:pt x="331" y="37"/>
                    </a:lnTo>
                    <a:lnTo>
                      <a:pt x="317" y="33"/>
                    </a:lnTo>
                    <a:lnTo>
                      <a:pt x="302" y="29"/>
                    </a:lnTo>
                    <a:lnTo>
                      <a:pt x="300" y="29"/>
                    </a:lnTo>
                    <a:lnTo>
                      <a:pt x="299" y="29"/>
                    </a:lnTo>
                    <a:lnTo>
                      <a:pt x="182" y="29"/>
                    </a:lnTo>
                    <a:lnTo>
                      <a:pt x="182" y="14"/>
                    </a:lnTo>
                    <a:lnTo>
                      <a:pt x="181" y="12"/>
                    </a:lnTo>
                    <a:lnTo>
                      <a:pt x="181" y="9"/>
                    </a:lnTo>
                    <a:lnTo>
                      <a:pt x="179" y="7"/>
                    </a:lnTo>
                    <a:lnTo>
                      <a:pt x="178" y="5"/>
                    </a:lnTo>
                    <a:lnTo>
                      <a:pt x="174" y="3"/>
                    </a:lnTo>
                    <a:lnTo>
                      <a:pt x="172" y="2"/>
                    </a:lnTo>
                    <a:lnTo>
                      <a:pt x="169" y="1"/>
                    </a:lnTo>
                    <a:lnTo>
                      <a:pt x="167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285"/>
                    </a:lnTo>
                    <a:lnTo>
                      <a:pt x="0" y="288"/>
                    </a:lnTo>
                    <a:lnTo>
                      <a:pt x="1" y="292"/>
                    </a:lnTo>
                    <a:lnTo>
                      <a:pt x="2" y="294"/>
                    </a:lnTo>
                    <a:lnTo>
                      <a:pt x="4" y="296"/>
                    </a:lnTo>
                    <a:lnTo>
                      <a:pt x="6" y="298"/>
                    </a:lnTo>
                    <a:lnTo>
                      <a:pt x="10" y="299"/>
                    </a:lnTo>
                    <a:lnTo>
                      <a:pt x="12" y="300"/>
                    </a:lnTo>
                    <a:lnTo>
                      <a:pt x="15" y="300"/>
                    </a:lnTo>
                    <a:lnTo>
                      <a:pt x="167" y="300"/>
                    </a:lnTo>
                    <a:lnTo>
                      <a:pt x="169" y="300"/>
                    </a:lnTo>
                    <a:lnTo>
                      <a:pt x="172" y="299"/>
                    </a:lnTo>
                    <a:lnTo>
                      <a:pt x="174" y="298"/>
                    </a:lnTo>
                    <a:lnTo>
                      <a:pt x="178" y="296"/>
                    </a:lnTo>
                    <a:lnTo>
                      <a:pt x="179" y="294"/>
                    </a:lnTo>
                    <a:lnTo>
                      <a:pt x="181" y="292"/>
                    </a:lnTo>
                    <a:lnTo>
                      <a:pt x="181" y="288"/>
                    </a:lnTo>
                    <a:lnTo>
                      <a:pt x="182" y="285"/>
                    </a:lnTo>
                    <a:lnTo>
                      <a:pt x="182" y="270"/>
                    </a:lnTo>
                    <a:lnTo>
                      <a:pt x="810" y="270"/>
                    </a:lnTo>
                    <a:lnTo>
                      <a:pt x="813" y="270"/>
                    </a:lnTo>
                    <a:lnTo>
                      <a:pt x="816" y="269"/>
                    </a:lnTo>
                    <a:lnTo>
                      <a:pt x="819" y="268"/>
                    </a:lnTo>
                    <a:lnTo>
                      <a:pt x="821" y="266"/>
                    </a:lnTo>
                    <a:lnTo>
                      <a:pt x="823" y="264"/>
                    </a:lnTo>
                    <a:lnTo>
                      <a:pt x="824" y="262"/>
                    </a:lnTo>
                    <a:lnTo>
                      <a:pt x="825" y="259"/>
                    </a:lnTo>
                    <a:lnTo>
                      <a:pt x="825" y="255"/>
                    </a:lnTo>
                    <a:lnTo>
                      <a:pt x="825" y="248"/>
                    </a:lnTo>
                    <a:lnTo>
                      <a:pt x="824" y="240"/>
                    </a:lnTo>
                    <a:lnTo>
                      <a:pt x="822" y="234"/>
                    </a:lnTo>
                    <a:lnTo>
                      <a:pt x="819" y="226"/>
                    </a:lnTo>
                    <a:lnTo>
                      <a:pt x="815" y="220"/>
                    </a:lnTo>
                    <a:lnTo>
                      <a:pt x="810" y="214"/>
                    </a:lnTo>
                    <a:lnTo>
                      <a:pt x="805" y="206"/>
                    </a:lnTo>
                    <a:lnTo>
                      <a:pt x="798" y="200"/>
                    </a:lnTo>
                    <a:lnTo>
                      <a:pt x="789" y="191"/>
                    </a:lnTo>
                    <a:lnTo>
                      <a:pt x="778" y="183"/>
                    </a:lnTo>
                    <a:lnTo>
                      <a:pt x="765" y="174"/>
                    </a:lnTo>
                    <a:lnTo>
                      <a:pt x="751" y="166"/>
                    </a:lnTo>
                    <a:lnTo>
                      <a:pt x="737" y="160"/>
                    </a:lnTo>
                    <a:lnTo>
                      <a:pt x="721" y="154"/>
                    </a:lnTo>
                    <a:lnTo>
                      <a:pt x="705" y="147"/>
                    </a:lnTo>
                    <a:lnTo>
                      <a:pt x="687" y="142"/>
                    </a:lnTo>
                    <a:lnTo>
                      <a:pt x="669" y="137"/>
                    </a:lnTo>
                    <a:lnTo>
                      <a:pt x="649" y="132"/>
                    </a:lnTo>
                    <a:lnTo>
                      <a:pt x="630" y="129"/>
                    </a:lnTo>
                    <a:lnTo>
                      <a:pt x="610" y="126"/>
                    </a:lnTo>
                    <a:lnTo>
                      <a:pt x="590" y="124"/>
                    </a:lnTo>
                    <a:lnTo>
                      <a:pt x="569" y="122"/>
                    </a:lnTo>
                    <a:lnTo>
                      <a:pt x="548" y="120"/>
                    </a:lnTo>
                    <a:lnTo>
                      <a:pt x="52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9" name="Rectangle 108"/>
          <p:cNvSpPr/>
          <p:nvPr/>
        </p:nvSpPr>
        <p:spPr>
          <a:xfrm>
            <a:off x="3853303" y="3920560"/>
            <a:ext cx="1097044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Gen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083789" y="3733738"/>
            <a:ext cx="203083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to Sales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282933" y="3853444"/>
            <a:ext cx="109027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After Sales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47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52" grpId="0"/>
      <p:bldP spid="53" grpId="0"/>
      <p:bldP spid="77" grpId="0"/>
      <p:bldP spid="78" grpId="0"/>
      <p:bldP spid="79" grpId="0"/>
      <p:bldP spid="80" grpId="0"/>
      <p:bldP spid="81" grpId="0"/>
      <p:bldP spid="82" grpId="0"/>
      <p:bldP spid="118" grpId="0"/>
      <p:bldP spid="119" grpId="0"/>
      <p:bldP spid="120" grpId="0"/>
      <p:bldP spid="121" grpId="0"/>
      <p:bldP spid="47" grpId="0" animBg="1"/>
      <p:bldP spid="84" grpId="0" animBg="1"/>
      <p:bldP spid="85" grpId="0" animBg="1"/>
      <p:bldP spid="109" grpId="0"/>
      <p:bldP spid="110" grpId="0"/>
      <p:bldP spid="1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738425"/>
            <a:ext cx="12192000" cy="11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F235B3B-76A1-8D46-8B96-FFE516CD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118"/>
            <a:ext cx="12279390" cy="483626"/>
          </a:xfrm>
          <a:gradFill flip="none" rotWithShape="1">
            <a:gsLst>
              <a:gs pos="0">
                <a:srgbClr val="A7A6A8">
                  <a:tint val="66000"/>
                  <a:satMod val="160000"/>
                </a:srgbClr>
              </a:gs>
              <a:gs pos="50000">
                <a:srgbClr val="A7A6A8">
                  <a:tint val="44500"/>
                  <a:satMod val="160000"/>
                </a:srgbClr>
              </a:gs>
              <a:gs pos="100000">
                <a:srgbClr val="A7A6A8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IE"/>
              <a:t>Digital Scorecard Pro + Customer Journey = The optimal starting point</a:t>
            </a:r>
            <a:endParaRPr lang="en-US"/>
          </a:p>
        </p:txBody>
      </p:sp>
      <p:pic>
        <p:nvPicPr>
          <p:cNvPr id="7" name="Customer Journey Mapping and Digtial Scorcard animation 11 sec.mp4">
            <a:hlinkClick r:id="" action="ppaction://media"/>
            <a:extLst>
              <a:ext uri="{FF2B5EF4-FFF2-40B4-BE49-F238E27FC236}">
                <a16:creationId xmlns:a16="http://schemas.microsoft.com/office/drawing/2014/main" id="{D2CBAD84-DDF6-014D-B339-E248298671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720"/>
            <a:ext cx="12279390" cy="6907440"/>
          </a:xfrm>
        </p:spPr>
      </p:pic>
    </p:spTree>
    <p:extLst>
      <p:ext uri="{BB962C8B-B14F-4D97-AF65-F5344CB8AC3E}">
        <p14:creationId xmlns:p14="http://schemas.microsoft.com/office/powerpoint/2010/main" val="26771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9B93F-D4B9-A14D-971E-DEA11520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Steg 3: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prioriterad</a:t>
            </a:r>
            <a:r>
              <a:rPr lang="en-GB"/>
              <a:t> </a:t>
            </a:r>
            <a:r>
              <a:rPr lang="en-GB" err="1"/>
              <a:t>handlingsplan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hjälper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komma</a:t>
            </a:r>
            <a:r>
              <a:rPr lang="en-GB"/>
              <a:t> </a:t>
            </a:r>
            <a:r>
              <a:rPr lang="en-GB" err="1"/>
              <a:t>igång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7D9F66-DF89-F34C-AE72-2286D0B435D2}"/>
              </a:ext>
            </a:extLst>
          </p:cNvPr>
          <p:cNvSpPr/>
          <p:nvPr/>
        </p:nvSpPr>
        <p:spPr>
          <a:xfrm>
            <a:off x="516466" y="1825625"/>
            <a:ext cx="3462867" cy="44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EC8B6-5188-054D-ADFE-1AD8F01AF3D9}"/>
              </a:ext>
            </a:extLst>
          </p:cNvPr>
          <p:cNvSpPr/>
          <p:nvPr/>
        </p:nvSpPr>
        <p:spPr>
          <a:xfrm>
            <a:off x="8212667" y="1825625"/>
            <a:ext cx="3462867" cy="44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E5435C-0C5A-974F-8B7C-93D9D87AFFB9}"/>
              </a:ext>
            </a:extLst>
          </p:cNvPr>
          <p:cNvSpPr/>
          <p:nvPr/>
        </p:nvSpPr>
        <p:spPr>
          <a:xfrm>
            <a:off x="4364566" y="1825625"/>
            <a:ext cx="3462867" cy="44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E3366A-0545-D94F-94CE-51ECC46C1C4A}"/>
              </a:ext>
            </a:extLst>
          </p:cNvPr>
          <p:cNvSpPr txBox="1">
            <a:spLocks/>
          </p:cNvSpPr>
          <p:nvPr/>
        </p:nvSpPr>
        <p:spPr>
          <a:xfrm>
            <a:off x="516465" y="1534709"/>
            <a:ext cx="3462867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E29B0C"/>
                </a:solidFill>
              </a:rPr>
              <a:t>Lead Generation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BAF62-A7B4-BC41-B58E-6EA921F3A4AE}"/>
              </a:ext>
            </a:extLst>
          </p:cNvPr>
          <p:cNvCxnSpPr>
            <a:cxnSpLocks/>
          </p:cNvCxnSpPr>
          <p:nvPr/>
        </p:nvCxnSpPr>
        <p:spPr>
          <a:xfrm>
            <a:off x="796855" y="2829267"/>
            <a:ext cx="284345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24C6FE0-9809-A442-932E-96DD9220AF78}"/>
              </a:ext>
            </a:extLst>
          </p:cNvPr>
          <p:cNvSpPr txBox="1">
            <a:spLocks/>
          </p:cNvSpPr>
          <p:nvPr/>
        </p:nvSpPr>
        <p:spPr>
          <a:xfrm>
            <a:off x="757951" y="3074186"/>
            <a:ext cx="2882363" cy="3066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/>
              <a:t>Refine customer profile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Website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err="1"/>
              <a:t>etc</a:t>
            </a:r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39D4D20-93F0-744C-96DA-B8301792624B}"/>
              </a:ext>
            </a:extLst>
          </p:cNvPr>
          <p:cNvSpPr txBox="1">
            <a:spLocks/>
          </p:cNvSpPr>
          <p:nvPr/>
        </p:nvSpPr>
        <p:spPr>
          <a:xfrm>
            <a:off x="4370920" y="1534709"/>
            <a:ext cx="3462867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009193"/>
                </a:solidFill>
              </a:rPr>
              <a:t>Lead to Sales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C27865-1268-6047-AB25-B0AE09A2305D}"/>
              </a:ext>
            </a:extLst>
          </p:cNvPr>
          <p:cNvCxnSpPr>
            <a:cxnSpLocks/>
          </p:cNvCxnSpPr>
          <p:nvPr/>
        </p:nvCxnSpPr>
        <p:spPr>
          <a:xfrm>
            <a:off x="4651310" y="2829267"/>
            <a:ext cx="2843459" cy="0"/>
          </a:xfrm>
          <a:prstGeom prst="line">
            <a:avLst/>
          </a:prstGeom>
          <a:ln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F5CD04F-6044-B149-8BB5-3540009FFF9A}"/>
              </a:ext>
            </a:extLst>
          </p:cNvPr>
          <p:cNvSpPr txBox="1">
            <a:spLocks/>
          </p:cNvSpPr>
          <p:nvPr/>
        </p:nvSpPr>
        <p:spPr>
          <a:xfrm>
            <a:off x="8242307" y="1551642"/>
            <a:ext cx="3462867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After Sales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D394-0E49-B942-9147-E8B6413125CA}"/>
              </a:ext>
            </a:extLst>
          </p:cNvPr>
          <p:cNvCxnSpPr>
            <a:cxnSpLocks/>
          </p:cNvCxnSpPr>
          <p:nvPr/>
        </p:nvCxnSpPr>
        <p:spPr>
          <a:xfrm>
            <a:off x="8556563" y="2846200"/>
            <a:ext cx="2843459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26F60AA5-668F-EB4D-98E1-CB9959DE9DCD}"/>
              </a:ext>
            </a:extLst>
          </p:cNvPr>
          <p:cNvSpPr txBox="1">
            <a:spLocks/>
          </p:cNvSpPr>
          <p:nvPr/>
        </p:nvSpPr>
        <p:spPr>
          <a:xfrm>
            <a:off x="4651310" y="3114181"/>
            <a:ext cx="2843459" cy="349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/>
              <a:t>CRM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Systemise follow 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err="1"/>
              <a:t>etc</a:t>
            </a:r>
            <a:endParaRPr lang="en-US" sz="1800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993BC3AF-6AF6-EA4C-9391-ABDED7C00E4A}"/>
              </a:ext>
            </a:extLst>
          </p:cNvPr>
          <p:cNvSpPr txBox="1">
            <a:spLocks/>
          </p:cNvSpPr>
          <p:nvPr/>
        </p:nvSpPr>
        <p:spPr>
          <a:xfrm>
            <a:off x="8499410" y="3074186"/>
            <a:ext cx="2934639" cy="349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/>
              <a:t>Monthly follow 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Referral 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err="1"/>
              <a:t>etc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54879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9B93F-D4B9-A14D-971E-DEA11520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Steg 4: </a:t>
            </a:r>
            <a:r>
              <a:rPr lang="en-GB" err="1"/>
              <a:t>Implementering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770B12-B797-4F40-AA8E-EB6D58EE31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2159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EF84F-6E35-9B4C-AD74-D06E413A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sv-SE">
                <a:latin typeface="+mj-lt"/>
              </a:rPr>
              <a:t>Funderingar att ta med dig hem</a:t>
            </a:r>
            <a:endParaRPr lang="en-IE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61F945CF-451B-4296-BFDE-3BE013C21D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115560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25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C5AA0E-3DEC-49EC-892D-2204D5F9F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45CA8D-7E01-46BA-8EBD-EF922C596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C43F4B-9B6A-49D8-A183-A331B15B4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6ACCAE-9289-40B9-9D70-6224E8F60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FADFF9-4EF1-443C-9985-4104D9A67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B68382-9D15-4CFC-B116-04739EFC6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3675BC-B5FF-4EF4-892D-0EB910C35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CD024E-3A51-4BB4-877F-231E89C24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B660C1-DC2C-4795-BE9B-86068D159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IE" sz="7200" dirty="0"/>
              <a:t>SME </a:t>
            </a:r>
            <a:r>
              <a:rPr lang="en-IE" sz="7200" dirty="0" err="1"/>
              <a:t>möjligheter</a:t>
            </a:r>
            <a:r>
              <a:rPr lang="en-IE" sz="7200" dirty="0"/>
              <a:t> </a:t>
            </a:r>
            <a:br>
              <a:rPr lang="en-IE" sz="7200" dirty="0"/>
            </a:br>
            <a:r>
              <a:rPr lang="en-IE" sz="4000" dirty="0"/>
              <a:t>med</a:t>
            </a:r>
            <a:r>
              <a:rPr lang="en-IE" sz="7200" dirty="0"/>
              <a:t> </a:t>
            </a:r>
            <a:r>
              <a:rPr lang="en-IE" sz="7200" dirty="0" err="1"/>
              <a:t>Almi</a:t>
            </a:r>
            <a:r>
              <a:rPr lang="en-IE" sz="7200" dirty="0"/>
              <a:t> </a:t>
            </a:r>
            <a:r>
              <a:rPr lang="en-IE" sz="7200" dirty="0" err="1"/>
              <a:t>Företagspartner</a:t>
            </a:r>
            <a:endParaRPr lang="en-IE" sz="7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649D11-0B06-2A4B-A922-DFA8CB87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790422"/>
            <a:ext cx="8258176" cy="631825"/>
          </a:xfrm>
        </p:spPr>
        <p:txBody>
          <a:bodyPr anchor="ctr">
            <a:noAutofit/>
          </a:bodyPr>
          <a:lstStyle/>
          <a:p>
            <a:r>
              <a:rPr lang="en-IE" sz="2000" err="1"/>
              <a:t>Finansierat</a:t>
            </a:r>
            <a:r>
              <a:rPr lang="en-IE" sz="2000"/>
              <a:t> </a:t>
            </a:r>
            <a:r>
              <a:rPr lang="en-IE" sz="2000" err="1"/>
              <a:t>av</a:t>
            </a:r>
            <a:endParaRPr lang="en-IE" sz="2000"/>
          </a:p>
          <a:p>
            <a:r>
              <a:rPr lang="en-IE" sz="2000" err="1"/>
              <a:t>Tillväxtverket</a:t>
            </a:r>
            <a:r>
              <a:rPr lang="en-IE" sz="2000"/>
              <a:t> </a:t>
            </a:r>
            <a:r>
              <a:rPr lang="en-IE" sz="2000" err="1"/>
              <a:t>och</a:t>
            </a:r>
            <a:r>
              <a:rPr lang="en-IE" sz="2000"/>
              <a:t> Region </a:t>
            </a:r>
            <a:r>
              <a:rPr lang="en-IE" sz="2000" err="1"/>
              <a:t>Skåne</a:t>
            </a:r>
            <a:endParaRPr lang="en-IE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8936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4">
            <a:extLst>
              <a:ext uri="{FF2B5EF4-FFF2-40B4-BE49-F238E27FC236}">
                <a16:creationId xmlns:a16="http://schemas.microsoft.com/office/drawing/2014/main" id="{0B0F6FD7-9D81-AF46-8165-C3E31431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/>
          </a:bodyPr>
          <a:lstStyle/>
          <a:p>
            <a:r>
              <a:rPr lang="en-IE" dirty="0"/>
              <a:t>Workshops </a:t>
            </a:r>
            <a:r>
              <a:rPr lang="en-IE" dirty="0" err="1"/>
              <a:t>efter</a:t>
            </a:r>
            <a:r>
              <a:rPr lang="en-IE" dirty="0"/>
              <a:t> </a:t>
            </a:r>
            <a:r>
              <a:rPr lang="en-IE" dirty="0" err="1"/>
              <a:t>seminariet</a:t>
            </a:r>
            <a:endParaRPr lang="en-I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7B36E5-56FD-8C4B-B52B-B396E6F2C0FA}"/>
              </a:ext>
            </a:extLst>
          </p:cNvPr>
          <p:cNvSpPr/>
          <p:nvPr/>
        </p:nvSpPr>
        <p:spPr>
          <a:xfrm>
            <a:off x="-1" y="2467432"/>
            <a:ext cx="12192001" cy="1399449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24F52B55-AE89-6241-9779-E6AC1772E66E}"/>
              </a:ext>
            </a:extLst>
          </p:cNvPr>
          <p:cNvSpPr/>
          <p:nvPr/>
        </p:nvSpPr>
        <p:spPr>
          <a:xfrm>
            <a:off x="-1" y="5802722"/>
            <a:ext cx="12192000" cy="57921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Kontinuerlig implementering och uppföljning i processen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A534B4-0F05-B442-8E08-42C7A4E66009}"/>
              </a:ext>
            </a:extLst>
          </p:cNvPr>
          <p:cNvGrpSpPr/>
          <p:nvPr/>
        </p:nvGrpSpPr>
        <p:grpSpPr>
          <a:xfrm>
            <a:off x="2476292" y="2187678"/>
            <a:ext cx="2252989" cy="2956060"/>
            <a:chOff x="380010" y="1464668"/>
            <a:chExt cx="2252989" cy="29560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D8CF8B7-B370-FC45-8ED2-503B1DD0AC9A}"/>
                </a:ext>
              </a:extLst>
            </p:cNvPr>
            <p:cNvSpPr/>
            <p:nvPr/>
          </p:nvSpPr>
          <p:spPr>
            <a:xfrm>
              <a:off x="442899" y="3160471"/>
              <a:ext cx="2127213" cy="1260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Förstå hur ni genererar potentiella kunder (</a:t>
              </a:r>
              <a:r>
                <a:rPr lang="sv-SE" err="1"/>
                <a:t>leads</a:t>
              </a:r>
              <a:r>
                <a:rPr lang="sv-SE"/>
                <a:t>).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9DD0F3-B6A9-4245-8CE7-552C243C116D}"/>
                </a:ext>
              </a:extLst>
            </p:cNvPr>
            <p:cNvSpPr/>
            <p:nvPr/>
          </p:nvSpPr>
          <p:spPr>
            <a:xfrm>
              <a:off x="1049308" y="146466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6EF8BF-A242-4440-9368-FFE65854900C}"/>
                </a:ext>
              </a:extLst>
            </p:cNvPr>
            <p:cNvSpPr txBox="1"/>
            <p:nvPr/>
          </p:nvSpPr>
          <p:spPr>
            <a:xfrm>
              <a:off x="380010" y="2597013"/>
              <a:ext cx="2252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err="1">
                  <a:solidFill>
                    <a:schemeClr val="bg1"/>
                  </a:solidFill>
                </a:rPr>
                <a:t>Lead</a:t>
              </a:r>
              <a:r>
                <a:rPr lang="sv-SE" sz="2400">
                  <a:solidFill>
                    <a:schemeClr val="bg1"/>
                  </a:solidFill>
                </a:rPr>
                <a:t> Generation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572F21-8D25-1742-93EB-55B13E8AEAF6}"/>
              </a:ext>
            </a:extLst>
          </p:cNvPr>
          <p:cNvGrpSpPr/>
          <p:nvPr/>
        </p:nvGrpSpPr>
        <p:grpSpPr>
          <a:xfrm>
            <a:off x="4981533" y="2187679"/>
            <a:ext cx="2127213" cy="2950092"/>
            <a:chOff x="3442238" y="1464669"/>
            <a:chExt cx="2127213" cy="295009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79832EB-B553-5C4B-8D8D-810D691FFA86}"/>
                </a:ext>
              </a:extLst>
            </p:cNvPr>
            <p:cNvSpPr/>
            <p:nvPr/>
          </p:nvSpPr>
          <p:spPr>
            <a:xfrm>
              <a:off x="4048645" y="14646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9EE4CB-21D1-6644-A21F-763B436C7E29}"/>
                </a:ext>
              </a:extLst>
            </p:cNvPr>
            <p:cNvSpPr txBox="1"/>
            <p:nvPr/>
          </p:nvSpPr>
          <p:spPr>
            <a:xfrm>
              <a:off x="3660805" y="2592582"/>
              <a:ext cx="16900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err="1">
                  <a:solidFill>
                    <a:schemeClr val="bg1"/>
                  </a:solidFill>
                </a:rPr>
                <a:t>Lead</a:t>
              </a:r>
              <a:r>
                <a:rPr lang="sv-SE" sz="2400">
                  <a:solidFill>
                    <a:schemeClr val="bg1"/>
                  </a:solidFill>
                </a:rPr>
                <a:t> to </a:t>
              </a:r>
              <a:r>
                <a:rPr lang="sv-SE" sz="2400" err="1">
                  <a:solidFill>
                    <a:schemeClr val="bg1"/>
                  </a:solidFill>
                </a:rPr>
                <a:t>Sale</a:t>
              </a:r>
              <a:endParaRPr lang="sv-SE" sz="24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74B82-06E2-764C-9F7A-5047E1873E49}"/>
                </a:ext>
              </a:extLst>
            </p:cNvPr>
            <p:cNvSpPr/>
            <p:nvPr/>
          </p:nvSpPr>
          <p:spPr>
            <a:xfrm>
              <a:off x="3442238" y="3154504"/>
              <a:ext cx="2127213" cy="1260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Förstå er försäljningsprocess som leder till kunder.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6CFD7C-A2CF-6447-A0F7-50545B8F04CD}"/>
              </a:ext>
            </a:extLst>
          </p:cNvPr>
          <p:cNvGrpSpPr/>
          <p:nvPr/>
        </p:nvGrpSpPr>
        <p:grpSpPr>
          <a:xfrm>
            <a:off x="7429492" y="2187678"/>
            <a:ext cx="2127213" cy="2950093"/>
            <a:chOff x="6597255" y="1464668"/>
            <a:chExt cx="2127213" cy="295009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2F55BD6-EB4B-8B42-A014-881089332863}"/>
                </a:ext>
              </a:extLst>
            </p:cNvPr>
            <p:cNvSpPr/>
            <p:nvPr/>
          </p:nvSpPr>
          <p:spPr>
            <a:xfrm>
              <a:off x="7203662" y="146466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D21083-3540-E647-979B-6A2A51A96E36}"/>
                </a:ext>
              </a:extLst>
            </p:cNvPr>
            <p:cNvSpPr txBox="1"/>
            <p:nvPr/>
          </p:nvSpPr>
          <p:spPr>
            <a:xfrm>
              <a:off x="6961728" y="2582354"/>
              <a:ext cx="1399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err="1">
                  <a:solidFill>
                    <a:schemeClr val="bg1"/>
                  </a:solidFill>
                </a:rPr>
                <a:t>After</a:t>
              </a:r>
              <a:r>
                <a:rPr lang="sv-SE" sz="2400">
                  <a:solidFill>
                    <a:schemeClr val="bg1"/>
                  </a:solidFill>
                </a:rPr>
                <a:t> </a:t>
              </a:r>
              <a:r>
                <a:rPr lang="sv-SE" sz="2400" err="1">
                  <a:solidFill>
                    <a:schemeClr val="bg1"/>
                  </a:solidFill>
                </a:rPr>
                <a:t>Sale</a:t>
              </a:r>
              <a:endParaRPr lang="sv-SE" sz="24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D6BFFA8-298E-FD4B-93EB-9F0847194391}"/>
                </a:ext>
              </a:extLst>
            </p:cNvPr>
            <p:cNvSpPr/>
            <p:nvPr/>
          </p:nvSpPr>
          <p:spPr>
            <a:xfrm>
              <a:off x="6597255" y="3154504"/>
              <a:ext cx="2127213" cy="1260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Förstå vad som händer efter försäljningen och sy ihop hela cykeln.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FBA235-7E16-ED4E-AFC2-E8EBA0E1B80A}"/>
              </a:ext>
            </a:extLst>
          </p:cNvPr>
          <p:cNvGrpSpPr/>
          <p:nvPr/>
        </p:nvGrpSpPr>
        <p:grpSpPr>
          <a:xfrm>
            <a:off x="9988484" y="2220902"/>
            <a:ext cx="1816142" cy="2315596"/>
            <a:chOff x="9988484" y="1497892"/>
            <a:chExt cx="1816142" cy="23155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03E4585-9DDE-D740-BAE9-A7E196875604}"/>
                </a:ext>
              </a:extLst>
            </p:cNvPr>
            <p:cNvGrpSpPr/>
            <p:nvPr/>
          </p:nvGrpSpPr>
          <p:grpSpPr>
            <a:xfrm>
              <a:off x="9988484" y="1497892"/>
              <a:ext cx="1816142" cy="1762351"/>
              <a:chOff x="9258451" y="1464668"/>
              <a:chExt cx="1816142" cy="1762351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83D26B9-CA1F-AD45-93A7-863781F3109C}"/>
                  </a:ext>
                </a:extLst>
              </p:cNvPr>
              <p:cNvSpPr/>
              <p:nvPr/>
            </p:nvSpPr>
            <p:spPr>
              <a:xfrm>
                <a:off x="9658522" y="1464668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998669C-F914-E44D-A9FA-0C6B16AE8478}"/>
                  </a:ext>
                </a:extLst>
              </p:cNvPr>
              <p:cNvSpPr txBox="1"/>
              <p:nvPr/>
            </p:nvSpPr>
            <p:spPr>
              <a:xfrm>
                <a:off x="9258451" y="2396022"/>
                <a:ext cx="18161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>
                    <a:solidFill>
                      <a:schemeClr val="bg1"/>
                    </a:solidFill>
                  </a:rPr>
                  <a:t>Action plan uppföljning</a:t>
                </a:r>
              </a:p>
            </p:txBody>
          </p:sp>
        </p:grpSp>
        <p:pic>
          <p:nvPicPr>
            <p:cNvPr id="57" name="Picture 5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9EB432-5800-CA49-8A52-C74D84271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275" y="3394710"/>
              <a:ext cx="1178560" cy="41877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765AAF-5124-0E4A-8D56-1311FF4A94EB}"/>
              </a:ext>
            </a:extLst>
          </p:cNvPr>
          <p:cNvGrpSpPr/>
          <p:nvPr/>
        </p:nvGrpSpPr>
        <p:grpSpPr>
          <a:xfrm>
            <a:off x="445318" y="2187678"/>
            <a:ext cx="1816142" cy="2432721"/>
            <a:chOff x="-12697" y="1464668"/>
            <a:chExt cx="1816142" cy="243272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23BABA9-D076-0B44-883B-D86DC1DAD9DE}"/>
                </a:ext>
              </a:extLst>
            </p:cNvPr>
            <p:cNvGrpSpPr/>
            <p:nvPr/>
          </p:nvGrpSpPr>
          <p:grpSpPr>
            <a:xfrm>
              <a:off x="-12697" y="1464668"/>
              <a:ext cx="1816142" cy="1762351"/>
              <a:chOff x="9258451" y="1464668"/>
              <a:chExt cx="1816142" cy="176235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0ECDA4F-D350-D141-8CFA-6BFD52B1B6F8}"/>
                  </a:ext>
                </a:extLst>
              </p:cNvPr>
              <p:cNvSpPr/>
              <p:nvPr/>
            </p:nvSpPr>
            <p:spPr>
              <a:xfrm>
                <a:off x="9658522" y="1464668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libri" panose="020F0502020204030204"/>
                  </a:rPr>
                  <a:t>1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E1BCD1B-7860-9F4D-B616-E7095BD220AF}"/>
                  </a:ext>
                </a:extLst>
              </p:cNvPr>
              <p:cNvSpPr txBox="1"/>
              <p:nvPr/>
            </p:nvSpPr>
            <p:spPr>
              <a:xfrm>
                <a:off x="9258451" y="2396022"/>
                <a:ext cx="18161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>
                    <a:solidFill>
                      <a:schemeClr val="bg1"/>
                    </a:solidFill>
                  </a:rPr>
                  <a:t>Digital </a:t>
                </a:r>
                <a:r>
                  <a:rPr lang="sv-SE" sz="2400" err="1">
                    <a:solidFill>
                      <a:schemeClr val="bg1"/>
                    </a:solidFill>
                  </a:rPr>
                  <a:t>Scorecard</a:t>
                </a:r>
                <a:endParaRPr lang="sv-SE" sz="24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2" name="Picture 6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181911B-3A6F-394D-8BDE-E1ADD58D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242" y="3478611"/>
              <a:ext cx="1178560" cy="418778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16C7356-01AE-C74F-A44B-A4982ACB5C3D}"/>
              </a:ext>
            </a:extLst>
          </p:cNvPr>
          <p:cNvSpPr txBox="1"/>
          <p:nvPr/>
        </p:nvSpPr>
        <p:spPr>
          <a:xfrm>
            <a:off x="5410858" y="1358225"/>
            <a:ext cx="125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/>
              <a:t>Workshops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B525C19A-1258-2943-AE63-C180C3A5AFBD}"/>
              </a:ext>
            </a:extLst>
          </p:cNvPr>
          <p:cNvCxnSpPr>
            <a:cxnSpLocks/>
            <a:stCxn id="65" idx="3"/>
            <a:endCxn id="52" idx="0"/>
          </p:cNvCxnSpPr>
          <p:nvPr/>
        </p:nvCxnSpPr>
        <p:spPr>
          <a:xfrm>
            <a:off x="6662226" y="1542891"/>
            <a:ext cx="1830873" cy="6447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29F2448A-615B-EC44-8F76-8AD8B9E05EEE}"/>
              </a:ext>
            </a:extLst>
          </p:cNvPr>
          <p:cNvCxnSpPr>
            <a:cxnSpLocks/>
            <a:stCxn id="65" idx="1"/>
            <a:endCxn id="45" idx="0"/>
          </p:cNvCxnSpPr>
          <p:nvPr/>
        </p:nvCxnSpPr>
        <p:spPr>
          <a:xfrm rot="10800000" flipV="1">
            <a:off x="3602790" y="1542890"/>
            <a:ext cx="1808068" cy="6447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41261D4-D5C7-A347-B574-5386AAAE31B6}"/>
              </a:ext>
            </a:extLst>
          </p:cNvPr>
          <p:cNvCxnSpPr>
            <a:cxnSpLocks/>
            <a:stCxn id="65" idx="2"/>
            <a:endCxn id="48" idx="0"/>
          </p:cNvCxnSpPr>
          <p:nvPr/>
        </p:nvCxnSpPr>
        <p:spPr>
          <a:xfrm>
            <a:off x="6036542" y="1727557"/>
            <a:ext cx="8598" cy="460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C579E-0F15-A748-AC57-3BB2E76C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en-IE" dirty="0" err="1">
                <a:latin typeface="+mj-lt"/>
              </a:rPr>
              <a:t>Dags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att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runda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av</a:t>
            </a:r>
            <a:r>
              <a:rPr lang="en-IE" dirty="0">
                <a:latin typeface="+mj-lt"/>
              </a:rPr>
              <a:t> - feedback survey </a:t>
            </a:r>
            <a:r>
              <a:rPr lang="en-IE" dirty="0" err="1">
                <a:latin typeface="+mj-lt"/>
              </a:rPr>
              <a:t>och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ansökan</a:t>
            </a:r>
            <a:r>
              <a:rPr lang="en-IE" dirty="0">
                <a:latin typeface="+mj-lt"/>
              </a:rPr>
              <a:t> till workshop 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A765138-B2DD-4AFF-A633-8EC3828E88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35126" y="1370479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58E6F2B-7E43-0E46-A3B3-805C09D0D32B}"/>
              </a:ext>
            </a:extLst>
          </p:cNvPr>
          <p:cNvSpPr/>
          <p:nvPr/>
        </p:nvSpPr>
        <p:spPr>
          <a:xfrm>
            <a:off x="334963" y="6248897"/>
            <a:ext cx="9197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00000"/>
              </a:lnSpc>
              <a:spcAft>
                <a:spcPts val="600"/>
              </a:spcAft>
            </a:pP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du </a:t>
            </a: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några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frågor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Kontakta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givi.kokaia@kunskapspartner.se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38067-05F9-A642-BC1F-739316523E8F}"/>
              </a:ext>
            </a:extLst>
          </p:cNvPr>
          <p:cNvGrpSpPr/>
          <p:nvPr/>
        </p:nvGrpSpPr>
        <p:grpSpPr>
          <a:xfrm>
            <a:off x="1710929" y="2431156"/>
            <a:ext cx="2648393" cy="2235341"/>
            <a:chOff x="8565059" y="2163791"/>
            <a:chExt cx="3082990" cy="2602155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1DEEE576-5A1C-6348-8D81-53479CDB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3010" y="4367484"/>
              <a:ext cx="1101015" cy="398462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313CB0B5-9D7B-E340-8272-B462E058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6408" y="4299250"/>
              <a:ext cx="650901" cy="53421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6DEB13E5-0051-374B-81C2-C083D7CC0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5059" y="2163791"/>
              <a:ext cx="3082990" cy="1868350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24E67A2D-4568-4044-B34E-0BA746F6F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5059" y="4032142"/>
              <a:ext cx="3082990" cy="276948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D2F67529-0FAB-8841-B09B-C8BB0E6CA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0656" y="2286099"/>
              <a:ext cx="2890390" cy="1623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id="{1D60EB50-520C-0C4F-86B4-5A720FB68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064" y="2487415"/>
              <a:ext cx="2295574" cy="413444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AC4A0731-4649-7443-A90C-BD5C3D0B4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064" y="2487415"/>
              <a:ext cx="2295574" cy="413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F41062DC-7B40-1443-9C13-308A727D1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064" y="2946530"/>
              <a:ext cx="463922" cy="761987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719B5828-6804-5A47-95A4-2DB51B5D7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7312" y="2946530"/>
              <a:ext cx="466326" cy="761987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5DB9E092-707F-A04F-9093-C830DFFFA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2850" y="2946530"/>
              <a:ext cx="1269176" cy="761987"/>
            </a:xfrm>
            <a:prstGeom prst="rect">
              <a:avLst/>
            </a:prstGeom>
            <a:solidFill>
              <a:srgbClr val="EDEFF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1C5C5746-AEBB-3943-B0E6-2F51AA14E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332" y="2535490"/>
              <a:ext cx="2209038" cy="322101"/>
            </a:xfrm>
            <a:prstGeom prst="rect">
              <a:avLst/>
            </a:prstGeom>
            <a:solidFill>
              <a:srgbClr val="02A89E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spc="300">
                  <a:solidFill>
                    <a:schemeClr val="bg1"/>
                  </a:solidFill>
                </a:rPr>
                <a:t>FEEDBACK SURVEY</a:t>
              </a:r>
            </a:p>
          </p:txBody>
        </p:sp>
        <p:sp>
          <p:nvSpPr>
            <p:cNvPr id="18" name="Rectangle 37">
              <a:extLst>
                <a:ext uri="{FF2B5EF4-FFF2-40B4-BE49-F238E27FC236}">
                  <a16:creationId xmlns:a16="http://schemas.microsoft.com/office/drawing/2014/main" id="{CA274B2F-92E5-3447-826B-3FB06ADB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332" y="2535490"/>
              <a:ext cx="2209038" cy="32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18F0AE86-422D-E04E-B3FE-CD6DFE689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15" y="3326322"/>
              <a:ext cx="204317" cy="264412"/>
            </a:xfrm>
            <a:custGeom>
              <a:avLst/>
              <a:gdLst>
                <a:gd name="T0" fmla="*/ 243 w 250"/>
                <a:gd name="T1" fmla="*/ 325 h 325"/>
                <a:gd name="T2" fmla="*/ 8 w 250"/>
                <a:gd name="T3" fmla="*/ 325 h 325"/>
                <a:gd name="T4" fmla="*/ 0 w 250"/>
                <a:gd name="T5" fmla="*/ 317 h 325"/>
                <a:gd name="T6" fmla="*/ 0 w 250"/>
                <a:gd name="T7" fmla="*/ 8 h 325"/>
                <a:gd name="T8" fmla="*/ 8 w 250"/>
                <a:gd name="T9" fmla="*/ 0 h 325"/>
                <a:gd name="T10" fmla="*/ 243 w 250"/>
                <a:gd name="T11" fmla="*/ 0 h 325"/>
                <a:gd name="T12" fmla="*/ 250 w 250"/>
                <a:gd name="T13" fmla="*/ 8 h 325"/>
                <a:gd name="T14" fmla="*/ 250 w 250"/>
                <a:gd name="T15" fmla="*/ 317 h 325"/>
                <a:gd name="T16" fmla="*/ 243 w 250"/>
                <a:gd name="T17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325">
                  <a:moveTo>
                    <a:pt x="243" y="325"/>
                  </a:moveTo>
                  <a:cubicBezTo>
                    <a:pt x="8" y="325"/>
                    <a:pt x="8" y="325"/>
                    <a:pt x="8" y="325"/>
                  </a:cubicBezTo>
                  <a:cubicBezTo>
                    <a:pt x="3" y="325"/>
                    <a:pt x="0" y="321"/>
                    <a:pt x="0" y="31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7" y="0"/>
                    <a:pt x="250" y="4"/>
                    <a:pt x="250" y="8"/>
                  </a:cubicBezTo>
                  <a:cubicBezTo>
                    <a:pt x="250" y="317"/>
                    <a:pt x="250" y="317"/>
                    <a:pt x="250" y="317"/>
                  </a:cubicBezTo>
                  <a:cubicBezTo>
                    <a:pt x="250" y="321"/>
                    <a:pt x="247" y="325"/>
                    <a:pt x="243" y="32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A4576B74-04E1-2742-959D-A796902C0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2980183"/>
              <a:ext cx="747563" cy="24038"/>
            </a:xfrm>
            <a:custGeom>
              <a:avLst/>
              <a:gdLst>
                <a:gd name="T0" fmla="*/ 908 w 916"/>
                <a:gd name="T1" fmla="*/ 29 h 29"/>
                <a:gd name="T2" fmla="*/ 8 w 916"/>
                <a:gd name="T3" fmla="*/ 29 h 29"/>
                <a:gd name="T4" fmla="*/ 0 w 916"/>
                <a:gd name="T5" fmla="*/ 21 h 29"/>
                <a:gd name="T6" fmla="*/ 0 w 916"/>
                <a:gd name="T7" fmla="*/ 7 h 29"/>
                <a:gd name="T8" fmla="*/ 8 w 916"/>
                <a:gd name="T9" fmla="*/ 0 h 29"/>
                <a:gd name="T10" fmla="*/ 908 w 916"/>
                <a:gd name="T11" fmla="*/ 0 h 29"/>
                <a:gd name="T12" fmla="*/ 916 w 916"/>
                <a:gd name="T13" fmla="*/ 7 h 29"/>
                <a:gd name="T14" fmla="*/ 916 w 916"/>
                <a:gd name="T15" fmla="*/ 21 h 29"/>
                <a:gd name="T16" fmla="*/ 908 w 916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6" h="29">
                  <a:moveTo>
                    <a:pt x="908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908" y="0"/>
                    <a:pt x="908" y="0"/>
                    <a:pt x="908" y="0"/>
                  </a:cubicBezTo>
                  <a:cubicBezTo>
                    <a:pt x="912" y="0"/>
                    <a:pt x="916" y="3"/>
                    <a:pt x="916" y="7"/>
                  </a:cubicBezTo>
                  <a:cubicBezTo>
                    <a:pt x="916" y="21"/>
                    <a:pt x="916" y="21"/>
                    <a:pt x="916" y="21"/>
                  </a:cubicBezTo>
                  <a:cubicBezTo>
                    <a:pt x="916" y="25"/>
                    <a:pt x="912" y="29"/>
                    <a:pt x="908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2BC83B2A-1EC5-CC48-B4B1-9703D009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045084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7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7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3"/>
                    <a:pt x="1447" y="7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5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7B6A1DA1-9276-0345-BC0A-413DB8A64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090755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2 h 29"/>
                <a:gd name="T6" fmla="*/ 0 w 1447"/>
                <a:gd name="T7" fmla="*/ 8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8 h 29"/>
                <a:gd name="T14" fmla="*/ 1447 w 1447"/>
                <a:gd name="T15" fmla="*/ 22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4"/>
                    <a:pt x="1447" y="8"/>
                  </a:cubicBezTo>
                  <a:cubicBezTo>
                    <a:pt x="1447" y="22"/>
                    <a:pt x="1447" y="22"/>
                    <a:pt x="1447" y="22"/>
                  </a:cubicBezTo>
                  <a:cubicBezTo>
                    <a:pt x="1447" y="26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79CD91C1-3561-6348-9CEA-0AAED7D7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138830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7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7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3"/>
                    <a:pt x="1447" y="7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5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76089C73-E765-F048-ABA6-97E0CF321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184501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2 h 29"/>
                <a:gd name="T6" fmla="*/ 0 w 1447"/>
                <a:gd name="T7" fmla="*/ 8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8 h 29"/>
                <a:gd name="T14" fmla="*/ 1447 w 1447"/>
                <a:gd name="T15" fmla="*/ 22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4"/>
                    <a:pt x="1447" y="8"/>
                  </a:cubicBezTo>
                  <a:cubicBezTo>
                    <a:pt x="1447" y="22"/>
                    <a:pt x="1447" y="22"/>
                    <a:pt x="1447" y="22"/>
                  </a:cubicBezTo>
                  <a:cubicBezTo>
                    <a:pt x="1447" y="26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6C3D4618-0B8A-A445-BE2D-AF4FDC96B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232575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7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7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3"/>
                    <a:pt x="1447" y="7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5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35B46170-FC74-184C-BC90-034CF14F5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278247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8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8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4"/>
                    <a:pt x="1447" y="8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6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CA71F691-7F5C-3F4D-B509-599ECB404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326322"/>
              <a:ext cx="274026" cy="177876"/>
            </a:xfrm>
            <a:custGeom>
              <a:avLst/>
              <a:gdLst>
                <a:gd name="T0" fmla="*/ 321 w 335"/>
                <a:gd name="T1" fmla="*/ 216 h 216"/>
                <a:gd name="T2" fmla="*/ 14 w 335"/>
                <a:gd name="T3" fmla="*/ 216 h 216"/>
                <a:gd name="T4" fmla="*/ 0 w 335"/>
                <a:gd name="T5" fmla="*/ 203 h 216"/>
                <a:gd name="T6" fmla="*/ 0 w 335"/>
                <a:gd name="T7" fmla="*/ 14 h 216"/>
                <a:gd name="T8" fmla="*/ 14 w 335"/>
                <a:gd name="T9" fmla="*/ 0 h 216"/>
                <a:gd name="T10" fmla="*/ 321 w 335"/>
                <a:gd name="T11" fmla="*/ 0 h 216"/>
                <a:gd name="T12" fmla="*/ 335 w 335"/>
                <a:gd name="T13" fmla="*/ 14 h 216"/>
                <a:gd name="T14" fmla="*/ 335 w 335"/>
                <a:gd name="T15" fmla="*/ 203 h 216"/>
                <a:gd name="T16" fmla="*/ 321 w 335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5" h="216">
                  <a:moveTo>
                    <a:pt x="321" y="216"/>
                  </a:moveTo>
                  <a:cubicBezTo>
                    <a:pt x="14" y="216"/>
                    <a:pt x="14" y="216"/>
                    <a:pt x="14" y="216"/>
                  </a:cubicBezTo>
                  <a:cubicBezTo>
                    <a:pt x="6" y="216"/>
                    <a:pt x="0" y="210"/>
                    <a:pt x="0" y="20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29" y="0"/>
                    <a:pt x="335" y="6"/>
                    <a:pt x="335" y="14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10"/>
                    <a:pt x="329" y="216"/>
                    <a:pt x="321" y="21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F44AE265-0D8F-8C40-94CC-F4178D182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4182" y="3480162"/>
              <a:ext cx="584109" cy="24038"/>
            </a:xfrm>
            <a:custGeom>
              <a:avLst/>
              <a:gdLst>
                <a:gd name="T0" fmla="*/ 708 w 716"/>
                <a:gd name="T1" fmla="*/ 29 h 29"/>
                <a:gd name="T2" fmla="*/ 8 w 716"/>
                <a:gd name="T3" fmla="*/ 29 h 29"/>
                <a:gd name="T4" fmla="*/ 0 w 716"/>
                <a:gd name="T5" fmla="*/ 22 h 29"/>
                <a:gd name="T6" fmla="*/ 0 w 716"/>
                <a:gd name="T7" fmla="*/ 8 h 29"/>
                <a:gd name="T8" fmla="*/ 8 w 716"/>
                <a:gd name="T9" fmla="*/ 0 h 29"/>
                <a:gd name="T10" fmla="*/ 708 w 716"/>
                <a:gd name="T11" fmla="*/ 0 h 29"/>
                <a:gd name="T12" fmla="*/ 716 w 716"/>
                <a:gd name="T13" fmla="*/ 8 h 29"/>
                <a:gd name="T14" fmla="*/ 716 w 716"/>
                <a:gd name="T15" fmla="*/ 22 h 29"/>
                <a:gd name="T16" fmla="*/ 708 w 716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6" h="29">
                  <a:moveTo>
                    <a:pt x="708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712" y="0"/>
                    <a:pt x="716" y="4"/>
                    <a:pt x="716" y="8"/>
                  </a:cubicBezTo>
                  <a:cubicBezTo>
                    <a:pt x="716" y="22"/>
                    <a:pt x="716" y="22"/>
                    <a:pt x="716" y="22"/>
                  </a:cubicBezTo>
                  <a:cubicBezTo>
                    <a:pt x="716" y="26"/>
                    <a:pt x="712" y="29"/>
                    <a:pt x="708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B9F9A547-EF6A-F043-A5D4-6BBC216E0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523429"/>
              <a:ext cx="894192" cy="24038"/>
            </a:xfrm>
            <a:custGeom>
              <a:avLst/>
              <a:gdLst>
                <a:gd name="T0" fmla="*/ 1090 w 1097"/>
                <a:gd name="T1" fmla="*/ 29 h 29"/>
                <a:gd name="T2" fmla="*/ 8 w 1097"/>
                <a:gd name="T3" fmla="*/ 29 h 29"/>
                <a:gd name="T4" fmla="*/ 0 w 1097"/>
                <a:gd name="T5" fmla="*/ 21 h 29"/>
                <a:gd name="T6" fmla="*/ 0 w 1097"/>
                <a:gd name="T7" fmla="*/ 7 h 29"/>
                <a:gd name="T8" fmla="*/ 8 w 1097"/>
                <a:gd name="T9" fmla="*/ 0 h 29"/>
                <a:gd name="T10" fmla="*/ 1090 w 1097"/>
                <a:gd name="T11" fmla="*/ 0 h 29"/>
                <a:gd name="T12" fmla="*/ 1097 w 1097"/>
                <a:gd name="T13" fmla="*/ 7 h 29"/>
                <a:gd name="T14" fmla="*/ 1097 w 1097"/>
                <a:gd name="T15" fmla="*/ 21 h 29"/>
                <a:gd name="T16" fmla="*/ 1090 w 109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7" h="29">
                  <a:moveTo>
                    <a:pt x="109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4" y="0"/>
                    <a:pt x="1097" y="3"/>
                    <a:pt x="1097" y="7"/>
                  </a:cubicBezTo>
                  <a:cubicBezTo>
                    <a:pt x="1097" y="21"/>
                    <a:pt x="1097" y="21"/>
                    <a:pt x="1097" y="21"/>
                  </a:cubicBezTo>
                  <a:cubicBezTo>
                    <a:pt x="1097" y="25"/>
                    <a:pt x="1094" y="29"/>
                    <a:pt x="109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A813ABB0-2CA6-E949-8763-BF283147F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566697"/>
              <a:ext cx="894192" cy="24038"/>
            </a:xfrm>
            <a:custGeom>
              <a:avLst/>
              <a:gdLst>
                <a:gd name="T0" fmla="*/ 1090 w 1097"/>
                <a:gd name="T1" fmla="*/ 29 h 29"/>
                <a:gd name="T2" fmla="*/ 8 w 1097"/>
                <a:gd name="T3" fmla="*/ 29 h 29"/>
                <a:gd name="T4" fmla="*/ 0 w 1097"/>
                <a:gd name="T5" fmla="*/ 21 h 29"/>
                <a:gd name="T6" fmla="*/ 0 w 1097"/>
                <a:gd name="T7" fmla="*/ 8 h 29"/>
                <a:gd name="T8" fmla="*/ 8 w 1097"/>
                <a:gd name="T9" fmla="*/ 0 h 29"/>
                <a:gd name="T10" fmla="*/ 1090 w 1097"/>
                <a:gd name="T11" fmla="*/ 0 h 29"/>
                <a:gd name="T12" fmla="*/ 1097 w 1097"/>
                <a:gd name="T13" fmla="*/ 8 h 29"/>
                <a:gd name="T14" fmla="*/ 1097 w 1097"/>
                <a:gd name="T15" fmla="*/ 21 h 29"/>
                <a:gd name="T16" fmla="*/ 1090 w 109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7" h="29">
                  <a:moveTo>
                    <a:pt x="109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4" y="0"/>
                    <a:pt x="1097" y="4"/>
                    <a:pt x="1097" y="8"/>
                  </a:cubicBezTo>
                  <a:cubicBezTo>
                    <a:pt x="1097" y="21"/>
                    <a:pt x="1097" y="21"/>
                    <a:pt x="1097" y="21"/>
                  </a:cubicBezTo>
                  <a:cubicBezTo>
                    <a:pt x="1097" y="26"/>
                    <a:pt x="1094" y="29"/>
                    <a:pt x="109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id="{3E89A3A4-9214-9E47-9800-B7D01348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0579" y="3004220"/>
              <a:ext cx="379791" cy="338928"/>
            </a:xfrm>
            <a:custGeom>
              <a:avLst/>
              <a:gdLst>
                <a:gd name="T0" fmla="*/ 450 w 464"/>
                <a:gd name="T1" fmla="*/ 416 h 416"/>
                <a:gd name="T2" fmla="*/ 14 w 464"/>
                <a:gd name="T3" fmla="*/ 416 h 416"/>
                <a:gd name="T4" fmla="*/ 0 w 464"/>
                <a:gd name="T5" fmla="*/ 402 h 416"/>
                <a:gd name="T6" fmla="*/ 0 w 464"/>
                <a:gd name="T7" fmla="*/ 14 h 416"/>
                <a:gd name="T8" fmla="*/ 14 w 464"/>
                <a:gd name="T9" fmla="*/ 0 h 416"/>
                <a:gd name="T10" fmla="*/ 450 w 464"/>
                <a:gd name="T11" fmla="*/ 0 h 416"/>
                <a:gd name="T12" fmla="*/ 464 w 464"/>
                <a:gd name="T13" fmla="*/ 14 h 416"/>
                <a:gd name="T14" fmla="*/ 464 w 464"/>
                <a:gd name="T15" fmla="*/ 402 h 416"/>
                <a:gd name="T16" fmla="*/ 450 w 464"/>
                <a:gd name="T17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416">
                  <a:moveTo>
                    <a:pt x="450" y="416"/>
                  </a:moveTo>
                  <a:cubicBezTo>
                    <a:pt x="14" y="416"/>
                    <a:pt x="14" y="416"/>
                    <a:pt x="14" y="416"/>
                  </a:cubicBezTo>
                  <a:cubicBezTo>
                    <a:pt x="6" y="416"/>
                    <a:pt x="0" y="410"/>
                    <a:pt x="0" y="40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6"/>
                    <a:pt x="464" y="14"/>
                  </a:cubicBezTo>
                  <a:cubicBezTo>
                    <a:pt x="464" y="402"/>
                    <a:pt x="464" y="402"/>
                    <a:pt x="464" y="402"/>
                  </a:cubicBezTo>
                  <a:cubicBezTo>
                    <a:pt x="464" y="410"/>
                    <a:pt x="457" y="416"/>
                    <a:pt x="450" y="416"/>
                  </a:cubicBezTo>
                  <a:close/>
                </a:path>
              </a:pathLst>
            </a:custGeom>
            <a:solidFill>
              <a:srgbClr val="FCB04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2" name="Freeform 51">
              <a:extLst>
                <a:ext uri="{FF2B5EF4-FFF2-40B4-BE49-F238E27FC236}">
                  <a16:creationId xmlns:a16="http://schemas.microsoft.com/office/drawing/2014/main" id="{157D88E9-455A-A841-8119-E449F08A5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0579" y="3408049"/>
              <a:ext cx="379791" cy="278834"/>
            </a:xfrm>
            <a:custGeom>
              <a:avLst/>
              <a:gdLst>
                <a:gd name="T0" fmla="*/ 450 w 464"/>
                <a:gd name="T1" fmla="*/ 340 h 340"/>
                <a:gd name="T2" fmla="*/ 14 w 464"/>
                <a:gd name="T3" fmla="*/ 340 h 340"/>
                <a:gd name="T4" fmla="*/ 0 w 464"/>
                <a:gd name="T5" fmla="*/ 326 h 340"/>
                <a:gd name="T6" fmla="*/ 0 w 464"/>
                <a:gd name="T7" fmla="*/ 14 h 340"/>
                <a:gd name="T8" fmla="*/ 14 w 464"/>
                <a:gd name="T9" fmla="*/ 0 h 340"/>
                <a:gd name="T10" fmla="*/ 450 w 464"/>
                <a:gd name="T11" fmla="*/ 0 h 340"/>
                <a:gd name="T12" fmla="*/ 464 w 464"/>
                <a:gd name="T13" fmla="*/ 14 h 340"/>
                <a:gd name="T14" fmla="*/ 464 w 464"/>
                <a:gd name="T15" fmla="*/ 326 h 340"/>
                <a:gd name="T16" fmla="*/ 450 w 464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340">
                  <a:moveTo>
                    <a:pt x="450" y="340"/>
                  </a:moveTo>
                  <a:cubicBezTo>
                    <a:pt x="14" y="340"/>
                    <a:pt x="14" y="340"/>
                    <a:pt x="14" y="340"/>
                  </a:cubicBezTo>
                  <a:cubicBezTo>
                    <a:pt x="6" y="340"/>
                    <a:pt x="0" y="334"/>
                    <a:pt x="0" y="32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7"/>
                    <a:pt x="464" y="14"/>
                  </a:cubicBezTo>
                  <a:cubicBezTo>
                    <a:pt x="464" y="326"/>
                    <a:pt x="464" y="326"/>
                    <a:pt x="464" y="326"/>
                  </a:cubicBezTo>
                  <a:cubicBezTo>
                    <a:pt x="464" y="334"/>
                    <a:pt x="457" y="340"/>
                    <a:pt x="450" y="340"/>
                  </a:cubicBezTo>
                  <a:close/>
                </a:path>
              </a:pathLst>
            </a:custGeom>
            <a:solidFill>
              <a:srgbClr val="016BA7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33" name="Freeform 52">
              <a:extLst>
                <a:ext uri="{FF2B5EF4-FFF2-40B4-BE49-F238E27FC236}">
                  <a16:creationId xmlns:a16="http://schemas.microsoft.com/office/drawing/2014/main" id="{CD2DEBD1-0C2B-A34E-887E-AAFAE4DF5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332" y="3004220"/>
              <a:ext cx="377387" cy="338928"/>
            </a:xfrm>
            <a:custGeom>
              <a:avLst/>
              <a:gdLst>
                <a:gd name="T0" fmla="*/ 450 w 464"/>
                <a:gd name="T1" fmla="*/ 416 h 416"/>
                <a:gd name="T2" fmla="*/ 14 w 464"/>
                <a:gd name="T3" fmla="*/ 416 h 416"/>
                <a:gd name="T4" fmla="*/ 0 w 464"/>
                <a:gd name="T5" fmla="*/ 402 h 416"/>
                <a:gd name="T6" fmla="*/ 0 w 464"/>
                <a:gd name="T7" fmla="*/ 14 h 416"/>
                <a:gd name="T8" fmla="*/ 14 w 464"/>
                <a:gd name="T9" fmla="*/ 0 h 416"/>
                <a:gd name="T10" fmla="*/ 450 w 464"/>
                <a:gd name="T11" fmla="*/ 0 h 416"/>
                <a:gd name="T12" fmla="*/ 464 w 464"/>
                <a:gd name="T13" fmla="*/ 14 h 416"/>
                <a:gd name="T14" fmla="*/ 464 w 464"/>
                <a:gd name="T15" fmla="*/ 402 h 416"/>
                <a:gd name="T16" fmla="*/ 450 w 464"/>
                <a:gd name="T17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416">
                  <a:moveTo>
                    <a:pt x="450" y="416"/>
                  </a:moveTo>
                  <a:cubicBezTo>
                    <a:pt x="14" y="416"/>
                    <a:pt x="14" y="416"/>
                    <a:pt x="14" y="416"/>
                  </a:cubicBezTo>
                  <a:cubicBezTo>
                    <a:pt x="6" y="416"/>
                    <a:pt x="0" y="410"/>
                    <a:pt x="0" y="40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6"/>
                    <a:pt x="464" y="14"/>
                  </a:cubicBezTo>
                  <a:cubicBezTo>
                    <a:pt x="464" y="402"/>
                    <a:pt x="464" y="402"/>
                    <a:pt x="464" y="402"/>
                  </a:cubicBezTo>
                  <a:cubicBezTo>
                    <a:pt x="464" y="410"/>
                    <a:pt x="457" y="416"/>
                    <a:pt x="450" y="416"/>
                  </a:cubicBezTo>
                  <a:close/>
                </a:path>
              </a:pathLst>
            </a:custGeom>
            <a:solidFill>
              <a:srgbClr val="016BA7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24376D37-1270-224A-9B59-6A22A4F94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332" y="3408049"/>
              <a:ext cx="377387" cy="278834"/>
            </a:xfrm>
            <a:custGeom>
              <a:avLst/>
              <a:gdLst>
                <a:gd name="T0" fmla="*/ 450 w 464"/>
                <a:gd name="T1" fmla="*/ 340 h 340"/>
                <a:gd name="T2" fmla="*/ 14 w 464"/>
                <a:gd name="T3" fmla="*/ 340 h 340"/>
                <a:gd name="T4" fmla="*/ 0 w 464"/>
                <a:gd name="T5" fmla="*/ 326 h 340"/>
                <a:gd name="T6" fmla="*/ 0 w 464"/>
                <a:gd name="T7" fmla="*/ 14 h 340"/>
                <a:gd name="T8" fmla="*/ 14 w 464"/>
                <a:gd name="T9" fmla="*/ 0 h 340"/>
                <a:gd name="T10" fmla="*/ 450 w 464"/>
                <a:gd name="T11" fmla="*/ 0 h 340"/>
                <a:gd name="T12" fmla="*/ 464 w 464"/>
                <a:gd name="T13" fmla="*/ 14 h 340"/>
                <a:gd name="T14" fmla="*/ 464 w 464"/>
                <a:gd name="T15" fmla="*/ 326 h 340"/>
                <a:gd name="T16" fmla="*/ 450 w 464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340">
                  <a:moveTo>
                    <a:pt x="450" y="340"/>
                  </a:moveTo>
                  <a:cubicBezTo>
                    <a:pt x="14" y="340"/>
                    <a:pt x="14" y="340"/>
                    <a:pt x="14" y="340"/>
                  </a:cubicBezTo>
                  <a:cubicBezTo>
                    <a:pt x="6" y="340"/>
                    <a:pt x="0" y="334"/>
                    <a:pt x="0" y="32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7"/>
                    <a:pt x="464" y="14"/>
                  </a:cubicBezTo>
                  <a:cubicBezTo>
                    <a:pt x="464" y="326"/>
                    <a:pt x="464" y="326"/>
                    <a:pt x="464" y="326"/>
                  </a:cubicBezTo>
                  <a:cubicBezTo>
                    <a:pt x="464" y="334"/>
                    <a:pt x="457" y="340"/>
                    <a:pt x="450" y="340"/>
                  </a:cubicBezTo>
                  <a:close/>
                </a:path>
              </a:pathLst>
            </a:custGeom>
            <a:solidFill>
              <a:srgbClr val="FCB04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-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0C473D-8B74-1D4F-9EDC-5D2ACC8EA077}"/>
              </a:ext>
            </a:extLst>
          </p:cNvPr>
          <p:cNvCxnSpPr>
            <a:cxnSpLocks/>
          </p:cNvCxnSpPr>
          <p:nvPr/>
        </p:nvCxnSpPr>
        <p:spPr>
          <a:xfrm>
            <a:off x="4302836" y="3279072"/>
            <a:ext cx="29091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1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2B99F1-B2DC-437E-A8A1-A57F2F29F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684398"/>
            <a:ext cx="11167447" cy="5206040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10" y="1433960"/>
            <a:ext cx="4061306" cy="18425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TACK!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293537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669E6-DB2C-5143-A4BF-DEF755620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069" y="1909777"/>
            <a:ext cx="4250373" cy="43891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600" dirty="0">
                <a:hlinkClick r:id="rId2"/>
              </a:rPr>
              <a:t>Givi.Kokaia@kunskapspartner.se</a:t>
            </a:r>
            <a:endParaRPr lang="en-US" sz="1600" dirty="0"/>
          </a:p>
          <a:p>
            <a:pPr defTabSz="914400"/>
            <a:endParaRPr lang="en-US" sz="1600" dirty="0"/>
          </a:p>
          <a:p>
            <a:pPr defTabSz="914400"/>
            <a:r>
              <a:rPr lang="en-US" sz="1600" dirty="0">
                <a:hlinkClick r:id="rId3"/>
              </a:rPr>
              <a:t>Kajsa@digitalscorecard.com</a:t>
            </a:r>
            <a:endParaRPr lang="en-US" sz="1600" dirty="0"/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79FD2-D456-B649-BE69-4D821AB71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612" y="2201825"/>
            <a:ext cx="6662008" cy="26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3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FF255B78-BC9A-EC4A-B10B-5139202878CC}"/>
              </a:ext>
            </a:extLst>
          </p:cNvPr>
          <p:cNvSpPr txBox="1"/>
          <p:nvPr/>
        </p:nvSpPr>
        <p:spPr>
          <a:xfrm>
            <a:off x="10092820" y="5297165"/>
            <a:ext cx="164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Referrals &amp; Repurchase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D6C1658-A103-1A48-8363-71CD740287F6}"/>
              </a:ext>
            </a:extLst>
          </p:cNvPr>
          <p:cNvSpPr txBox="1"/>
          <p:nvPr/>
        </p:nvSpPr>
        <p:spPr>
          <a:xfrm>
            <a:off x="9939493" y="1325094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Consumption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9A550EC-CB00-D64F-AD5F-738189B1AE7E}"/>
              </a:ext>
            </a:extLst>
          </p:cNvPr>
          <p:cNvSpPr txBox="1"/>
          <p:nvPr/>
        </p:nvSpPr>
        <p:spPr>
          <a:xfrm>
            <a:off x="7285103" y="5707599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Buys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6EEAA90-90A4-A54F-BCE7-1B301377C872}"/>
              </a:ext>
            </a:extLst>
          </p:cNvPr>
          <p:cNvSpPr txBox="1"/>
          <p:nvPr/>
        </p:nvSpPr>
        <p:spPr>
          <a:xfrm>
            <a:off x="5106402" y="2012077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Evaluates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C0EB1F7-8AFF-F34C-8772-C64C6D2BA93F}"/>
              </a:ext>
            </a:extLst>
          </p:cNvPr>
          <p:cNvSpPr txBox="1"/>
          <p:nvPr/>
        </p:nvSpPr>
        <p:spPr>
          <a:xfrm>
            <a:off x="2903917" y="5310859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Considers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F6A1C79-3981-BA49-A900-A5EDCB1A1DC6}"/>
              </a:ext>
            </a:extLst>
          </p:cNvPr>
          <p:cNvSpPr txBox="1"/>
          <p:nvPr/>
        </p:nvSpPr>
        <p:spPr>
          <a:xfrm>
            <a:off x="2928595" y="1307374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Awareness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C2A9E56-05A0-DE48-8E5B-E2A80A9963C1}"/>
              </a:ext>
            </a:extLst>
          </p:cNvPr>
          <p:cNvSpPr txBox="1"/>
          <p:nvPr/>
        </p:nvSpPr>
        <p:spPr>
          <a:xfrm>
            <a:off x="765695" y="2346498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Awareness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DD522-FF83-6F44-94E4-DA073E54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j-lt"/>
              </a:rPr>
              <a:t>Digital Scorecard - </a:t>
            </a:r>
            <a:r>
              <a:rPr lang="en-IE" dirty="0" err="1">
                <a:latin typeface="+mj-lt"/>
              </a:rPr>
              <a:t>Ramverket</a:t>
            </a:r>
            <a:endParaRPr lang="en-IE" dirty="0">
              <a:latin typeface="+mj-lt"/>
            </a:endParaRPr>
          </a:p>
        </p:txBody>
      </p:sp>
      <p:sp>
        <p:nvSpPr>
          <p:cNvPr id="4" name="Freeform 241">
            <a:extLst>
              <a:ext uri="{FF2B5EF4-FFF2-40B4-BE49-F238E27FC236}">
                <a16:creationId xmlns:a16="http://schemas.microsoft.com/office/drawing/2014/main" id="{B7AC582D-4C01-EE4A-8BFB-FA58DC74AFA7}"/>
              </a:ext>
            </a:extLst>
          </p:cNvPr>
          <p:cNvSpPr>
            <a:spLocks noEditPoints="1"/>
          </p:cNvSpPr>
          <p:nvPr/>
        </p:nvSpPr>
        <p:spPr bwMode="auto">
          <a:xfrm>
            <a:off x="1741494" y="2678098"/>
            <a:ext cx="1560639" cy="1556482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Freeform 241">
            <a:extLst>
              <a:ext uri="{FF2B5EF4-FFF2-40B4-BE49-F238E27FC236}">
                <a16:creationId xmlns:a16="http://schemas.microsoft.com/office/drawing/2014/main" id="{F62068E0-0C04-654E-8CFA-16904BCA24DA}"/>
              </a:ext>
            </a:extLst>
          </p:cNvPr>
          <p:cNvSpPr>
            <a:spLocks noEditPoints="1"/>
          </p:cNvSpPr>
          <p:nvPr/>
        </p:nvSpPr>
        <p:spPr bwMode="auto">
          <a:xfrm rot="21321938">
            <a:off x="2919938" y="1777242"/>
            <a:ext cx="1659238" cy="1642877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Freeform 240">
            <a:extLst>
              <a:ext uri="{FF2B5EF4-FFF2-40B4-BE49-F238E27FC236}">
                <a16:creationId xmlns:a16="http://schemas.microsoft.com/office/drawing/2014/main" id="{25546E7D-0342-164D-9C5E-E24E47683536}"/>
              </a:ext>
            </a:extLst>
          </p:cNvPr>
          <p:cNvSpPr>
            <a:spLocks noEditPoints="1"/>
          </p:cNvSpPr>
          <p:nvPr/>
        </p:nvSpPr>
        <p:spPr bwMode="auto">
          <a:xfrm>
            <a:off x="2909029" y="3442195"/>
            <a:ext cx="1894602" cy="185497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Freeform 239">
            <a:extLst>
              <a:ext uri="{FF2B5EF4-FFF2-40B4-BE49-F238E27FC236}">
                <a16:creationId xmlns:a16="http://schemas.microsoft.com/office/drawing/2014/main" id="{66645B3C-1C98-9647-98AE-7BF75C6C320C}"/>
              </a:ext>
            </a:extLst>
          </p:cNvPr>
          <p:cNvSpPr>
            <a:spLocks noEditPoints="1"/>
          </p:cNvSpPr>
          <p:nvPr/>
        </p:nvSpPr>
        <p:spPr bwMode="auto">
          <a:xfrm>
            <a:off x="4619865" y="2557869"/>
            <a:ext cx="2468329" cy="2482753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Freeform 240">
            <a:extLst>
              <a:ext uri="{FF2B5EF4-FFF2-40B4-BE49-F238E27FC236}">
                <a16:creationId xmlns:a16="http://schemas.microsoft.com/office/drawing/2014/main" id="{E8954F80-D071-F348-ADD0-0C24FE6BE11A}"/>
              </a:ext>
            </a:extLst>
          </p:cNvPr>
          <p:cNvSpPr>
            <a:spLocks noEditPoints="1"/>
          </p:cNvSpPr>
          <p:nvPr/>
        </p:nvSpPr>
        <p:spPr bwMode="auto">
          <a:xfrm>
            <a:off x="6866326" y="3391970"/>
            <a:ext cx="2312453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Freeform 240">
            <a:extLst>
              <a:ext uri="{FF2B5EF4-FFF2-40B4-BE49-F238E27FC236}">
                <a16:creationId xmlns:a16="http://schemas.microsoft.com/office/drawing/2014/main" id="{B6E8B6C8-074B-F944-AADA-CD5901252E52}"/>
              </a:ext>
            </a:extLst>
          </p:cNvPr>
          <p:cNvSpPr>
            <a:spLocks noEditPoints="1"/>
          </p:cNvSpPr>
          <p:nvPr/>
        </p:nvSpPr>
        <p:spPr bwMode="auto">
          <a:xfrm>
            <a:off x="7718732" y="1363971"/>
            <a:ext cx="2414822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Freeform 240">
            <a:extLst>
              <a:ext uri="{FF2B5EF4-FFF2-40B4-BE49-F238E27FC236}">
                <a16:creationId xmlns:a16="http://schemas.microsoft.com/office/drawing/2014/main" id="{A4F43F17-1A9F-5C42-950C-0E37D999F09B}"/>
              </a:ext>
            </a:extLst>
          </p:cNvPr>
          <p:cNvSpPr>
            <a:spLocks noEditPoints="1"/>
          </p:cNvSpPr>
          <p:nvPr/>
        </p:nvSpPr>
        <p:spPr bwMode="auto">
          <a:xfrm>
            <a:off x="9364704" y="2960445"/>
            <a:ext cx="2312454" cy="2310636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EB295E1-6FEF-5445-B47E-E497D94C1CAA}"/>
              </a:ext>
            </a:extLst>
          </p:cNvPr>
          <p:cNvGrpSpPr/>
          <p:nvPr/>
        </p:nvGrpSpPr>
        <p:grpSpPr>
          <a:xfrm>
            <a:off x="875191" y="1105970"/>
            <a:ext cx="10612659" cy="4864255"/>
            <a:chOff x="989494" y="1040654"/>
            <a:chExt cx="10612659" cy="4864255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7FCC3B-2753-2B45-AA61-1E1015E9C150}"/>
                </a:ext>
              </a:extLst>
            </p:cNvPr>
            <p:cNvSpPr txBox="1"/>
            <p:nvPr/>
          </p:nvSpPr>
          <p:spPr>
            <a:xfrm>
              <a:off x="2049183" y="5175129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Engage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C16EA64-454F-4645-B2D9-BDBFD7221B08}"/>
                </a:ext>
              </a:extLst>
            </p:cNvPr>
            <p:cNvGrpSpPr/>
            <p:nvPr/>
          </p:nvGrpSpPr>
          <p:grpSpPr>
            <a:xfrm>
              <a:off x="989494" y="1040654"/>
              <a:ext cx="10612659" cy="4864255"/>
              <a:chOff x="989494" y="1040654"/>
              <a:chExt cx="10612659" cy="4864255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CAC42DE-707B-A049-B706-EBE5ED6E2CA2}"/>
                  </a:ext>
                </a:extLst>
              </p:cNvPr>
              <p:cNvGrpSpPr/>
              <p:nvPr/>
            </p:nvGrpSpPr>
            <p:grpSpPr>
              <a:xfrm>
                <a:off x="989494" y="1040654"/>
                <a:ext cx="10612659" cy="4833994"/>
                <a:chOff x="989494" y="1593567"/>
                <a:chExt cx="10612659" cy="4833994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EA51C644-8E66-E940-91DB-3D339B10C1E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9494" y="1593567"/>
                  <a:ext cx="3583019" cy="4268509"/>
                  <a:chOff x="244548" y="855661"/>
                  <a:chExt cx="2951133" cy="3515732"/>
                </a:xfrm>
              </p:grpSpPr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10855CD6-0269-3B41-ADC6-9898156BF654}"/>
                      </a:ext>
                    </a:extLst>
                  </p:cNvPr>
                  <p:cNvGrpSpPr/>
                  <p:nvPr/>
                </p:nvGrpSpPr>
                <p:grpSpPr>
                  <a:xfrm>
                    <a:off x="244548" y="1518373"/>
                    <a:ext cx="2891771" cy="2853020"/>
                    <a:chOff x="1367951" y="2185666"/>
                    <a:chExt cx="2891771" cy="2853020"/>
                  </a:xfrm>
                  <a:noFill/>
                </p:grpSpPr>
                <p:sp>
                  <p:nvSpPr>
                    <p:cNvPr id="132" name="Hexagon 131">
                      <a:extLst>
                        <a:ext uri="{FF2B5EF4-FFF2-40B4-BE49-F238E27FC236}">
                          <a16:creationId xmlns:a16="http://schemas.microsoft.com/office/drawing/2014/main" id="{E68D5D48-C8CB-6840-84E0-4C1AA8344E3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166705" y="3177698"/>
                      <a:ext cx="1093017" cy="900000"/>
                    </a:xfrm>
                    <a:prstGeom prst="hexagon">
                      <a:avLst/>
                    </a:prstGeom>
                    <a:solidFill>
                      <a:srgbClr val="1FBE8A">
                        <a:alpha val="82000"/>
                      </a:srgbClr>
                    </a:solidFill>
                    <a:ln w="285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3" name="Hexagon 132">
                      <a:extLst>
                        <a:ext uri="{FF2B5EF4-FFF2-40B4-BE49-F238E27FC236}">
                          <a16:creationId xmlns:a16="http://schemas.microsoft.com/office/drawing/2014/main" id="{66BB0237-F9A1-5246-BD0A-BDB3823D3A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66631" y="2686061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83E07088-FD75-D745-9129-1AB389025E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01391" y="2913535"/>
                      <a:ext cx="789062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Get Visitors</a:t>
                      </a:r>
                    </a:p>
                  </p:txBody>
                </p:sp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064E53C7-BE16-9742-B5C8-FD2948B400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43730" y="3361712"/>
                      <a:ext cx="952292" cy="5323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Becomes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 a Lead</a:t>
                      </a:r>
                    </a:p>
                  </p:txBody>
                </p:sp>
                <p:sp>
                  <p:nvSpPr>
                    <p:cNvPr id="136" name="Hexagon 135">
                      <a:extLst>
                        <a:ext uri="{FF2B5EF4-FFF2-40B4-BE49-F238E27FC236}">
                          <a16:creationId xmlns:a16="http://schemas.microsoft.com/office/drawing/2014/main" id="{3D1B689F-FB46-C34F-BA82-0D7CC3B1501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9097" y="413868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578454DB-BEFE-7F4C-BCF9-6C8AD66F33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2058" y="4373035"/>
                      <a:ext cx="1012609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Website Design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8" name="Hexagon 137">
                      <a:extLst>
                        <a:ext uri="{FF2B5EF4-FFF2-40B4-BE49-F238E27FC236}">
                          <a16:creationId xmlns:a16="http://schemas.microsoft.com/office/drawing/2014/main" id="{B6F5D53A-BDB1-804B-A443-AD469BECCC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7951" y="3166184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9" name="Hexagon 138">
                      <a:extLst>
                        <a:ext uri="{FF2B5EF4-FFF2-40B4-BE49-F238E27FC236}">
                          <a16:creationId xmlns:a16="http://schemas.microsoft.com/office/drawing/2014/main" id="{1228D86B-DDA7-1444-AA52-19CB658F16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53421" y="3651285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0" name="TextBox 139">
                      <a:extLst>
                        <a:ext uri="{FF2B5EF4-FFF2-40B4-BE49-F238E27FC236}">
                          <a16:creationId xmlns:a16="http://schemas.microsoft.com/office/drawing/2014/main" id="{03218704-4A8D-C240-9AA6-23510AB6AF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16118" y="3889564"/>
                      <a:ext cx="912555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Audience Building</a:t>
                      </a:r>
                      <a:r>
                        <a:rPr lang="en-US" sz="1400">
                          <a:ea typeface="Arial" charset="0"/>
                          <a:cs typeface="Arial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51DEF9CC-80D5-904B-A7B1-B05CAB72B6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8084" y="3488412"/>
                      <a:ext cx="1031320" cy="253499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Awareness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2" name="Hexagon 141">
                      <a:extLst>
                        <a:ext uri="{FF2B5EF4-FFF2-40B4-BE49-F238E27FC236}">
                          <a16:creationId xmlns:a16="http://schemas.microsoft.com/office/drawing/2014/main" id="{830679F6-D3DF-1C48-8109-6F1C8D5300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91576" y="218566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3" name="TextBox 142">
                      <a:extLst>
                        <a:ext uri="{FF2B5EF4-FFF2-40B4-BE49-F238E27FC236}">
                          <a16:creationId xmlns:a16="http://schemas.microsoft.com/office/drawing/2014/main" id="{BE0D83C6-6BB8-8341-97CB-C53343D8DA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9469" y="2432478"/>
                      <a:ext cx="980377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Customer Profile</a:t>
                      </a:r>
                    </a:p>
                  </p:txBody>
                </p:sp>
              </p:grpSp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AD55ADF6-834F-7A4E-910E-2C20F5257446}"/>
                      </a:ext>
                    </a:extLst>
                  </p:cNvPr>
                  <p:cNvSpPr txBox="1"/>
                  <p:nvPr/>
                </p:nvSpPr>
                <p:spPr>
                  <a:xfrm>
                    <a:off x="335090" y="855661"/>
                    <a:ext cx="28605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chemeClr val="accent2"/>
                        </a:solidFill>
                      </a:rPr>
                      <a:t>LEAD GENERATION             &gt;</a:t>
                    </a:r>
                  </a:p>
                </p:txBody>
              </p: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A884510B-2728-134B-8CE6-E65DE4B3BE47}"/>
                      </a:ext>
                    </a:extLst>
                  </p:cNvPr>
                  <p:cNvCxnSpPr/>
                  <p:nvPr/>
                </p:nvCxnSpPr>
                <p:spPr>
                  <a:xfrm>
                    <a:off x="399644" y="1276118"/>
                    <a:ext cx="2521976" cy="0"/>
                  </a:xfrm>
                  <a:prstGeom prst="line">
                    <a:avLst/>
                  </a:prstGeom>
                  <a:ln w="222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1517728A-BB06-2542-9C42-5EAB82B2CEF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80756" y="1609627"/>
                  <a:ext cx="4754880" cy="4817934"/>
                  <a:chOff x="2958545" y="857433"/>
                  <a:chExt cx="3916329" cy="3968264"/>
                </a:xfrm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730BE20-AD21-804D-9DA6-0E0950B1649B}"/>
                      </a:ext>
                    </a:extLst>
                  </p:cNvPr>
                  <p:cNvGrpSpPr/>
                  <p:nvPr/>
                </p:nvGrpSpPr>
                <p:grpSpPr>
                  <a:xfrm>
                    <a:off x="2958545" y="1978548"/>
                    <a:ext cx="3916329" cy="2847149"/>
                    <a:chOff x="4047668" y="2398743"/>
                    <a:chExt cx="3916329" cy="2847149"/>
                  </a:xfrm>
                </p:grpSpPr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F639DDC9-7662-DD41-866D-12AF73D921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47668" y="2398743"/>
                      <a:ext cx="3843546" cy="2847149"/>
                      <a:chOff x="4047668" y="2398743"/>
                      <a:chExt cx="3843546" cy="2847149"/>
                    </a:xfrm>
                  </p:grpSpPr>
                  <p:sp>
                    <p:nvSpPr>
                      <p:cNvPr id="114" name="Hexagon 113">
                        <a:extLst>
                          <a:ext uri="{FF2B5EF4-FFF2-40B4-BE49-F238E27FC236}">
                            <a16:creationId xmlns:a16="http://schemas.microsoft.com/office/drawing/2014/main" id="{19FE9DDE-A8EC-0C49-A815-67ED6D44BC7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84959" y="3391864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5" name="TextBox 114">
                        <a:extLst>
                          <a:ext uri="{FF2B5EF4-FFF2-40B4-BE49-F238E27FC236}">
                            <a16:creationId xmlns:a16="http://schemas.microsoft.com/office/drawing/2014/main" id="{0796FB1C-59E1-964D-8EA3-1F48001F3F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54450" y="3632240"/>
                        <a:ext cx="905161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Lead Follow-up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6" name="Hexagon 115">
                        <a:extLst>
                          <a:ext uri="{FF2B5EF4-FFF2-40B4-BE49-F238E27FC236}">
                            <a16:creationId xmlns:a16="http://schemas.microsoft.com/office/drawing/2014/main" id="{CA25212E-7BB3-484B-8125-9A7CF99F94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79079" y="2398743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7" name="TextBox 116">
                        <a:extLst>
                          <a:ext uri="{FF2B5EF4-FFF2-40B4-BE49-F238E27FC236}">
                            <a16:creationId xmlns:a16="http://schemas.microsoft.com/office/drawing/2014/main" id="{837E5C2F-5862-A448-A470-F284F0F9E8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05052" y="2725091"/>
                        <a:ext cx="100673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E-Commerce</a:t>
                        </a:r>
                      </a:p>
                    </p:txBody>
                  </p:sp>
                  <p:sp>
                    <p:nvSpPr>
                      <p:cNvPr id="118" name="Hexagon 117">
                        <a:extLst>
                          <a:ext uri="{FF2B5EF4-FFF2-40B4-BE49-F238E27FC236}">
                            <a16:creationId xmlns:a16="http://schemas.microsoft.com/office/drawing/2014/main" id="{529259FD-7AF8-954B-AC6C-06E04316E9F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1656" y="3372947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4EAD667A-0472-3148-90F2-846F3EA142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27539" y="3516120"/>
                        <a:ext cx="981904" cy="6083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Link to the Physical World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0" name="Hexagon 119">
                        <a:extLst>
                          <a:ext uri="{FF2B5EF4-FFF2-40B4-BE49-F238E27FC236}">
                            <a16:creationId xmlns:a16="http://schemas.microsoft.com/office/drawing/2014/main" id="{93FFF821-DDC6-7A48-9129-B0D2DD28853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86877" y="2874575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3EA0B98E-A2E5-EC44-95B7-C03D32A169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02143" y="3201830"/>
                        <a:ext cx="101725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Remarketing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2" name="Hexagon 121">
                        <a:extLst>
                          <a:ext uri="{FF2B5EF4-FFF2-40B4-BE49-F238E27FC236}">
                            <a16:creationId xmlns:a16="http://schemas.microsoft.com/office/drawing/2014/main" id="{84E1DBAC-6D6D-3943-8377-2C10822DD2D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47668" y="2408504"/>
                        <a:ext cx="1093017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3" name="TextBox 122">
                        <a:extLst>
                          <a:ext uri="{FF2B5EF4-FFF2-40B4-BE49-F238E27FC236}">
                            <a16:creationId xmlns:a16="http://schemas.microsoft.com/office/drawing/2014/main" id="{D443E3C3-449C-A64F-98BB-45903D5037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50844" y="2729458"/>
                        <a:ext cx="1107406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CRM System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4" name="Hexagon 123">
                        <a:extLst>
                          <a:ext uri="{FF2B5EF4-FFF2-40B4-BE49-F238E27FC236}">
                            <a16:creationId xmlns:a16="http://schemas.microsoft.com/office/drawing/2014/main" id="{C3E474F9-FF0E-644D-97B2-3E7E5011A41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94639" y="3859166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70463D75-325E-EB48-B252-218CC13428A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46585" y="4181795"/>
                        <a:ext cx="115796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An App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6" name="Hexagon 125">
                        <a:extLst>
                          <a:ext uri="{FF2B5EF4-FFF2-40B4-BE49-F238E27FC236}">
                            <a16:creationId xmlns:a16="http://schemas.microsoft.com/office/drawing/2014/main" id="{89C7BDFE-B690-624B-ABAC-3F757FD0531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4955" y="4345892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7" name="TextBox 126">
                        <a:extLst>
                          <a:ext uri="{FF2B5EF4-FFF2-40B4-BE49-F238E27FC236}">
                            <a16:creationId xmlns:a16="http://schemas.microsoft.com/office/drawing/2014/main" id="{7DC7A89F-E317-B546-A441-06020BC5EF9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38799" y="4583193"/>
                        <a:ext cx="1157963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Trust &amp; Relationship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8" name="Hexagon 127">
                        <a:extLst>
                          <a:ext uri="{FF2B5EF4-FFF2-40B4-BE49-F238E27FC236}">
                            <a16:creationId xmlns:a16="http://schemas.microsoft.com/office/drawing/2014/main" id="{6296587C-DB36-3443-A45E-52D18C9C90A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6780909" y="2895176"/>
                        <a:ext cx="1110305" cy="900000"/>
                      </a:xfrm>
                      <a:prstGeom prst="hexagon">
                        <a:avLst/>
                      </a:prstGeom>
                      <a:solidFill>
                        <a:srgbClr val="2FA9B9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C40C2E93-F7FE-7E4F-9221-6366CF6A27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6921" y="3062136"/>
                      <a:ext cx="1277076" cy="532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Becomes a Customer</a:t>
                      </a:r>
                    </a:p>
                  </p:txBody>
                </p:sp>
              </p:grp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95B23F6F-B4A4-FE4A-BDE0-BBA02A2D7617}"/>
                      </a:ext>
                    </a:extLst>
                  </p:cNvPr>
                  <p:cNvSpPr txBox="1"/>
                  <p:nvPr/>
                </p:nvSpPr>
                <p:spPr>
                  <a:xfrm>
                    <a:off x="3351867" y="857433"/>
                    <a:ext cx="28641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1BBB6"/>
                        </a:solidFill>
                      </a:rPr>
                      <a:t>LEAD TO SALE                      &gt;</a:t>
                    </a:r>
                  </a:p>
                </p:txBody>
              </p: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EDC6296F-59B7-044E-95FD-BCA4B2E947E5}"/>
                      </a:ext>
                    </a:extLst>
                  </p:cNvPr>
                  <p:cNvCxnSpPr/>
                  <p:nvPr/>
                </p:nvCxnSpPr>
                <p:spPr>
                  <a:xfrm>
                    <a:off x="3440165" y="1266315"/>
                    <a:ext cx="2529969" cy="9803"/>
                  </a:xfrm>
                  <a:prstGeom prst="line">
                    <a:avLst/>
                  </a:prstGeom>
                  <a:ln w="22225">
                    <a:solidFill>
                      <a:srgbClr val="31BBB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B5A6FAA7-01E6-254A-A3BD-5FDFBB29789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310683" y="1615235"/>
                  <a:ext cx="3291470" cy="4235923"/>
                  <a:chOff x="6394469" y="848755"/>
                  <a:chExt cx="2710999" cy="3488895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5A876AA5-14C4-CC4A-9F05-9D4B2FD5A79E}"/>
                      </a:ext>
                    </a:extLst>
                  </p:cNvPr>
                  <p:cNvGrpSpPr/>
                  <p:nvPr/>
                </p:nvGrpSpPr>
                <p:grpSpPr>
                  <a:xfrm>
                    <a:off x="6744483" y="1499079"/>
                    <a:ext cx="1999133" cy="2838571"/>
                    <a:chOff x="8113987" y="2263596"/>
                    <a:chExt cx="1999133" cy="2838571"/>
                  </a:xfrm>
                </p:grpSpPr>
                <p:sp>
                  <p:nvSpPr>
                    <p:cNvPr id="99" name="Hexagon 98">
                      <a:extLst>
                        <a:ext uri="{FF2B5EF4-FFF2-40B4-BE49-F238E27FC236}">
                          <a16:creationId xmlns:a16="http://schemas.microsoft.com/office/drawing/2014/main" id="{A6F2AA51-BCC0-6346-B422-945FD9570D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20103" y="3225342"/>
                      <a:ext cx="1093017" cy="900000"/>
                    </a:xfrm>
                    <a:prstGeom prst="hexagon">
                      <a:avLst/>
                    </a:prstGeom>
                    <a:solidFill>
                      <a:srgbClr val="3783DC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0" name="Hexagon 99">
                      <a:extLst>
                        <a:ext uri="{FF2B5EF4-FFF2-40B4-BE49-F238E27FC236}">
                          <a16:creationId xmlns:a16="http://schemas.microsoft.com/office/drawing/2014/main" id="{A8F72D5B-5448-9B4B-AF09-992439F5A57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142100" y="2746422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1" name="Hexagon 100">
                      <a:extLst>
                        <a:ext uri="{FF2B5EF4-FFF2-40B4-BE49-F238E27FC236}">
                          <a16:creationId xmlns:a16="http://schemas.microsoft.com/office/drawing/2014/main" id="{2EF54CE6-2B75-E848-9761-202949D6351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31449" y="2263596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2" name="Hexagon 101">
                      <a:extLst>
                        <a:ext uri="{FF2B5EF4-FFF2-40B4-BE49-F238E27FC236}">
                          <a16:creationId xmlns:a16="http://schemas.microsoft.com/office/drawing/2014/main" id="{22988897-D3D2-FE4E-8D82-39E33BE426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40251" y="4202167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3" name="Hexagon 102">
                      <a:extLst>
                        <a:ext uri="{FF2B5EF4-FFF2-40B4-BE49-F238E27FC236}">
                          <a16:creationId xmlns:a16="http://schemas.microsoft.com/office/drawing/2014/main" id="{EF27EDF0-AE9F-0645-84DA-78B42365E3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149581" y="3730809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B73E5111-FD06-D64D-9E0B-F18A8AA966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63259" y="3079490"/>
                      <a:ext cx="1015955" cy="253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Consumption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C558D793-1611-F84C-832F-FFCA39B9F7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13987" y="4063012"/>
                      <a:ext cx="1069572" cy="253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Repurchase</a:t>
                      </a:r>
                    </a:p>
                  </p:txBody>
                </p:sp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E7A9BBDA-7C15-9247-AC7D-C642F2A352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1828" y="4436990"/>
                      <a:ext cx="1017981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After Sales Follow-up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22838373-FA51-964E-AAFC-96F963D1E0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2541" y="2491755"/>
                      <a:ext cx="894462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IE" sz="1400" b="1">
                          <a:ea typeface="Arial" charset="0"/>
                          <a:cs typeface="Arial" charset="0"/>
                        </a:rPr>
                        <a:t>Referral Programme </a:t>
                      </a:r>
                    </a:p>
                  </p:txBody>
                </p:sp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CAB95A88-2BEA-4244-9712-B1C0E6BBC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6896" y="3520558"/>
                      <a:ext cx="981276" cy="3041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Referrals</a:t>
                      </a:r>
                    </a:p>
                  </p:txBody>
                </p:sp>
              </p:grp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3AA5D3F6-4FF5-6748-AF8C-D85982C53660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469" y="848755"/>
                    <a:ext cx="27109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783DC"/>
                        </a:solidFill>
                      </a:rPr>
                      <a:t>AFTER SALE                        &gt;</a:t>
                    </a:r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FE658B46-E2AE-9B46-BBC0-D014091976C8}"/>
                      </a:ext>
                    </a:extLst>
                  </p:cNvPr>
                  <p:cNvCxnSpPr/>
                  <p:nvPr/>
                </p:nvCxnSpPr>
                <p:spPr>
                  <a:xfrm>
                    <a:off x="6498556" y="1264545"/>
                    <a:ext cx="2363749" cy="11573"/>
                  </a:xfrm>
                  <a:prstGeom prst="line">
                    <a:avLst/>
                  </a:prstGeom>
                  <a:ln w="22225">
                    <a:solidFill>
                      <a:srgbClr val="3783D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2" name="Hexagon 91">
                <a:extLst>
                  <a:ext uri="{FF2B5EF4-FFF2-40B4-BE49-F238E27FC236}">
                    <a16:creationId xmlns:a16="http://schemas.microsoft.com/office/drawing/2014/main" id="{4864DFF0-5542-1A4F-90CB-C2EC75F446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71540" y="4812204"/>
                <a:ext cx="1267538" cy="1092705"/>
              </a:xfrm>
              <a:prstGeom prst="hexagon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2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/>
          <p:cNvSpPr txBox="1">
            <a:spLocks noChangeAspect="1"/>
          </p:cNvSpPr>
          <p:nvPr/>
        </p:nvSpPr>
        <p:spPr>
          <a:xfrm>
            <a:off x="8159769" y="1460162"/>
            <a:ext cx="137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3783DC"/>
                </a:solidFill>
              </a:rPr>
              <a:t>AFTER SALES</a:t>
            </a:r>
          </a:p>
        </p:txBody>
      </p: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8295233" y="2265217"/>
            <a:ext cx="2008556" cy="2901673"/>
            <a:chOff x="6593436" y="1376219"/>
            <a:chExt cx="1912911" cy="2763498"/>
          </a:xfrm>
        </p:grpSpPr>
        <p:sp>
          <p:nvSpPr>
            <p:cNvPr id="72" name="Hexagon 71"/>
            <p:cNvSpPr>
              <a:spLocks/>
            </p:cNvSpPr>
            <p:nvPr/>
          </p:nvSpPr>
          <p:spPr>
            <a:xfrm flipH="1">
              <a:off x="7448765" y="2307917"/>
              <a:ext cx="1044000" cy="900000"/>
            </a:xfrm>
            <a:prstGeom prst="hexagon">
              <a:avLst/>
            </a:prstGeom>
            <a:solidFill>
              <a:srgbClr val="3783D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3" name="Hexagon 72"/>
            <p:cNvSpPr>
              <a:spLocks noChangeAspect="1"/>
            </p:cNvSpPr>
            <p:nvPr/>
          </p:nvSpPr>
          <p:spPr>
            <a:xfrm flipH="1">
              <a:off x="6593436" y="1853912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74" name="Hexagon 73"/>
            <p:cNvSpPr>
              <a:spLocks noChangeAspect="1"/>
            </p:cNvSpPr>
            <p:nvPr/>
          </p:nvSpPr>
          <p:spPr>
            <a:xfrm flipH="1">
              <a:off x="7422005" y="1376219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75" name="Hexagon 74"/>
            <p:cNvSpPr>
              <a:spLocks noChangeAspect="1"/>
            </p:cNvSpPr>
            <p:nvPr/>
          </p:nvSpPr>
          <p:spPr>
            <a:xfrm flipH="1">
              <a:off x="7462347" y="3239717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76" name="Hexagon 75"/>
            <p:cNvSpPr>
              <a:spLocks noChangeAspect="1"/>
            </p:cNvSpPr>
            <p:nvPr/>
          </p:nvSpPr>
          <p:spPr>
            <a:xfrm flipH="1">
              <a:off x="6602329" y="2793271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</p:grpSp>
      <p:sp>
        <p:nvSpPr>
          <p:cNvPr id="110" name="TextBox 109"/>
          <p:cNvSpPr txBox="1">
            <a:spLocks noChangeAspect="1"/>
          </p:cNvSpPr>
          <p:nvPr/>
        </p:nvSpPr>
        <p:spPr>
          <a:xfrm>
            <a:off x="8242819" y="3082064"/>
            <a:ext cx="122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Konsumtion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1" name="TextBox 110"/>
          <p:cNvSpPr txBox="1">
            <a:spLocks noChangeAspect="1"/>
          </p:cNvSpPr>
          <p:nvPr/>
        </p:nvSpPr>
        <p:spPr>
          <a:xfrm>
            <a:off x="8253685" y="4060987"/>
            <a:ext cx="1256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Återköp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2" name="TextBox 111"/>
          <p:cNvSpPr txBox="1">
            <a:spLocks noChangeAspect="1"/>
          </p:cNvSpPr>
          <p:nvPr/>
        </p:nvSpPr>
        <p:spPr>
          <a:xfrm>
            <a:off x="9214237" y="4338931"/>
            <a:ext cx="1082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Uppföljning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efter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Försäljning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3" name="TextBox 112"/>
          <p:cNvSpPr txBox="1">
            <a:spLocks noChangeAspect="1"/>
          </p:cNvSpPr>
          <p:nvPr/>
        </p:nvSpPr>
        <p:spPr>
          <a:xfrm>
            <a:off x="9146889" y="2469528"/>
            <a:ext cx="112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Remiss Program </a:t>
            </a:r>
          </a:p>
        </p:txBody>
      </p:sp>
      <p:sp>
        <p:nvSpPr>
          <p:cNvPr id="119" name="TextBox 118"/>
          <p:cNvSpPr txBox="1">
            <a:spLocks noChangeAspect="1"/>
          </p:cNvSpPr>
          <p:nvPr/>
        </p:nvSpPr>
        <p:spPr>
          <a:xfrm>
            <a:off x="9243206" y="3530236"/>
            <a:ext cx="96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Remiss</a:t>
            </a:r>
          </a:p>
        </p:txBody>
      </p:sp>
      <p:cxnSp>
        <p:nvCxnSpPr>
          <p:cNvPr id="134" name="Straight Connector 133"/>
          <p:cNvCxnSpPr>
            <a:cxnSpLocks noChangeAspect="1"/>
          </p:cNvCxnSpPr>
          <p:nvPr/>
        </p:nvCxnSpPr>
        <p:spPr>
          <a:xfrm>
            <a:off x="8257044" y="1930117"/>
            <a:ext cx="2363749" cy="11573"/>
          </a:xfrm>
          <a:prstGeom prst="line">
            <a:avLst/>
          </a:prstGeom>
          <a:ln w="22225">
            <a:solidFill>
              <a:srgbClr val="378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4437625" y="2745029"/>
            <a:ext cx="3751743" cy="2908234"/>
            <a:chOff x="3230827" y="1833308"/>
            <a:chExt cx="3573090" cy="2769746"/>
          </a:xfrm>
        </p:grpSpPr>
        <p:sp>
          <p:nvSpPr>
            <p:cNvPr id="79" name="Hexagon 78"/>
            <p:cNvSpPr>
              <a:spLocks noChangeAspect="1"/>
            </p:cNvSpPr>
            <p:nvPr/>
          </p:nvSpPr>
          <p:spPr>
            <a:xfrm flipH="1">
              <a:off x="5759917" y="2329998"/>
              <a:ext cx="1044000" cy="900000"/>
            </a:xfrm>
            <a:prstGeom prst="hexagon">
              <a:avLst/>
            </a:prstGeom>
            <a:solidFill>
              <a:srgbClr val="2FA9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0" name="Hexagon 79"/>
            <p:cNvSpPr>
              <a:spLocks noChangeAspect="1"/>
            </p:cNvSpPr>
            <p:nvPr/>
          </p:nvSpPr>
          <p:spPr>
            <a:xfrm flipH="1">
              <a:off x="3230827" y="2749762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82" name="Hexagon 81"/>
            <p:cNvSpPr>
              <a:spLocks noChangeAspect="1"/>
            </p:cNvSpPr>
            <p:nvPr/>
          </p:nvSpPr>
          <p:spPr>
            <a:xfrm flipH="1">
              <a:off x="4923563" y="1857124"/>
              <a:ext cx="1044000" cy="90000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cs typeface="Arial" charset="0"/>
              </a:endParaRPr>
            </a:p>
          </p:txBody>
        </p:sp>
        <p:sp>
          <p:nvSpPr>
            <p:cNvPr id="85" name="Hexagon 84"/>
            <p:cNvSpPr>
              <a:spLocks noChangeAspect="1"/>
            </p:cNvSpPr>
            <p:nvPr/>
          </p:nvSpPr>
          <p:spPr>
            <a:xfrm flipH="1">
              <a:off x="4076988" y="2299380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93" name="Hexagon 92"/>
            <p:cNvSpPr>
              <a:spLocks noChangeAspect="1"/>
            </p:cNvSpPr>
            <p:nvPr/>
          </p:nvSpPr>
          <p:spPr>
            <a:xfrm flipH="1">
              <a:off x="3238140" y="1833308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4" name="Hexagon 93"/>
            <p:cNvSpPr>
              <a:spLocks noChangeAspect="1"/>
            </p:cNvSpPr>
            <p:nvPr/>
          </p:nvSpPr>
          <p:spPr>
            <a:xfrm flipH="1">
              <a:off x="4062450" y="3228216"/>
              <a:ext cx="1044000" cy="90000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95" name="Hexagon 94"/>
            <p:cNvSpPr>
              <a:spLocks noChangeAspect="1"/>
            </p:cNvSpPr>
            <p:nvPr/>
          </p:nvSpPr>
          <p:spPr>
            <a:xfrm flipH="1">
              <a:off x="4894892" y="3703054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1388934" y="2209540"/>
            <a:ext cx="2889128" cy="2913711"/>
            <a:chOff x="677735" y="1320542"/>
            <a:chExt cx="2751551" cy="2774963"/>
          </a:xfrm>
        </p:grpSpPr>
        <p:sp>
          <p:nvSpPr>
            <p:cNvPr id="97" name="Hexagon 96"/>
            <p:cNvSpPr>
              <a:spLocks/>
            </p:cNvSpPr>
            <p:nvPr/>
          </p:nvSpPr>
          <p:spPr>
            <a:xfrm flipH="1">
              <a:off x="2385286" y="2290272"/>
              <a:ext cx="1044000" cy="900000"/>
            </a:xfrm>
            <a:prstGeom prst="hexagon">
              <a:avLst/>
            </a:prstGeom>
            <a:solidFill>
              <a:srgbClr val="37BB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8" name="Hexagon 97"/>
            <p:cNvSpPr>
              <a:spLocks noChangeAspect="1"/>
            </p:cNvSpPr>
            <p:nvPr/>
          </p:nvSpPr>
          <p:spPr>
            <a:xfrm>
              <a:off x="1552966" y="1809786"/>
              <a:ext cx="1044000" cy="900000"/>
            </a:xfrm>
            <a:prstGeom prst="hexagon">
              <a:avLst/>
            </a:prstGeom>
            <a:solidFill>
              <a:srgbClr val="F6833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0" name="Hexagon 99"/>
            <p:cNvSpPr>
              <a:spLocks noChangeAspect="1"/>
            </p:cNvSpPr>
            <p:nvPr/>
          </p:nvSpPr>
          <p:spPr>
            <a:xfrm>
              <a:off x="677735" y="3195505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2" name="Hexagon 101"/>
            <p:cNvSpPr>
              <a:spLocks noChangeAspect="1"/>
            </p:cNvSpPr>
            <p:nvPr/>
          </p:nvSpPr>
          <p:spPr>
            <a:xfrm>
              <a:off x="698891" y="2256456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3" name="Hexagon 102"/>
            <p:cNvSpPr>
              <a:spLocks noChangeAspect="1"/>
            </p:cNvSpPr>
            <p:nvPr/>
          </p:nvSpPr>
          <p:spPr>
            <a:xfrm>
              <a:off x="1528606" y="2741558"/>
              <a:ext cx="1044000" cy="90000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4" name="Hexagon 103"/>
            <p:cNvSpPr>
              <a:spLocks noChangeAspect="1"/>
            </p:cNvSpPr>
            <p:nvPr/>
          </p:nvSpPr>
          <p:spPr>
            <a:xfrm>
              <a:off x="722516" y="1320542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</p:grpSp>
      <p:sp>
        <p:nvSpPr>
          <p:cNvPr id="105" name="TextBox 104"/>
          <p:cNvSpPr txBox="1">
            <a:spLocks noChangeAspect="1"/>
          </p:cNvSpPr>
          <p:nvPr/>
        </p:nvSpPr>
        <p:spPr>
          <a:xfrm>
            <a:off x="2396996" y="2918049"/>
            <a:ext cx="92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Få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Besökare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06" name="TextBox 105"/>
          <p:cNvSpPr txBox="1">
            <a:spLocks noChangeAspect="1"/>
          </p:cNvSpPr>
          <p:nvPr/>
        </p:nvSpPr>
        <p:spPr>
          <a:xfrm>
            <a:off x="4455058" y="3877892"/>
            <a:ext cx="105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Ledande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Uppföljning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08" name="TextBox 107"/>
          <p:cNvSpPr txBox="1">
            <a:spLocks noChangeAspect="1"/>
          </p:cNvSpPr>
          <p:nvPr/>
        </p:nvSpPr>
        <p:spPr>
          <a:xfrm>
            <a:off x="6195078" y="3081210"/>
            <a:ext cx="1159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E-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handel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3246045" y="3491208"/>
            <a:ext cx="9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ea typeface="Arial" charset="0"/>
                <a:cs typeface="Arial" charset="0"/>
              </a:rPr>
              <a:t>Ledare</a:t>
            </a:r>
            <a:endParaRPr lang="en-US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6" name="TextBox 115"/>
          <p:cNvSpPr txBox="1">
            <a:spLocks noChangeAspect="1"/>
          </p:cNvSpPr>
          <p:nvPr/>
        </p:nvSpPr>
        <p:spPr>
          <a:xfrm>
            <a:off x="7068100" y="3539488"/>
            <a:ext cx="111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ea typeface="Arial" charset="0"/>
                <a:cs typeface="Arial" charset="0"/>
              </a:rPr>
              <a:t>Kund</a:t>
            </a:r>
            <a:endParaRPr lang="en-US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8" name="TextBox 117"/>
          <p:cNvSpPr txBox="1">
            <a:spLocks noChangeAspect="1"/>
          </p:cNvSpPr>
          <p:nvPr/>
        </p:nvSpPr>
        <p:spPr>
          <a:xfrm>
            <a:off x="5303742" y="3543440"/>
            <a:ext cx="115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Remarketing</a:t>
            </a:r>
          </a:p>
        </p:txBody>
      </p:sp>
      <p:sp>
        <p:nvSpPr>
          <p:cNvPr id="120" name="TextBox 119"/>
          <p:cNvSpPr txBox="1">
            <a:spLocks noChangeAspect="1"/>
          </p:cNvSpPr>
          <p:nvPr/>
        </p:nvSpPr>
        <p:spPr>
          <a:xfrm>
            <a:off x="1356071" y="4475732"/>
            <a:ext cx="117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Designa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Hemsida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1" name="TextBox 120"/>
          <p:cNvSpPr txBox="1">
            <a:spLocks noChangeAspect="1"/>
          </p:cNvSpPr>
          <p:nvPr/>
        </p:nvSpPr>
        <p:spPr>
          <a:xfrm>
            <a:off x="4426419" y="3048964"/>
            <a:ext cx="1107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Kundvård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2" name="TextBox 121"/>
          <p:cNvSpPr txBox="1">
            <a:spLocks noChangeAspect="1"/>
          </p:cNvSpPr>
          <p:nvPr/>
        </p:nvSpPr>
        <p:spPr>
          <a:xfrm>
            <a:off x="2367550" y="3887318"/>
            <a:ext cx="89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Bygg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upp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en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Publik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3" name="TextBox 122"/>
          <p:cNvSpPr txBox="1">
            <a:spLocks noChangeAspect="1"/>
          </p:cNvSpPr>
          <p:nvPr/>
        </p:nvSpPr>
        <p:spPr>
          <a:xfrm>
            <a:off x="1356797" y="3414934"/>
            <a:ext cx="122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Medvetenhet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och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Intresse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5" name="TextBox 124"/>
          <p:cNvSpPr txBox="1">
            <a:spLocks noChangeAspect="1"/>
          </p:cNvSpPr>
          <p:nvPr/>
        </p:nvSpPr>
        <p:spPr>
          <a:xfrm>
            <a:off x="5508927" y="4527564"/>
            <a:ext cx="744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En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App</a:t>
            </a:r>
          </a:p>
        </p:txBody>
      </p:sp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1485235" y="2438918"/>
            <a:ext cx="98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Kund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Profil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161318" y="4919772"/>
            <a:ext cx="112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Tillit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och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Relation</a:t>
            </a:r>
          </a:p>
        </p:txBody>
      </p:sp>
      <p:sp>
        <p:nvSpPr>
          <p:cNvPr id="129" name="TextBox 128"/>
          <p:cNvSpPr txBox="1">
            <a:spLocks noChangeAspect="1"/>
          </p:cNvSpPr>
          <p:nvPr/>
        </p:nvSpPr>
        <p:spPr>
          <a:xfrm>
            <a:off x="1351090" y="1467068"/>
            <a:ext cx="222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2"/>
                </a:solidFill>
              </a:rPr>
              <a:t>LEAD GENERATION   &gt;</a:t>
            </a:r>
          </a:p>
        </p:txBody>
      </p:sp>
      <p:cxnSp>
        <p:nvCxnSpPr>
          <p:cNvPr id="130" name="Straight Connector 129"/>
          <p:cNvCxnSpPr>
            <a:cxnSpLocks noChangeAspect="1"/>
          </p:cNvCxnSpPr>
          <p:nvPr/>
        </p:nvCxnSpPr>
        <p:spPr>
          <a:xfrm>
            <a:off x="1441044" y="1917839"/>
            <a:ext cx="252197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>
            <a:spLocks noChangeAspect="1"/>
          </p:cNvSpPr>
          <p:nvPr/>
        </p:nvSpPr>
        <p:spPr>
          <a:xfrm>
            <a:off x="4659967" y="1468840"/>
            <a:ext cx="212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31BBB6"/>
                </a:solidFill>
              </a:rPr>
              <a:t>LEAD TO SALE          &gt;</a:t>
            </a:r>
          </a:p>
        </p:txBody>
      </p:sp>
      <p:cxnSp>
        <p:nvCxnSpPr>
          <p:cNvPr id="132" name="Straight Connector 131"/>
          <p:cNvCxnSpPr>
            <a:cxnSpLocks noChangeAspect="1"/>
          </p:cNvCxnSpPr>
          <p:nvPr/>
        </p:nvCxnSpPr>
        <p:spPr>
          <a:xfrm>
            <a:off x="4748265" y="1920736"/>
            <a:ext cx="2529969" cy="9803"/>
          </a:xfrm>
          <a:prstGeom prst="line">
            <a:avLst/>
          </a:prstGeom>
          <a:ln w="22225">
            <a:solidFill>
              <a:srgbClr val="31B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>
                <a:latin typeface="+mj-lt"/>
              </a:rPr>
              <a:t>Digital Scorecard – </a:t>
            </a:r>
            <a:r>
              <a:rPr lang="en-IE" err="1">
                <a:latin typeface="+mj-lt"/>
              </a:rPr>
              <a:t>ett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stöd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för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att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komma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igång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41E50CC2-07E8-A948-B246-97400E1AD438}"/>
              </a:ext>
            </a:extLst>
          </p:cNvPr>
          <p:cNvSpPr>
            <a:spLocks noChangeAspect="1"/>
          </p:cNvSpPr>
          <p:nvPr/>
        </p:nvSpPr>
        <p:spPr>
          <a:xfrm>
            <a:off x="2259792" y="4689877"/>
            <a:ext cx="1096200" cy="945000"/>
          </a:xfrm>
          <a:prstGeom prst="hexagon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Arial" charset="0"/>
              <a:cs typeface="Arial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5ADDBF-FC90-5540-BF0C-62CED7FD00C7}"/>
              </a:ext>
            </a:extLst>
          </p:cNvPr>
          <p:cNvSpPr txBox="1">
            <a:spLocks noChangeAspect="1"/>
          </p:cNvSpPr>
          <p:nvPr/>
        </p:nvSpPr>
        <p:spPr>
          <a:xfrm>
            <a:off x="2243258" y="5003691"/>
            <a:ext cx="1176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Engagera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84B8C975-4231-AA49-82C8-8FC6E56F0230}"/>
              </a:ext>
            </a:extLst>
          </p:cNvPr>
          <p:cNvSpPr>
            <a:spLocks noChangeAspect="1"/>
          </p:cNvSpPr>
          <p:nvPr/>
        </p:nvSpPr>
        <p:spPr>
          <a:xfrm>
            <a:off x="6200882" y="3753122"/>
            <a:ext cx="1096200" cy="945000"/>
          </a:xfrm>
          <a:prstGeom prst="hexagon">
            <a:avLst/>
          </a:prstGeom>
          <a:solidFill>
            <a:srgbClr val="F683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Arial" charset="0"/>
              <a:cs typeface="Arial" charset="0"/>
            </a:endParaRPr>
          </a:p>
        </p:txBody>
      </p:sp>
      <p:sp>
        <p:nvSpPr>
          <p:cNvPr id="109" name="TextBox 108"/>
          <p:cNvSpPr txBox="1">
            <a:spLocks noChangeAspect="1"/>
          </p:cNvSpPr>
          <p:nvPr/>
        </p:nvSpPr>
        <p:spPr>
          <a:xfrm>
            <a:off x="6283040" y="3790049"/>
            <a:ext cx="943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Länk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till den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fysiska</a:t>
            </a:r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ea typeface="Arial" charset="0"/>
                <a:cs typeface="Arial" charset="0"/>
              </a:rPr>
              <a:t>världen</a:t>
            </a:r>
            <a:endParaRPr lang="en-US" sz="1400" b="1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9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/>
          <p:cNvSpPr txBox="1">
            <a:spLocks noChangeAspect="1"/>
          </p:cNvSpPr>
          <p:nvPr/>
        </p:nvSpPr>
        <p:spPr>
          <a:xfrm>
            <a:off x="8159769" y="1460162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>
                <a:solidFill>
                  <a:srgbClr val="3783DC"/>
                </a:solidFill>
              </a:rPr>
              <a:t>AFTER SALE                        &gt;</a:t>
            </a:r>
          </a:p>
        </p:txBody>
      </p: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8295233" y="2265217"/>
            <a:ext cx="2008556" cy="2901673"/>
            <a:chOff x="6593436" y="1376219"/>
            <a:chExt cx="1912911" cy="2763498"/>
          </a:xfrm>
        </p:grpSpPr>
        <p:sp>
          <p:nvSpPr>
            <p:cNvPr id="72" name="Hexagon 71"/>
            <p:cNvSpPr>
              <a:spLocks/>
            </p:cNvSpPr>
            <p:nvPr/>
          </p:nvSpPr>
          <p:spPr>
            <a:xfrm flipH="1">
              <a:off x="7448765" y="2307917"/>
              <a:ext cx="1044000" cy="900000"/>
            </a:xfrm>
            <a:prstGeom prst="hexagon">
              <a:avLst/>
            </a:prstGeom>
            <a:solidFill>
              <a:srgbClr val="3783D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3" name="Hexagon 72"/>
            <p:cNvSpPr>
              <a:spLocks noChangeAspect="1"/>
            </p:cNvSpPr>
            <p:nvPr/>
          </p:nvSpPr>
          <p:spPr>
            <a:xfrm flipH="1">
              <a:off x="6593436" y="1853912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74" name="Hexagon 73"/>
            <p:cNvSpPr>
              <a:spLocks noChangeAspect="1"/>
            </p:cNvSpPr>
            <p:nvPr/>
          </p:nvSpPr>
          <p:spPr>
            <a:xfrm flipH="1">
              <a:off x="7422005" y="1376219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75" name="Hexagon 74"/>
            <p:cNvSpPr>
              <a:spLocks noChangeAspect="1"/>
            </p:cNvSpPr>
            <p:nvPr/>
          </p:nvSpPr>
          <p:spPr>
            <a:xfrm flipH="1">
              <a:off x="7462347" y="3239717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76" name="Hexagon 75"/>
            <p:cNvSpPr>
              <a:spLocks noChangeAspect="1"/>
            </p:cNvSpPr>
            <p:nvPr/>
          </p:nvSpPr>
          <p:spPr>
            <a:xfrm flipH="1">
              <a:off x="6602329" y="2793271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</p:grpSp>
      <p:sp>
        <p:nvSpPr>
          <p:cNvPr id="110" name="TextBox 109"/>
          <p:cNvSpPr txBox="1">
            <a:spLocks noChangeAspect="1"/>
          </p:cNvSpPr>
          <p:nvPr/>
        </p:nvSpPr>
        <p:spPr>
          <a:xfrm>
            <a:off x="8242819" y="3082064"/>
            <a:ext cx="122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Consumption</a:t>
            </a:r>
          </a:p>
        </p:txBody>
      </p:sp>
      <p:sp>
        <p:nvSpPr>
          <p:cNvPr id="111" name="TextBox 110"/>
          <p:cNvSpPr txBox="1">
            <a:spLocks noChangeAspect="1"/>
          </p:cNvSpPr>
          <p:nvPr/>
        </p:nvSpPr>
        <p:spPr>
          <a:xfrm>
            <a:off x="8253685" y="4060987"/>
            <a:ext cx="1256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Repurchase</a:t>
            </a:r>
          </a:p>
        </p:txBody>
      </p:sp>
      <p:sp>
        <p:nvSpPr>
          <p:cNvPr id="112" name="TextBox 111"/>
          <p:cNvSpPr txBox="1">
            <a:spLocks noChangeAspect="1"/>
          </p:cNvSpPr>
          <p:nvPr/>
        </p:nvSpPr>
        <p:spPr>
          <a:xfrm>
            <a:off x="9218367" y="4434536"/>
            <a:ext cx="101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After Sales Follow-up</a:t>
            </a:r>
          </a:p>
        </p:txBody>
      </p:sp>
      <p:sp>
        <p:nvSpPr>
          <p:cNvPr id="113" name="TextBox 112"/>
          <p:cNvSpPr txBox="1">
            <a:spLocks noChangeAspect="1"/>
          </p:cNvSpPr>
          <p:nvPr/>
        </p:nvSpPr>
        <p:spPr>
          <a:xfrm>
            <a:off x="9146889" y="2469528"/>
            <a:ext cx="112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Referral Programme </a:t>
            </a:r>
          </a:p>
        </p:txBody>
      </p:sp>
      <p:sp>
        <p:nvSpPr>
          <p:cNvPr id="119" name="TextBox 118"/>
          <p:cNvSpPr txBox="1">
            <a:spLocks noChangeAspect="1"/>
          </p:cNvSpPr>
          <p:nvPr/>
        </p:nvSpPr>
        <p:spPr>
          <a:xfrm>
            <a:off x="9243206" y="3530236"/>
            <a:ext cx="96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Referral</a:t>
            </a:r>
          </a:p>
        </p:txBody>
      </p:sp>
      <p:cxnSp>
        <p:nvCxnSpPr>
          <p:cNvPr id="134" name="Straight Connector 133"/>
          <p:cNvCxnSpPr>
            <a:cxnSpLocks noChangeAspect="1"/>
          </p:cNvCxnSpPr>
          <p:nvPr/>
        </p:nvCxnSpPr>
        <p:spPr>
          <a:xfrm>
            <a:off x="8257044" y="1930117"/>
            <a:ext cx="2363749" cy="11573"/>
          </a:xfrm>
          <a:prstGeom prst="line">
            <a:avLst/>
          </a:prstGeom>
          <a:ln w="22225">
            <a:solidFill>
              <a:srgbClr val="378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4437625" y="2745029"/>
            <a:ext cx="3751743" cy="2908234"/>
            <a:chOff x="3230827" y="1833308"/>
            <a:chExt cx="3573090" cy="2769746"/>
          </a:xfrm>
        </p:grpSpPr>
        <p:sp>
          <p:nvSpPr>
            <p:cNvPr id="79" name="Hexagon 78"/>
            <p:cNvSpPr>
              <a:spLocks noChangeAspect="1"/>
            </p:cNvSpPr>
            <p:nvPr/>
          </p:nvSpPr>
          <p:spPr>
            <a:xfrm flipH="1">
              <a:off x="5759917" y="2329998"/>
              <a:ext cx="1044000" cy="900000"/>
            </a:xfrm>
            <a:prstGeom prst="hexagon">
              <a:avLst/>
            </a:prstGeom>
            <a:solidFill>
              <a:srgbClr val="2FA9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0" name="Hexagon 79"/>
            <p:cNvSpPr>
              <a:spLocks noChangeAspect="1"/>
            </p:cNvSpPr>
            <p:nvPr/>
          </p:nvSpPr>
          <p:spPr>
            <a:xfrm flipH="1">
              <a:off x="3230827" y="2749762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82" name="Hexagon 81"/>
            <p:cNvSpPr>
              <a:spLocks noChangeAspect="1"/>
            </p:cNvSpPr>
            <p:nvPr/>
          </p:nvSpPr>
          <p:spPr>
            <a:xfrm flipH="1">
              <a:off x="4923563" y="1857124"/>
              <a:ext cx="1044000" cy="90000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cs typeface="Arial" charset="0"/>
              </a:endParaRPr>
            </a:p>
          </p:txBody>
        </p:sp>
        <p:sp>
          <p:nvSpPr>
            <p:cNvPr id="85" name="Hexagon 84"/>
            <p:cNvSpPr>
              <a:spLocks noChangeAspect="1"/>
            </p:cNvSpPr>
            <p:nvPr/>
          </p:nvSpPr>
          <p:spPr>
            <a:xfrm flipH="1">
              <a:off x="4076988" y="2299380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93" name="Hexagon 92"/>
            <p:cNvSpPr>
              <a:spLocks noChangeAspect="1"/>
            </p:cNvSpPr>
            <p:nvPr/>
          </p:nvSpPr>
          <p:spPr>
            <a:xfrm flipH="1">
              <a:off x="3238140" y="1833308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4" name="Hexagon 93"/>
            <p:cNvSpPr>
              <a:spLocks noChangeAspect="1"/>
            </p:cNvSpPr>
            <p:nvPr/>
          </p:nvSpPr>
          <p:spPr>
            <a:xfrm flipH="1">
              <a:off x="4062450" y="3228216"/>
              <a:ext cx="1044000" cy="90000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95" name="Hexagon 94"/>
            <p:cNvSpPr>
              <a:spLocks noChangeAspect="1"/>
            </p:cNvSpPr>
            <p:nvPr/>
          </p:nvSpPr>
          <p:spPr>
            <a:xfrm flipH="1">
              <a:off x="4894892" y="3703054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1388934" y="2209540"/>
            <a:ext cx="2889128" cy="2913711"/>
            <a:chOff x="677735" y="1320542"/>
            <a:chExt cx="2751551" cy="2774963"/>
          </a:xfrm>
        </p:grpSpPr>
        <p:sp>
          <p:nvSpPr>
            <p:cNvPr id="97" name="Hexagon 96"/>
            <p:cNvSpPr>
              <a:spLocks/>
            </p:cNvSpPr>
            <p:nvPr/>
          </p:nvSpPr>
          <p:spPr>
            <a:xfrm flipH="1">
              <a:off x="2385286" y="2290272"/>
              <a:ext cx="1044000" cy="900000"/>
            </a:xfrm>
            <a:prstGeom prst="hexagon">
              <a:avLst/>
            </a:prstGeom>
            <a:solidFill>
              <a:srgbClr val="37BB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8" name="Hexagon 97"/>
            <p:cNvSpPr>
              <a:spLocks noChangeAspect="1"/>
            </p:cNvSpPr>
            <p:nvPr/>
          </p:nvSpPr>
          <p:spPr>
            <a:xfrm>
              <a:off x="1552966" y="1809786"/>
              <a:ext cx="1044000" cy="900000"/>
            </a:xfrm>
            <a:prstGeom prst="hexagon">
              <a:avLst/>
            </a:prstGeom>
            <a:solidFill>
              <a:srgbClr val="F6833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0" name="Hexagon 99"/>
            <p:cNvSpPr>
              <a:spLocks noChangeAspect="1"/>
            </p:cNvSpPr>
            <p:nvPr/>
          </p:nvSpPr>
          <p:spPr>
            <a:xfrm>
              <a:off x="677735" y="3195505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2" name="Hexagon 101"/>
            <p:cNvSpPr>
              <a:spLocks noChangeAspect="1"/>
            </p:cNvSpPr>
            <p:nvPr/>
          </p:nvSpPr>
          <p:spPr>
            <a:xfrm>
              <a:off x="698891" y="2256456"/>
              <a:ext cx="1044000" cy="90000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3" name="Hexagon 102"/>
            <p:cNvSpPr>
              <a:spLocks noChangeAspect="1"/>
            </p:cNvSpPr>
            <p:nvPr/>
          </p:nvSpPr>
          <p:spPr>
            <a:xfrm>
              <a:off x="1528606" y="2741558"/>
              <a:ext cx="1044000" cy="90000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104" name="Hexagon 103"/>
            <p:cNvSpPr>
              <a:spLocks noChangeAspect="1"/>
            </p:cNvSpPr>
            <p:nvPr/>
          </p:nvSpPr>
          <p:spPr>
            <a:xfrm>
              <a:off x="722516" y="1320542"/>
              <a:ext cx="1044000" cy="900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</p:grpSp>
      <p:sp>
        <p:nvSpPr>
          <p:cNvPr id="105" name="TextBox 104"/>
          <p:cNvSpPr txBox="1">
            <a:spLocks noChangeAspect="1"/>
          </p:cNvSpPr>
          <p:nvPr/>
        </p:nvSpPr>
        <p:spPr>
          <a:xfrm>
            <a:off x="2396996" y="2918049"/>
            <a:ext cx="789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Get Visitors</a:t>
            </a:r>
          </a:p>
        </p:txBody>
      </p:sp>
      <p:sp>
        <p:nvSpPr>
          <p:cNvPr id="106" name="TextBox 105"/>
          <p:cNvSpPr txBox="1">
            <a:spLocks noChangeAspect="1"/>
          </p:cNvSpPr>
          <p:nvPr/>
        </p:nvSpPr>
        <p:spPr>
          <a:xfrm>
            <a:off x="4473881" y="3877892"/>
            <a:ext cx="100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Lead Follow-up</a:t>
            </a:r>
          </a:p>
        </p:txBody>
      </p:sp>
      <p:sp>
        <p:nvSpPr>
          <p:cNvPr id="108" name="TextBox 107"/>
          <p:cNvSpPr txBox="1">
            <a:spLocks noChangeAspect="1"/>
          </p:cNvSpPr>
          <p:nvPr/>
        </p:nvSpPr>
        <p:spPr>
          <a:xfrm>
            <a:off x="6195078" y="3081210"/>
            <a:ext cx="1159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E-Commerce</a:t>
            </a:r>
          </a:p>
        </p:txBody>
      </p: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3246045" y="3491208"/>
            <a:ext cx="9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Lead</a:t>
            </a:r>
          </a:p>
        </p:txBody>
      </p:sp>
      <p:sp>
        <p:nvSpPr>
          <p:cNvPr id="116" name="TextBox 115"/>
          <p:cNvSpPr txBox="1">
            <a:spLocks noChangeAspect="1"/>
          </p:cNvSpPr>
          <p:nvPr/>
        </p:nvSpPr>
        <p:spPr>
          <a:xfrm>
            <a:off x="7068100" y="3539488"/>
            <a:ext cx="111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Customer</a:t>
            </a:r>
          </a:p>
        </p:txBody>
      </p:sp>
      <p:sp>
        <p:nvSpPr>
          <p:cNvPr id="118" name="TextBox 117"/>
          <p:cNvSpPr txBox="1">
            <a:spLocks noChangeAspect="1"/>
          </p:cNvSpPr>
          <p:nvPr/>
        </p:nvSpPr>
        <p:spPr>
          <a:xfrm>
            <a:off x="5303742" y="3543440"/>
            <a:ext cx="115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Remarketing</a:t>
            </a:r>
          </a:p>
        </p:txBody>
      </p:sp>
      <p:sp>
        <p:nvSpPr>
          <p:cNvPr id="120" name="TextBox 119"/>
          <p:cNvSpPr txBox="1">
            <a:spLocks noChangeAspect="1"/>
          </p:cNvSpPr>
          <p:nvPr/>
        </p:nvSpPr>
        <p:spPr>
          <a:xfrm>
            <a:off x="1356071" y="4475732"/>
            <a:ext cx="117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Website Design</a:t>
            </a:r>
          </a:p>
        </p:txBody>
      </p:sp>
      <p:sp>
        <p:nvSpPr>
          <p:cNvPr id="121" name="TextBox 120"/>
          <p:cNvSpPr txBox="1">
            <a:spLocks noChangeAspect="1"/>
          </p:cNvSpPr>
          <p:nvPr/>
        </p:nvSpPr>
        <p:spPr>
          <a:xfrm>
            <a:off x="4467250" y="2931138"/>
            <a:ext cx="110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CRM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System</a:t>
            </a:r>
          </a:p>
        </p:txBody>
      </p:sp>
      <p:sp>
        <p:nvSpPr>
          <p:cNvPr id="122" name="TextBox 121"/>
          <p:cNvSpPr txBox="1">
            <a:spLocks noChangeAspect="1"/>
          </p:cNvSpPr>
          <p:nvPr/>
        </p:nvSpPr>
        <p:spPr>
          <a:xfrm>
            <a:off x="2367550" y="3887318"/>
            <a:ext cx="89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Audience Building</a:t>
            </a:r>
          </a:p>
        </p:txBody>
      </p:sp>
      <p:sp>
        <p:nvSpPr>
          <p:cNvPr id="123" name="TextBox 122"/>
          <p:cNvSpPr txBox="1">
            <a:spLocks noChangeAspect="1"/>
          </p:cNvSpPr>
          <p:nvPr/>
        </p:nvSpPr>
        <p:spPr>
          <a:xfrm>
            <a:off x="1421773" y="3414934"/>
            <a:ext cx="103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Awareness &amp; Interest</a:t>
            </a:r>
          </a:p>
        </p:txBody>
      </p:sp>
      <p:sp>
        <p:nvSpPr>
          <p:cNvPr id="125" name="TextBox 124"/>
          <p:cNvSpPr txBox="1">
            <a:spLocks noChangeAspect="1"/>
          </p:cNvSpPr>
          <p:nvPr/>
        </p:nvSpPr>
        <p:spPr>
          <a:xfrm>
            <a:off x="5508927" y="4527564"/>
            <a:ext cx="744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An App</a:t>
            </a:r>
          </a:p>
        </p:txBody>
      </p:sp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1485235" y="2438918"/>
            <a:ext cx="98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Customer Profiling</a:t>
            </a: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161318" y="4919772"/>
            <a:ext cx="112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Trust &amp; Relationship  </a:t>
            </a:r>
          </a:p>
        </p:txBody>
      </p:sp>
      <p:sp>
        <p:nvSpPr>
          <p:cNvPr id="129" name="TextBox 128"/>
          <p:cNvSpPr txBox="1">
            <a:spLocks noChangeAspect="1"/>
          </p:cNvSpPr>
          <p:nvPr/>
        </p:nvSpPr>
        <p:spPr>
          <a:xfrm>
            <a:off x="1351090" y="1467068"/>
            <a:ext cx="28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>
                <a:solidFill>
                  <a:schemeClr val="accent2"/>
                </a:solidFill>
              </a:rPr>
              <a:t>LEAD GENERATION             &gt;</a:t>
            </a:r>
          </a:p>
        </p:txBody>
      </p:sp>
      <p:cxnSp>
        <p:nvCxnSpPr>
          <p:cNvPr id="130" name="Straight Connector 129"/>
          <p:cNvCxnSpPr>
            <a:cxnSpLocks noChangeAspect="1"/>
          </p:cNvCxnSpPr>
          <p:nvPr/>
        </p:nvCxnSpPr>
        <p:spPr>
          <a:xfrm>
            <a:off x="1441044" y="1917839"/>
            <a:ext cx="2521976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>
            <a:spLocks noChangeAspect="1"/>
          </p:cNvSpPr>
          <p:nvPr/>
        </p:nvSpPr>
        <p:spPr>
          <a:xfrm>
            <a:off x="4659967" y="1468840"/>
            <a:ext cx="286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>
                <a:solidFill>
                  <a:srgbClr val="31BBB6"/>
                </a:solidFill>
              </a:rPr>
              <a:t>LEAD TO SALE                      &gt;</a:t>
            </a:r>
          </a:p>
        </p:txBody>
      </p:sp>
      <p:cxnSp>
        <p:nvCxnSpPr>
          <p:cNvPr id="132" name="Straight Connector 131"/>
          <p:cNvCxnSpPr>
            <a:cxnSpLocks noChangeAspect="1"/>
          </p:cNvCxnSpPr>
          <p:nvPr/>
        </p:nvCxnSpPr>
        <p:spPr>
          <a:xfrm>
            <a:off x="4748265" y="1920736"/>
            <a:ext cx="2529969" cy="9803"/>
          </a:xfrm>
          <a:prstGeom prst="line">
            <a:avLst/>
          </a:prstGeom>
          <a:ln w="22225">
            <a:solidFill>
              <a:srgbClr val="31B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j-lt"/>
              </a:rPr>
              <a:t>Digital Scorecard – </a:t>
            </a:r>
            <a:r>
              <a:rPr lang="en-IE" dirty="0" err="1">
                <a:latin typeface="+mj-lt"/>
              </a:rPr>
              <a:t>börjar</a:t>
            </a:r>
            <a:r>
              <a:rPr lang="en-IE" dirty="0">
                <a:latin typeface="+mj-lt"/>
              </a:rPr>
              <a:t> med </a:t>
            </a:r>
            <a:r>
              <a:rPr lang="en-IE" dirty="0" err="1">
                <a:latin typeface="+mj-lt"/>
              </a:rPr>
              <a:t>en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nulägesanalys</a:t>
            </a:r>
            <a:r>
              <a:rPr lang="en-IE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41E50CC2-07E8-A948-B246-97400E1AD438}"/>
              </a:ext>
            </a:extLst>
          </p:cNvPr>
          <p:cNvSpPr>
            <a:spLocks noChangeAspect="1"/>
          </p:cNvSpPr>
          <p:nvPr/>
        </p:nvSpPr>
        <p:spPr>
          <a:xfrm>
            <a:off x="2259792" y="4689877"/>
            <a:ext cx="1096200" cy="945000"/>
          </a:xfrm>
          <a:prstGeom prst="hexagon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Arial" charset="0"/>
              <a:cs typeface="Arial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5ADDBF-FC90-5540-BF0C-62CED7FD00C7}"/>
              </a:ext>
            </a:extLst>
          </p:cNvPr>
          <p:cNvSpPr txBox="1">
            <a:spLocks noChangeAspect="1"/>
          </p:cNvSpPr>
          <p:nvPr/>
        </p:nvSpPr>
        <p:spPr>
          <a:xfrm>
            <a:off x="2243258" y="5003691"/>
            <a:ext cx="1176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Engage</a:t>
            </a: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84B8C975-4231-AA49-82C8-8FC6E56F0230}"/>
              </a:ext>
            </a:extLst>
          </p:cNvPr>
          <p:cNvSpPr>
            <a:spLocks noChangeAspect="1"/>
          </p:cNvSpPr>
          <p:nvPr/>
        </p:nvSpPr>
        <p:spPr>
          <a:xfrm>
            <a:off x="6200882" y="3753122"/>
            <a:ext cx="1096200" cy="945000"/>
          </a:xfrm>
          <a:prstGeom prst="hexagon">
            <a:avLst/>
          </a:prstGeom>
          <a:solidFill>
            <a:srgbClr val="F683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Arial" charset="0"/>
              <a:cs typeface="Arial" charset="0"/>
            </a:endParaRPr>
          </a:p>
        </p:txBody>
      </p:sp>
      <p:sp>
        <p:nvSpPr>
          <p:cNvPr id="109" name="TextBox 108"/>
          <p:cNvSpPr txBox="1">
            <a:spLocks noChangeAspect="1"/>
          </p:cNvSpPr>
          <p:nvPr/>
        </p:nvSpPr>
        <p:spPr>
          <a:xfrm>
            <a:off x="6283040" y="3790049"/>
            <a:ext cx="943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Arial" charset="0"/>
                <a:cs typeface="Arial" charset="0"/>
              </a:rPr>
              <a:t>Link to the Physical World</a:t>
            </a:r>
          </a:p>
        </p:txBody>
      </p:sp>
    </p:spTree>
    <p:extLst>
      <p:ext uri="{BB962C8B-B14F-4D97-AF65-F5344CB8AC3E}">
        <p14:creationId xmlns:p14="http://schemas.microsoft.com/office/powerpoint/2010/main" val="2080930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C579E-0F15-A748-AC57-3BB2E76C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en-IE" err="1">
                <a:latin typeface="+mj-lt"/>
              </a:rPr>
              <a:t>Två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möjligheter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för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efter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seminariet</a:t>
            </a:r>
            <a:endParaRPr lang="en-IE">
              <a:latin typeface="+mj-lt"/>
            </a:endParaRP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A765138-B2DD-4AFF-A633-8EC3828E88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169922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58E6F2B-7E43-0E46-A3B3-805C09D0D32B}"/>
              </a:ext>
            </a:extLst>
          </p:cNvPr>
          <p:cNvSpPr/>
          <p:nvPr/>
        </p:nvSpPr>
        <p:spPr>
          <a:xfrm>
            <a:off x="312777" y="6092760"/>
            <a:ext cx="9197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00000"/>
              </a:lnSpc>
              <a:spcAft>
                <a:spcPts val="600"/>
              </a:spcAft>
            </a:pP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Några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frågor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  <a:r>
              <a:rPr lang="en-GB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Kontakta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Givi Kokaia –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givi.kokaia@kunskapspartner.se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442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664D11CC-4A96-734D-9984-142DA186864E}"/>
              </a:ext>
            </a:extLst>
          </p:cNvPr>
          <p:cNvSpPr txBox="1">
            <a:spLocks/>
          </p:cNvSpPr>
          <p:nvPr/>
        </p:nvSpPr>
        <p:spPr>
          <a:xfrm>
            <a:off x="497945" y="1825625"/>
            <a:ext cx="43842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/>
              <a:t>Förbättra</a:t>
            </a:r>
            <a:r>
              <a:rPr lang="en-US" sz="2000" b="1" dirty="0"/>
              <a:t> </a:t>
            </a:r>
            <a:r>
              <a:rPr lang="en-US" sz="2000" b="1" dirty="0" err="1"/>
              <a:t>användandet</a:t>
            </a:r>
            <a:r>
              <a:rPr lang="en-US" sz="2000" b="1" dirty="0"/>
              <a:t> av de </a:t>
            </a:r>
            <a:r>
              <a:rPr lang="en-US" sz="2000" b="1" dirty="0" err="1"/>
              <a:t>digitala</a:t>
            </a:r>
            <a:r>
              <a:rPr lang="en-US" sz="2000" b="1" dirty="0"/>
              <a:t> </a:t>
            </a:r>
            <a:r>
              <a:rPr lang="en-US" sz="2000" b="1" dirty="0" err="1"/>
              <a:t>möjligheterna</a:t>
            </a:r>
            <a:r>
              <a:rPr lang="en-US" sz="2000" b="1" dirty="0"/>
              <a:t> </a:t>
            </a:r>
            <a:r>
              <a:rPr lang="en-US" sz="2000" b="1" dirty="0" err="1"/>
              <a:t>för</a:t>
            </a:r>
            <a:r>
              <a:rPr lang="en-US" sz="2000" b="1" dirty="0"/>
              <a:t> </a:t>
            </a:r>
            <a:r>
              <a:rPr lang="en-US" sz="2000" b="1" dirty="0" err="1"/>
              <a:t>att</a:t>
            </a:r>
            <a:r>
              <a:rPr lang="en-US" sz="2000" b="1" dirty="0"/>
              <a:t> </a:t>
            </a:r>
            <a:r>
              <a:rPr lang="en-US" sz="2000" b="1" dirty="0" err="1"/>
              <a:t>stödja</a:t>
            </a:r>
            <a:r>
              <a:rPr lang="en-US" sz="2000" b="1" dirty="0"/>
              <a:t> </a:t>
            </a:r>
            <a:r>
              <a:rPr lang="en-US" sz="2000" b="1" dirty="0" err="1"/>
              <a:t>tillväxten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Sverige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Fokus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små</a:t>
            </a:r>
            <a:r>
              <a:rPr lang="en-US" sz="2000" dirty="0"/>
              <a:t>- till </a:t>
            </a:r>
            <a:r>
              <a:rPr lang="en-US" sz="2000" dirty="0" err="1"/>
              <a:t>mellanstora</a:t>
            </a:r>
            <a:r>
              <a:rPr lang="en-US" sz="2000" dirty="0"/>
              <a:t> (SME) </a:t>
            </a:r>
            <a:r>
              <a:rPr lang="en-US" sz="2000" dirty="0" err="1"/>
              <a:t>företag</a:t>
            </a:r>
            <a:r>
              <a:rPr lang="en-US" sz="2000" dirty="0"/>
              <a:t> 1-49 </a:t>
            </a:r>
            <a:r>
              <a:rPr lang="en-US" sz="2000" dirty="0" err="1"/>
              <a:t>anställda</a:t>
            </a:r>
            <a:r>
              <a:rPr lang="en-US" sz="2000" dirty="0"/>
              <a:t>.</a:t>
            </a:r>
          </a:p>
          <a:p>
            <a:pPr marL="0"/>
            <a:endParaRPr lang="en-US" sz="2000" dirty="0"/>
          </a:p>
          <a:p>
            <a:r>
              <a:rPr lang="en-US" sz="2000" dirty="0"/>
              <a:t>Det </a:t>
            </a:r>
            <a:r>
              <a:rPr lang="en-US" sz="2000" dirty="0" err="1"/>
              <a:t>nuvarande</a:t>
            </a:r>
            <a:r>
              <a:rPr lang="en-US" sz="2000" dirty="0"/>
              <a:t> </a:t>
            </a:r>
            <a:r>
              <a:rPr lang="en-US" sz="2000" dirty="0" err="1"/>
              <a:t>projektet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samarbete</a:t>
            </a:r>
            <a:r>
              <a:rPr lang="en-US" sz="2000" dirty="0"/>
              <a:t> </a:t>
            </a:r>
            <a:r>
              <a:rPr lang="en-US" sz="2000" dirty="0" err="1"/>
              <a:t>mellan</a:t>
            </a:r>
            <a:r>
              <a:rPr lang="en-US" sz="2000" dirty="0"/>
              <a:t> Tillväxtverket, Region </a:t>
            </a:r>
            <a:r>
              <a:rPr lang="en-US" sz="2000" dirty="0" err="1"/>
              <a:t>Skåne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Almi</a:t>
            </a:r>
            <a:r>
              <a:rPr lang="en-US" sz="2000" dirty="0"/>
              <a:t>.</a:t>
            </a:r>
          </a:p>
          <a:p>
            <a:pPr marL="0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2777" y="365130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2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4565A2"/>
                </a:solidFill>
                <a:latin typeface="+mj-lt"/>
              </a:rPr>
              <a:t>Projektet</a:t>
            </a:r>
            <a:r>
              <a:rPr lang="en-US" sz="2800" b="1" dirty="0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4565A2"/>
                </a:solidFill>
                <a:latin typeface="+mj-lt"/>
              </a:rPr>
              <a:t>bygger</a:t>
            </a:r>
            <a:r>
              <a:rPr lang="en-US" sz="2800" b="1" dirty="0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4565A2"/>
                </a:solidFill>
                <a:latin typeface="+mj-lt"/>
              </a:rPr>
              <a:t>på</a:t>
            </a:r>
            <a:r>
              <a:rPr lang="en-US" sz="2800" b="1" dirty="0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4565A2"/>
                </a:solidFill>
                <a:latin typeface="+mj-lt"/>
              </a:rPr>
              <a:t>ett</a:t>
            </a:r>
            <a:r>
              <a:rPr lang="en-US" sz="2800" b="1" dirty="0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4565A2"/>
                </a:solidFill>
                <a:latin typeface="+mj-lt"/>
              </a:rPr>
              <a:t>regeringsinitiativ</a:t>
            </a:r>
            <a:endParaRPr lang="en-US" sz="2800" b="1" strike="sngStrike" kern="1200" dirty="0">
              <a:solidFill>
                <a:srgbClr val="FF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3325" y="-106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AFADB-521E-E443-9136-0E6161758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21" y="1974169"/>
            <a:ext cx="7231778" cy="29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ce.jpg"/>
          <p:cNvPicPr>
            <a:picLocks noChangeAspect="1"/>
          </p:cNvPicPr>
          <p:nvPr/>
        </p:nvPicPr>
        <p:blipFill rotWithShape="1">
          <a:blip r:embed="rId3" cstate="email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93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7160" y="325535"/>
            <a:ext cx="66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565A2"/>
                </a:solidFill>
                <a:latin typeface="+mj-lt"/>
              </a:rPr>
              <a:t>Projektet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är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inriktat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mot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både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B2C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och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B2B</a:t>
            </a:r>
            <a:endParaRPr lang="en-IE" sz="2800" b="1">
              <a:solidFill>
                <a:srgbClr val="4565A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3325" y="-106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627585675"/>
              </p:ext>
            </p:extLst>
          </p:nvPr>
        </p:nvGraphicFramePr>
        <p:xfrm>
          <a:off x="3732212" y="91183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17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D372F-8C41-3549-AE67-9E9130A35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32B60-7329-874D-88E3-C236AF2D98B4}"/>
              </a:ext>
            </a:extLst>
          </p:cNvPr>
          <p:cNvSpPr txBox="1"/>
          <p:nvPr/>
        </p:nvSpPr>
        <p:spPr>
          <a:xfrm>
            <a:off x="7212014" y="2105566"/>
            <a:ext cx="4743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solidFill>
                  <a:schemeClr val="bg1"/>
                </a:solidFill>
                <a:latin typeface="+mj-lt"/>
              </a:rPr>
              <a:t>Dagens andra fråga:</a:t>
            </a:r>
          </a:p>
          <a:p>
            <a:r>
              <a:rPr lang="sv-SE" sz="4000">
                <a:solidFill>
                  <a:schemeClr val="bg1"/>
                </a:solidFill>
                <a:latin typeface="+mj-lt"/>
              </a:rPr>
              <a:t>Har ni en</a:t>
            </a:r>
          </a:p>
          <a:p>
            <a:r>
              <a:rPr lang="sv-SE" sz="4000">
                <a:solidFill>
                  <a:schemeClr val="bg1"/>
                </a:solidFill>
                <a:latin typeface="+mj-lt"/>
              </a:rPr>
              <a:t>Digital strategi?</a:t>
            </a:r>
          </a:p>
        </p:txBody>
      </p:sp>
    </p:spTree>
    <p:extLst>
      <p:ext uri="{BB962C8B-B14F-4D97-AF65-F5344CB8AC3E}">
        <p14:creationId xmlns:p14="http://schemas.microsoft.com/office/powerpoint/2010/main" val="137829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4565A2"/>
                </a:solidFill>
                <a:latin typeface="+mj-lt"/>
              </a:rPr>
              <a:t>Hur många deltagare har en Digital strategi?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BCB1DBDB-91EA-0A4B-BBFC-A2A583F592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77" y="1845425"/>
            <a:ext cx="10341817" cy="4023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7442EC-7106-3244-B01C-5C510E69D7C9}"/>
              </a:ext>
            </a:extLst>
          </p:cNvPr>
          <p:cNvSpPr txBox="1"/>
          <p:nvPr/>
        </p:nvSpPr>
        <p:spPr>
          <a:xfrm>
            <a:off x="2024743" y="3759131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9E76A-96D5-FB47-82BA-DFA7CF4675E5}"/>
              </a:ext>
            </a:extLst>
          </p:cNvPr>
          <p:cNvSpPr txBox="1"/>
          <p:nvPr/>
        </p:nvSpPr>
        <p:spPr>
          <a:xfrm>
            <a:off x="2024743" y="452627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57502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F00ADD-2C66-8945-BB61-2362FFAD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/>
          </a:bodyPr>
          <a:lstStyle/>
          <a:p>
            <a:r>
              <a:rPr lang="sv-SE">
                <a:latin typeface="+mj-lt"/>
              </a:rPr>
              <a:t>Hur ser du på din användning av digitala verktyg idag?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ACBF291-8D5F-734F-B281-85A33BB8B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56" y="1431985"/>
            <a:ext cx="9438262" cy="4875393"/>
          </a:xfrm>
        </p:spPr>
      </p:pic>
    </p:spTree>
    <p:extLst>
      <p:ext uri="{BB962C8B-B14F-4D97-AF65-F5344CB8AC3E}">
        <p14:creationId xmlns:p14="http://schemas.microsoft.com/office/powerpoint/2010/main" val="79189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476190"/>
              </p:ext>
            </p:extLst>
          </p:nvPr>
        </p:nvGraphicFramePr>
        <p:xfrm>
          <a:off x="838200" y="1320800"/>
          <a:ext cx="10182726" cy="432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2" y="5562600"/>
            <a:ext cx="8826500" cy="1295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solidFill>
                  <a:srgbClr val="0070C0"/>
                </a:solidFill>
                <a:latin typeface="+mj-lt"/>
              </a:rPr>
              <a:t>Köpare</a:t>
            </a:r>
            <a:r>
              <a:rPr lang="en-IE">
                <a:solidFill>
                  <a:srgbClr val="0070C0"/>
                </a:solidFill>
                <a:latin typeface="+mj-lt"/>
              </a:rPr>
              <a:t> </a:t>
            </a:r>
            <a:r>
              <a:rPr lang="en-IE" err="1">
                <a:solidFill>
                  <a:srgbClr val="0070C0"/>
                </a:solidFill>
                <a:latin typeface="+mj-lt"/>
              </a:rPr>
              <a:t>börjar</a:t>
            </a:r>
            <a:r>
              <a:rPr lang="en-IE">
                <a:solidFill>
                  <a:srgbClr val="0070C0"/>
                </a:solidFill>
                <a:latin typeface="+mj-lt"/>
              </a:rPr>
              <a:t> med information online</a:t>
            </a:r>
            <a:endParaRPr lang="en-US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36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E04C9-56A8-CE4D-87DB-0C62AD778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Best way to brand art</a:t>
            </a:r>
          </a:p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Which platform to focus on</a:t>
            </a:r>
          </a:p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How start-ups should start promoting their products and services on the digital channels ?</a:t>
            </a:r>
          </a:p>
          <a:p>
            <a:r>
              <a:rPr lang="en-IE" sz="1800" b="1"/>
              <a:t>How to get prospects into attracted buyers?</a:t>
            </a:r>
          </a:p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Key components of a marketing strategy</a:t>
            </a:r>
          </a:p>
          <a:p>
            <a:r>
              <a:rPr lang="en-IE" sz="1800" b="1"/>
              <a:t>What is best practice in my field?</a:t>
            </a:r>
          </a:p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How to choose the right strategy for my kind of business.</a:t>
            </a:r>
          </a:p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How to find a balance to work with digital as a smaller consultancy. We have so much to do and sometimes when I do work better with digital It "eats" up my time.</a:t>
            </a:r>
          </a:p>
          <a:p>
            <a:r>
              <a:rPr lang="en-IE" sz="1800" b="1"/>
              <a:t>How does the new generation take there decisions before purchasing</a:t>
            </a:r>
            <a:r>
              <a:rPr lang="en-IE" sz="1800"/>
              <a:t> </a:t>
            </a:r>
          </a:p>
          <a:p>
            <a:r>
              <a:rPr lang="en-IE" sz="1800">
                <a:solidFill>
                  <a:schemeClr val="bg1">
                    <a:lumMod val="75000"/>
                  </a:schemeClr>
                </a:solidFill>
              </a:rPr>
              <a:t>What is the expected increase in sales does the digital marketing add usually?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2111B-E0C7-A540-855A-F0B5FC68DE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IE">
                <a:solidFill>
                  <a:schemeClr val="bg1">
                    <a:lumMod val="75000"/>
                  </a:schemeClr>
                </a:solidFill>
              </a:rPr>
              <a:t>A basic Step by step guide to reach the goal being digital</a:t>
            </a:r>
          </a:p>
          <a:p>
            <a:r>
              <a:rPr lang="en-IE">
                <a:solidFill>
                  <a:schemeClr val="bg1">
                    <a:lumMod val="75000"/>
                  </a:schemeClr>
                </a:solidFill>
              </a:rPr>
              <a:t>What is the best way to market ourselves and sell without being annoying? </a:t>
            </a:r>
            <a:r>
              <a:rPr lang="en-IE" b="1"/>
              <a:t>How do we make the customers feel that we help them by sending out selling-emails?</a:t>
            </a:r>
          </a:p>
          <a:p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Hur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man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hittar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rutiner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digital MF</a:t>
            </a:r>
          </a:p>
          <a:p>
            <a:r>
              <a:rPr lang="en-IE" b="1">
                <a:solidFill>
                  <a:schemeClr val="bg1">
                    <a:lumMod val="75000"/>
                  </a:schemeClr>
                </a:solidFill>
              </a:rPr>
              <a:t>Is there a way to be excellent with small means?</a:t>
            </a:r>
          </a:p>
          <a:p>
            <a:r>
              <a:rPr lang="en-IE">
                <a:solidFill>
                  <a:schemeClr val="bg1">
                    <a:lumMod val="75000"/>
                  </a:schemeClr>
                </a:solidFill>
              </a:rPr>
              <a:t>What else can we do to get new prospects without google ads ?</a:t>
            </a:r>
          </a:p>
          <a:p>
            <a:r>
              <a:rPr lang="en-IE">
                <a:solidFill>
                  <a:schemeClr val="bg1">
                    <a:lumMod val="75000"/>
                  </a:schemeClr>
                </a:solidFill>
              </a:rPr>
              <a:t>How can digital marketing be used to generate leads and work in a niched B2B setting?</a:t>
            </a:r>
          </a:p>
          <a:p>
            <a:r>
              <a:rPr lang="en-IE" b="1"/>
              <a:t>How can digital help me convert prospects to clients?</a:t>
            </a:r>
          </a:p>
          <a:p>
            <a:r>
              <a:rPr lang="en-IE">
                <a:solidFill>
                  <a:schemeClr val="bg1">
                    <a:lumMod val="75000"/>
                  </a:schemeClr>
                </a:solidFill>
              </a:rPr>
              <a:t>How to know the customers needs</a:t>
            </a:r>
          </a:p>
          <a:p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konkret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handlingsplan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för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vår</a:t>
            </a:r>
            <a:r>
              <a:rPr lang="en-IE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IE" err="1">
                <a:solidFill>
                  <a:schemeClr val="bg1">
                    <a:lumMod val="75000"/>
                  </a:schemeClr>
                </a:solidFill>
              </a:rPr>
              <a:t>verksamhet</a:t>
            </a:r>
            <a:endParaRPr lang="en-I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5A1DA6-F48E-2745-8083-CD8A4A5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/>
              <a:t>Ett</a:t>
            </a:r>
            <a:r>
              <a:rPr lang="en-IE"/>
              <a:t> </a:t>
            </a:r>
            <a:r>
              <a:rPr lang="en-IE" err="1"/>
              <a:t>urval</a:t>
            </a:r>
            <a:r>
              <a:rPr lang="en-IE"/>
              <a:t> </a:t>
            </a:r>
            <a:r>
              <a:rPr lang="en-IE" err="1"/>
              <a:t>av</a:t>
            </a:r>
            <a:r>
              <a:rPr lang="en-IE"/>
              <a:t> </a:t>
            </a:r>
            <a:r>
              <a:rPr lang="en-IE" err="1"/>
              <a:t>frågor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653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E04C9-56A8-CE4D-87DB-0C62AD778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IE" sz="1800" b="1" dirty="0" err="1"/>
              <a:t>En</a:t>
            </a:r>
            <a:r>
              <a:rPr lang="en-IE" sz="1800" b="1" dirty="0"/>
              <a:t> steg </a:t>
            </a:r>
            <a:r>
              <a:rPr lang="en-IE" sz="1800" b="1" dirty="0" err="1"/>
              <a:t>för</a:t>
            </a:r>
            <a:r>
              <a:rPr lang="en-IE" sz="1800" b="1" dirty="0"/>
              <a:t> steg mall </a:t>
            </a:r>
            <a:r>
              <a:rPr lang="en-IE" sz="1800" b="1" dirty="0" err="1"/>
              <a:t>för</a:t>
            </a:r>
            <a:r>
              <a:rPr lang="en-IE" sz="1800" b="1" dirty="0"/>
              <a:t> </a:t>
            </a:r>
            <a:r>
              <a:rPr lang="en-IE" sz="1800" b="1" dirty="0" err="1"/>
              <a:t>att</a:t>
            </a:r>
            <a:r>
              <a:rPr lang="en-IE" sz="1800" b="1" dirty="0"/>
              <a:t> </a:t>
            </a:r>
            <a:r>
              <a:rPr lang="en-IE" sz="1800" b="1" dirty="0" err="1"/>
              <a:t>komma</a:t>
            </a:r>
            <a:r>
              <a:rPr lang="en-IE" sz="1800" b="1" dirty="0"/>
              <a:t> </a:t>
            </a:r>
            <a:r>
              <a:rPr lang="en-IE" sz="1800" b="1" dirty="0" err="1"/>
              <a:t>igång</a:t>
            </a:r>
            <a:r>
              <a:rPr lang="en-IE" sz="1800" b="1" dirty="0"/>
              <a:t> med Digital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Vilket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är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det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bästa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sättet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marknadsföra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oss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utan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verka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påträngande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Vilka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digitala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kanaler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är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bästa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start-up?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får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vi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fler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prospekts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bli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kunder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Vad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mer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kan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vi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göra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få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fler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leads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utan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Google ads?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Vilken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är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den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bästa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strategin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mitt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företag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ser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köpprocessen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ut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yngre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generationer?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mycket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kan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digital strategi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öka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min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försäljning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endParaRPr lang="en-IE" sz="1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2111B-E0C7-A540-855A-F0B5FC68DE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E" sz="1800" b="1" dirty="0" err="1"/>
              <a:t>Hur</a:t>
            </a:r>
            <a:r>
              <a:rPr lang="en-IE" sz="1800" b="1" dirty="0"/>
              <a:t> </a:t>
            </a:r>
            <a:r>
              <a:rPr lang="en-IE" sz="1800" b="1" dirty="0" err="1"/>
              <a:t>får</a:t>
            </a:r>
            <a:r>
              <a:rPr lang="en-IE" sz="1800" b="1" dirty="0"/>
              <a:t> vi </a:t>
            </a:r>
            <a:r>
              <a:rPr lang="en-IE" sz="1800" b="1" dirty="0" err="1"/>
              <a:t>våra</a:t>
            </a:r>
            <a:r>
              <a:rPr lang="en-IE" sz="1800" b="1" dirty="0"/>
              <a:t> </a:t>
            </a:r>
            <a:r>
              <a:rPr lang="en-IE" sz="1800" b="1" dirty="0" err="1"/>
              <a:t>kunder</a:t>
            </a:r>
            <a:r>
              <a:rPr lang="en-IE" sz="1800" b="1" dirty="0"/>
              <a:t> </a:t>
            </a:r>
            <a:r>
              <a:rPr lang="en-IE" sz="1800" b="1" dirty="0" err="1"/>
              <a:t>att</a:t>
            </a:r>
            <a:r>
              <a:rPr lang="en-IE" sz="1800" b="1" dirty="0"/>
              <a:t> </a:t>
            </a:r>
            <a:r>
              <a:rPr lang="en-IE" sz="1800" b="1" dirty="0" err="1"/>
              <a:t>känna</a:t>
            </a:r>
            <a:r>
              <a:rPr lang="en-IE" sz="1800" b="1" dirty="0"/>
              <a:t> </a:t>
            </a:r>
            <a:r>
              <a:rPr lang="en-IE" sz="1800" b="1" dirty="0" err="1"/>
              <a:t>att</a:t>
            </a:r>
            <a:r>
              <a:rPr lang="en-IE" sz="1800" b="1" dirty="0"/>
              <a:t> vi </a:t>
            </a:r>
            <a:r>
              <a:rPr lang="en-IE" sz="1800" b="1" dirty="0" err="1"/>
              <a:t>hjälper</a:t>
            </a:r>
            <a:r>
              <a:rPr lang="en-IE" sz="1800" b="1" dirty="0"/>
              <a:t> </a:t>
            </a:r>
            <a:r>
              <a:rPr lang="en-IE" sz="1800" b="1" dirty="0" err="1"/>
              <a:t>dem</a:t>
            </a:r>
            <a:r>
              <a:rPr lang="en-IE" sz="1800" b="1" dirty="0"/>
              <a:t> </a:t>
            </a:r>
            <a:r>
              <a:rPr lang="en-IE" sz="1800" b="1" dirty="0" err="1"/>
              <a:t>utan</a:t>
            </a:r>
            <a:r>
              <a:rPr lang="en-IE" sz="1800" b="1" dirty="0"/>
              <a:t> </a:t>
            </a:r>
            <a:r>
              <a:rPr lang="en-IE" sz="1800" b="1" dirty="0" err="1"/>
              <a:t>att</a:t>
            </a:r>
            <a:r>
              <a:rPr lang="en-IE" sz="1800" b="1" dirty="0"/>
              <a:t> </a:t>
            </a:r>
            <a:r>
              <a:rPr lang="en-IE" sz="1800" b="1" dirty="0" err="1"/>
              <a:t>skicka</a:t>
            </a:r>
            <a:r>
              <a:rPr lang="en-IE" sz="1800" b="1" dirty="0"/>
              <a:t> </a:t>
            </a:r>
            <a:r>
              <a:rPr lang="en-IE" sz="1800" b="1" dirty="0" err="1"/>
              <a:t>säljmejl</a:t>
            </a:r>
            <a:r>
              <a:rPr lang="en-IE" sz="1800" b="1" dirty="0"/>
              <a:t>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man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hittar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rutiner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digital MF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får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man det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fungera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med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ett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litet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team?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kan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digital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marknadsföring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användas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att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skaffa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fler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leads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ett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B2B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företag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Vad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är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best practice I min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bransch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r>
              <a:rPr lang="en-IE" sz="1800" b="1" dirty="0" err="1"/>
              <a:t>Hur</a:t>
            </a:r>
            <a:r>
              <a:rPr lang="en-IE" sz="1800" b="1" dirty="0"/>
              <a:t> </a:t>
            </a:r>
            <a:r>
              <a:rPr lang="en-IE" sz="1800" b="1" dirty="0" err="1"/>
              <a:t>kan</a:t>
            </a:r>
            <a:r>
              <a:rPr lang="en-IE" sz="1800" b="1" dirty="0"/>
              <a:t> </a:t>
            </a:r>
            <a:r>
              <a:rPr lang="en-IE" sz="1800" b="1" dirty="0" err="1"/>
              <a:t>digitala</a:t>
            </a:r>
            <a:r>
              <a:rPr lang="en-IE" sz="1800" b="1" dirty="0"/>
              <a:t> </a:t>
            </a:r>
            <a:r>
              <a:rPr lang="en-IE" sz="1800" b="1" dirty="0" err="1"/>
              <a:t>verktyg</a:t>
            </a:r>
            <a:r>
              <a:rPr lang="en-IE" sz="1800" b="1" dirty="0"/>
              <a:t> </a:t>
            </a:r>
            <a:r>
              <a:rPr lang="en-IE" sz="1800" b="1" dirty="0" err="1"/>
              <a:t>hjälpa</a:t>
            </a:r>
            <a:r>
              <a:rPr lang="en-IE" sz="1800" b="1" dirty="0"/>
              <a:t> </a:t>
            </a:r>
            <a:r>
              <a:rPr lang="en-IE" sz="1800" b="1" dirty="0" err="1"/>
              <a:t>mig</a:t>
            </a:r>
            <a:r>
              <a:rPr lang="en-IE" sz="1800" b="1" dirty="0"/>
              <a:t> </a:t>
            </a:r>
            <a:r>
              <a:rPr lang="en-IE" sz="1800" b="1" dirty="0" err="1"/>
              <a:t>att</a:t>
            </a:r>
            <a:r>
              <a:rPr lang="en-IE" sz="1800" b="1" dirty="0"/>
              <a:t> </a:t>
            </a:r>
            <a:r>
              <a:rPr lang="en-IE" sz="1800" b="1" dirty="0" err="1"/>
              <a:t>göra</a:t>
            </a:r>
            <a:r>
              <a:rPr lang="en-IE" sz="1800" b="1" dirty="0"/>
              <a:t> </a:t>
            </a:r>
            <a:r>
              <a:rPr lang="en-IE" sz="1800" b="1" dirty="0" err="1"/>
              <a:t>kunder</a:t>
            </a:r>
            <a:r>
              <a:rPr lang="en-IE" sz="1800" b="1" dirty="0"/>
              <a:t> </a:t>
            </a:r>
            <a:r>
              <a:rPr lang="en-IE" sz="1800" b="1" dirty="0" err="1"/>
              <a:t>av</a:t>
            </a:r>
            <a:r>
              <a:rPr lang="en-IE" sz="1800" b="1" dirty="0"/>
              <a:t> </a:t>
            </a:r>
            <a:r>
              <a:rPr lang="en-IE" sz="1800" b="1" dirty="0" err="1"/>
              <a:t>prospekts</a:t>
            </a:r>
            <a:r>
              <a:rPr lang="en-IE" sz="1800" b="1" dirty="0"/>
              <a:t>?</a:t>
            </a:r>
          </a:p>
          <a:p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Hur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vet man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vad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kunderna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behöver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Jag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behöver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handlingsplan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för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1">
                    <a:lumMod val="65000"/>
                  </a:schemeClr>
                </a:solidFill>
              </a:rPr>
              <a:t>vår</a:t>
            </a:r>
            <a:r>
              <a:rPr lang="en-IE" sz="1800" dirty="0">
                <a:solidFill>
                  <a:schemeClr val="bg1">
                    <a:lumMod val="65000"/>
                  </a:schemeClr>
                </a:solidFill>
              </a:rPr>
              <a:t> strategi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5A1DA6-F48E-2745-8083-CD8A4A5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/>
              <a:t>Ett</a:t>
            </a:r>
            <a:r>
              <a:rPr lang="en-IE"/>
              <a:t> </a:t>
            </a:r>
            <a:r>
              <a:rPr lang="en-IE" err="1"/>
              <a:t>urval</a:t>
            </a:r>
            <a:r>
              <a:rPr lang="en-IE"/>
              <a:t> </a:t>
            </a:r>
            <a:r>
              <a:rPr lang="en-IE" err="1"/>
              <a:t>av</a:t>
            </a:r>
            <a:r>
              <a:rPr lang="en-IE"/>
              <a:t> </a:t>
            </a:r>
            <a:r>
              <a:rPr lang="en-IE" err="1"/>
              <a:t>frågor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138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c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93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7160" y="325535"/>
            <a:ext cx="66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565A2"/>
                </a:solidFill>
                <a:latin typeface="+mj-lt"/>
              </a:rPr>
              <a:t>Vårt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fokus</a:t>
            </a:r>
            <a:endParaRPr lang="en-IE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7160" y="2790112"/>
            <a:ext cx="246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Aft>
                <a:spcPts val="12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Intresse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Behov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3325" y="-106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5DA335-D5C5-364B-9B3A-B8F481498634}"/>
              </a:ext>
            </a:extLst>
          </p:cNvPr>
          <p:cNvGrpSpPr/>
          <p:nvPr/>
        </p:nvGrpSpPr>
        <p:grpSpPr>
          <a:xfrm>
            <a:off x="2331428" y="5218200"/>
            <a:ext cx="8986448" cy="694511"/>
            <a:chOff x="3098872" y="5250858"/>
            <a:chExt cx="7566249" cy="6945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529343-11F2-D148-863B-DAD6095F8398}"/>
                </a:ext>
              </a:extLst>
            </p:cNvPr>
            <p:cNvSpPr/>
            <p:nvPr/>
          </p:nvSpPr>
          <p:spPr>
            <a:xfrm>
              <a:off x="3098872" y="5250858"/>
              <a:ext cx="6094114" cy="694511"/>
            </a:xfrm>
            <a:prstGeom prst="rect">
              <a:avLst/>
            </a:prstGeom>
            <a:solidFill>
              <a:srgbClr val="4565A2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9ED6C5-810F-104F-88EE-F780F165B4F5}"/>
                </a:ext>
              </a:extLst>
            </p:cNvPr>
            <p:cNvSpPr/>
            <p:nvPr/>
          </p:nvSpPr>
          <p:spPr>
            <a:xfrm>
              <a:off x="3744900" y="5337480"/>
              <a:ext cx="69202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>
                  <a:solidFill>
                    <a:schemeClr val="bg1"/>
                  </a:solidFill>
                  <a:cs typeface="Calibri"/>
                </a:rPr>
                <a:t>BASERAT PÅ RIKTIGA ERFARENHETER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AF12E-06E9-2B49-96B2-7B07CB7F757D}"/>
              </a:ext>
            </a:extLst>
          </p:cNvPr>
          <p:cNvSpPr txBox="1"/>
          <p:nvPr/>
        </p:nvSpPr>
        <p:spPr>
          <a:xfrm>
            <a:off x="9544618" y="2788842"/>
            <a:ext cx="149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Aft>
                <a:spcPts val="12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Kunder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AEA3358-87AC-3A46-82CD-E74C3E9A10A2}"/>
              </a:ext>
            </a:extLst>
          </p:cNvPr>
          <p:cNvSpPr/>
          <p:nvPr/>
        </p:nvSpPr>
        <p:spPr>
          <a:xfrm>
            <a:off x="6725945" y="2788842"/>
            <a:ext cx="2039471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2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">
            <a:extLst>
              <a:ext uri="{FF2B5EF4-FFF2-40B4-BE49-F238E27FC236}">
                <a16:creationId xmlns:a16="http://schemas.microsoft.com/office/drawing/2014/main" id="{A40D57E7-D87F-8840-A579-8B7BEB97D10C}"/>
              </a:ext>
            </a:extLst>
          </p:cNvPr>
          <p:cNvSpPr/>
          <p:nvPr/>
        </p:nvSpPr>
        <p:spPr>
          <a:xfrm>
            <a:off x="5455226" y="5804935"/>
            <a:ext cx="1249233" cy="363025"/>
          </a:xfrm>
          <a:custGeom>
            <a:avLst/>
            <a:gdLst>
              <a:gd name="connsiteX0" fmla="*/ 0 w 1114425"/>
              <a:gd name="connsiteY0" fmla="*/ 0 h 323850"/>
              <a:gd name="connsiteX1" fmla="*/ 1122807 w 1114425"/>
              <a:gd name="connsiteY1" fmla="*/ 0 h 323850"/>
              <a:gd name="connsiteX2" fmla="*/ 946404 w 1114425"/>
              <a:gd name="connsiteY2" fmla="*/ 328041 h 323850"/>
              <a:gd name="connsiteX3" fmla="*/ 561689 w 1114425"/>
              <a:gd name="connsiteY3" fmla="*/ 330898 h 323850"/>
              <a:gd name="connsiteX4" fmla="*/ 561404 w 1114425"/>
              <a:gd name="connsiteY4" fmla="*/ 330422 h 323850"/>
              <a:gd name="connsiteX5" fmla="*/ 561118 w 1114425"/>
              <a:gd name="connsiteY5" fmla="*/ 330898 h 323850"/>
              <a:gd name="connsiteX6" fmla="*/ 176403 w 1114425"/>
              <a:gd name="connsiteY6" fmla="*/ 328041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425" h="323850">
                <a:moveTo>
                  <a:pt x="0" y="0"/>
                </a:moveTo>
                <a:lnTo>
                  <a:pt x="1122807" y="0"/>
                </a:lnTo>
                <a:lnTo>
                  <a:pt x="946404" y="328041"/>
                </a:lnTo>
                <a:lnTo>
                  <a:pt x="561689" y="330898"/>
                </a:lnTo>
                <a:lnTo>
                  <a:pt x="561404" y="330422"/>
                </a:lnTo>
                <a:lnTo>
                  <a:pt x="561118" y="330898"/>
                </a:lnTo>
                <a:lnTo>
                  <a:pt x="176403" y="328041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AVSLUT</a:t>
            </a:r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7BE40ADF-FB52-F846-9EC6-577349EDD091}"/>
              </a:ext>
            </a:extLst>
          </p:cNvPr>
          <p:cNvSpPr/>
          <p:nvPr/>
        </p:nvSpPr>
        <p:spPr>
          <a:xfrm>
            <a:off x="3313806" y="1822339"/>
            <a:ext cx="5541469" cy="330993"/>
          </a:xfrm>
          <a:custGeom>
            <a:avLst/>
            <a:gdLst>
              <a:gd name="connsiteX0" fmla="*/ 4943475 w 4943475"/>
              <a:gd name="connsiteY0" fmla="*/ 0 h 295275"/>
              <a:gd name="connsiteX1" fmla="*/ 4784313 w 4943475"/>
              <a:gd name="connsiteY1" fmla="*/ 296037 h 295275"/>
              <a:gd name="connsiteX2" fmla="*/ 159163 w 4943475"/>
              <a:gd name="connsiteY2" fmla="*/ 296037 h 295275"/>
              <a:gd name="connsiteX3" fmla="*/ 0 w 4943475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475" h="295275">
                <a:moveTo>
                  <a:pt x="4943475" y="0"/>
                </a:moveTo>
                <a:lnTo>
                  <a:pt x="4784313" y="296037"/>
                </a:lnTo>
                <a:lnTo>
                  <a:pt x="159163" y="296037"/>
                </a:lnTo>
                <a:lnTo>
                  <a:pt x="0" y="0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MARKNADSFÖRING</a:t>
            </a:r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1A98AB09-2C97-AB46-A7DF-62D0FDA1E7A4}"/>
              </a:ext>
            </a:extLst>
          </p:cNvPr>
          <p:cNvSpPr/>
          <p:nvPr/>
        </p:nvSpPr>
        <p:spPr>
          <a:xfrm>
            <a:off x="3670745" y="2486140"/>
            <a:ext cx="4826096" cy="330993"/>
          </a:xfrm>
          <a:custGeom>
            <a:avLst/>
            <a:gdLst>
              <a:gd name="connsiteX0" fmla="*/ 4306634 w 4305300"/>
              <a:gd name="connsiteY0" fmla="*/ 0 h 295275"/>
              <a:gd name="connsiteX1" fmla="*/ 4147471 w 4305300"/>
              <a:gd name="connsiteY1" fmla="*/ 296037 h 295275"/>
              <a:gd name="connsiteX2" fmla="*/ 159163 w 4305300"/>
              <a:gd name="connsiteY2" fmla="*/ 296037 h 295275"/>
              <a:gd name="connsiteX3" fmla="*/ 0 w 4305300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295275">
                <a:moveTo>
                  <a:pt x="4306634" y="0"/>
                </a:moveTo>
                <a:lnTo>
                  <a:pt x="4147471" y="296037"/>
                </a:lnTo>
                <a:lnTo>
                  <a:pt x="159163" y="296037"/>
                </a:lnTo>
                <a:lnTo>
                  <a:pt x="0" y="0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REAKTION/RESPONS</a:t>
            </a:r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9AA0F92B-7A7A-7B45-893C-1330744BCA49}"/>
              </a:ext>
            </a:extLst>
          </p:cNvPr>
          <p:cNvSpPr/>
          <p:nvPr/>
        </p:nvSpPr>
        <p:spPr>
          <a:xfrm>
            <a:off x="4027577" y="3149835"/>
            <a:ext cx="4110724" cy="330993"/>
          </a:xfrm>
          <a:custGeom>
            <a:avLst/>
            <a:gdLst>
              <a:gd name="connsiteX0" fmla="*/ 3669983 w 3667125"/>
              <a:gd name="connsiteY0" fmla="*/ 0 h 295275"/>
              <a:gd name="connsiteX1" fmla="*/ 3510725 w 3667125"/>
              <a:gd name="connsiteY1" fmla="*/ 296132 h 295275"/>
              <a:gd name="connsiteX2" fmla="*/ 159258 w 3667125"/>
              <a:gd name="connsiteY2" fmla="*/ 296132 h 295275"/>
              <a:gd name="connsiteX3" fmla="*/ 0 w 3667125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295275">
                <a:moveTo>
                  <a:pt x="3669983" y="0"/>
                </a:moveTo>
                <a:lnTo>
                  <a:pt x="3510725" y="296132"/>
                </a:lnTo>
                <a:lnTo>
                  <a:pt x="159258" y="296132"/>
                </a:lnTo>
                <a:lnTo>
                  <a:pt x="0" y="0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FÖRSTA KONTAKTERNA</a:t>
            </a:r>
          </a:p>
        </p:txBody>
      </p:sp>
      <p:sp>
        <p:nvSpPr>
          <p:cNvPr id="8" name="Freeform: Shape 14">
            <a:extLst>
              <a:ext uri="{FF2B5EF4-FFF2-40B4-BE49-F238E27FC236}">
                <a16:creationId xmlns:a16="http://schemas.microsoft.com/office/drawing/2014/main" id="{CDAD8B76-7748-ED41-883D-C0CD5C90D15A}"/>
              </a:ext>
            </a:extLst>
          </p:cNvPr>
          <p:cNvSpPr/>
          <p:nvPr/>
        </p:nvSpPr>
        <p:spPr>
          <a:xfrm>
            <a:off x="4384516" y="3813638"/>
            <a:ext cx="3395351" cy="330993"/>
          </a:xfrm>
          <a:custGeom>
            <a:avLst/>
            <a:gdLst>
              <a:gd name="connsiteX0" fmla="*/ 3033141 w 3028950"/>
              <a:gd name="connsiteY0" fmla="*/ 0 h 295275"/>
              <a:gd name="connsiteX1" fmla="*/ 2873978 w 3028950"/>
              <a:gd name="connsiteY1" fmla="*/ 296037 h 295275"/>
              <a:gd name="connsiteX2" fmla="*/ 159163 w 3028950"/>
              <a:gd name="connsiteY2" fmla="*/ 296037 h 295275"/>
              <a:gd name="connsiteX3" fmla="*/ 0 w 3028950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950" h="295275">
                <a:moveTo>
                  <a:pt x="3033141" y="0"/>
                </a:moveTo>
                <a:lnTo>
                  <a:pt x="2873978" y="296037"/>
                </a:lnTo>
                <a:lnTo>
                  <a:pt x="159163" y="296037"/>
                </a:lnTo>
                <a:lnTo>
                  <a:pt x="0" y="0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UPPFÖLJNING AV KONTAKTERNA</a:t>
            </a:r>
          </a:p>
        </p:txBody>
      </p:sp>
      <p:sp>
        <p:nvSpPr>
          <p:cNvPr id="9" name="Freeform: Shape 15">
            <a:extLst>
              <a:ext uri="{FF2B5EF4-FFF2-40B4-BE49-F238E27FC236}">
                <a16:creationId xmlns:a16="http://schemas.microsoft.com/office/drawing/2014/main" id="{D85EE903-EC17-C645-8209-B5C8ECE730FF}"/>
              </a:ext>
            </a:extLst>
          </p:cNvPr>
          <p:cNvSpPr/>
          <p:nvPr/>
        </p:nvSpPr>
        <p:spPr>
          <a:xfrm>
            <a:off x="4741455" y="4477439"/>
            <a:ext cx="2679978" cy="330993"/>
          </a:xfrm>
          <a:custGeom>
            <a:avLst/>
            <a:gdLst>
              <a:gd name="connsiteX0" fmla="*/ 2396300 w 2390775"/>
              <a:gd name="connsiteY0" fmla="*/ 0 h 295275"/>
              <a:gd name="connsiteX1" fmla="*/ 2237137 w 2390775"/>
              <a:gd name="connsiteY1" fmla="*/ 296037 h 295275"/>
              <a:gd name="connsiteX2" fmla="*/ 159163 w 2390775"/>
              <a:gd name="connsiteY2" fmla="*/ 296037 h 295275"/>
              <a:gd name="connsiteX3" fmla="*/ 0 w 2390775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0775" h="295275">
                <a:moveTo>
                  <a:pt x="2396300" y="0"/>
                </a:moveTo>
                <a:lnTo>
                  <a:pt x="2237137" y="296037"/>
                </a:lnTo>
                <a:lnTo>
                  <a:pt x="159163" y="296037"/>
                </a:lnTo>
                <a:lnTo>
                  <a:pt x="0" y="0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ERBJUDANDEN</a:t>
            </a:r>
          </a:p>
        </p:txBody>
      </p:sp>
      <p:sp>
        <p:nvSpPr>
          <p:cNvPr id="10" name="Freeform: Shape 16">
            <a:extLst>
              <a:ext uri="{FF2B5EF4-FFF2-40B4-BE49-F238E27FC236}">
                <a16:creationId xmlns:a16="http://schemas.microsoft.com/office/drawing/2014/main" id="{47E6CCED-374B-1742-AE97-8401C192459E}"/>
              </a:ext>
            </a:extLst>
          </p:cNvPr>
          <p:cNvSpPr/>
          <p:nvPr/>
        </p:nvSpPr>
        <p:spPr>
          <a:xfrm>
            <a:off x="5098287" y="5141134"/>
            <a:ext cx="1964606" cy="330993"/>
          </a:xfrm>
          <a:custGeom>
            <a:avLst/>
            <a:gdLst>
              <a:gd name="connsiteX0" fmla="*/ 1759648 w 1752600"/>
              <a:gd name="connsiteY0" fmla="*/ 0 h 295275"/>
              <a:gd name="connsiteX1" fmla="*/ 1600390 w 1752600"/>
              <a:gd name="connsiteY1" fmla="*/ 296133 h 295275"/>
              <a:gd name="connsiteX2" fmla="*/ 159258 w 1752600"/>
              <a:gd name="connsiteY2" fmla="*/ 296133 h 295275"/>
              <a:gd name="connsiteX3" fmla="*/ 0 w 1752600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295275">
                <a:moveTo>
                  <a:pt x="1759648" y="0"/>
                </a:moveTo>
                <a:lnTo>
                  <a:pt x="1600390" y="296133"/>
                </a:lnTo>
                <a:lnTo>
                  <a:pt x="159258" y="296133"/>
                </a:lnTo>
                <a:lnTo>
                  <a:pt x="0" y="0"/>
                </a:lnTo>
                <a:close/>
              </a:path>
            </a:pathLst>
          </a:custGeom>
          <a:solidFill>
            <a:srgbClr val="ECF4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00">
                <a:latin typeface="Century Gothic" panose="020B0502020202020204" pitchFamily="34" charset="0"/>
              </a:rPr>
              <a:t>FÖRHANDLING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18730-E320-234C-B8A5-4FB9635168DE}"/>
              </a:ext>
            </a:extLst>
          </p:cNvPr>
          <p:cNvGrpSpPr/>
          <p:nvPr/>
        </p:nvGrpSpPr>
        <p:grpSpPr>
          <a:xfrm>
            <a:off x="3887079" y="2223066"/>
            <a:ext cx="4395020" cy="3538166"/>
            <a:chOff x="3887079" y="2223066"/>
            <a:chExt cx="4395020" cy="35381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43A25D-DA6D-E545-BF68-B8B40B820E8A}"/>
                </a:ext>
              </a:extLst>
            </p:cNvPr>
            <p:cNvGrpSpPr/>
            <p:nvPr/>
          </p:nvGrpSpPr>
          <p:grpSpPr>
            <a:xfrm>
              <a:off x="3887079" y="2223066"/>
              <a:ext cx="4395020" cy="2862928"/>
              <a:chOff x="3651806" y="1602760"/>
              <a:chExt cx="4976010" cy="3241390"/>
            </a:xfrm>
            <a:gradFill>
              <a:gsLst>
                <a:gs pos="100000">
                  <a:srgbClr val="22A7F0"/>
                </a:gs>
                <a:gs pos="0">
                  <a:srgbClr val="36D7B7">
                    <a:alpha val="50000"/>
                  </a:srgbClr>
                </a:gs>
              </a:gsLst>
              <a:lin ang="5400000" scaled="0"/>
            </a:gradFill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8373B4-6653-2A40-8927-F5E4A3614316}"/>
                  </a:ext>
                </a:extLst>
              </p:cNvPr>
              <p:cNvGrpSpPr/>
              <p:nvPr/>
            </p:nvGrpSpPr>
            <p:grpSpPr>
              <a:xfrm>
                <a:off x="3651806" y="1602760"/>
                <a:ext cx="4976010" cy="206856"/>
                <a:chOff x="3651804" y="1602758"/>
                <a:chExt cx="4976008" cy="206856"/>
              </a:xfrm>
              <a:grpFill/>
            </p:grpSpPr>
            <p:sp>
              <p:nvSpPr>
                <p:cNvPr id="43" name="Стрелка">
                  <a:extLst>
                    <a:ext uri="{FF2B5EF4-FFF2-40B4-BE49-F238E27FC236}">
                      <a16:creationId xmlns:a16="http://schemas.microsoft.com/office/drawing/2014/main" id="{3B3ABEC6-5F15-394F-8E41-C0AEC817237A}"/>
                    </a:ext>
                  </a:extLst>
                </p:cNvPr>
                <p:cNvSpPr/>
                <p:nvPr/>
              </p:nvSpPr>
              <p:spPr>
                <a:xfrm rot="5400000">
                  <a:off x="3617522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4" name="Стрелка">
                  <a:extLst>
                    <a:ext uri="{FF2B5EF4-FFF2-40B4-BE49-F238E27FC236}">
                      <a16:creationId xmlns:a16="http://schemas.microsoft.com/office/drawing/2014/main" id="{FF1480AA-E4FE-6648-B297-9AED6F11A116}"/>
                    </a:ext>
                  </a:extLst>
                </p:cNvPr>
                <p:cNvSpPr/>
                <p:nvPr/>
              </p:nvSpPr>
              <p:spPr>
                <a:xfrm rot="5400000">
                  <a:off x="4101294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5" name="Стрелка">
                  <a:extLst>
                    <a:ext uri="{FF2B5EF4-FFF2-40B4-BE49-F238E27FC236}">
                      <a16:creationId xmlns:a16="http://schemas.microsoft.com/office/drawing/2014/main" id="{EDD11DF9-0188-F945-A3D0-75F626B7B589}"/>
                    </a:ext>
                  </a:extLst>
                </p:cNvPr>
                <p:cNvSpPr/>
                <p:nvPr/>
              </p:nvSpPr>
              <p:spPr>
                <a:xfrm rot="5400000">
                  <a:off x="4585066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6" name="Стрелка">
                  <a:extLst>
                    <a:ext uri="{FF2B5EF4-FFF2-40B4-BE49-F238E27FC236}">
                      <a16:creationId xmlns:a16="http://schemas.microsoft.com/office/drawing/2014/main" id="{F57CF393-C5C3-134E-9374-77434009C1C6}"/>
                    </a:ext>
                  </a:extLst>
                </p:cNvPr>
                <p:cNvSpPr/>
                <p:nvPr/>
              </p:nvSpPr>
              <p:spPr>
                <a:xfrm rot="5400000">
                  <a:off x="5068838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7" name="Стрелка">
                  <a:extLst>
                    <a:ext uri="{FF2B5EF4-FFF2-40B4-BE49-F238E27FC236}">
                      <a16:creationId xmlns:a16="http://schemas.microsoft.com/office/drawing/2014/main" id="{A445E195-15BB-7F4F-8FB4-73A33F5D4127}"/>
                    </a:ext>
                  </a:extLst>
                </p:cNvPr>
                <p:cNvSpPr/>
                <p:nvPr/>
              </p:nvSpPr>
              <p:spPr>
                <a:xfrm rot="5400000">
                  <a:off x="5552610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8" name="Стрелка">
                  <a:extLst>
                    <a:ext uri="{FF2B5EF4-FFF2-40B4-BE49-F238E27FC236}">
                      <a16:creationId xmlns:a16="http://schemas.microsoft.com/office/drawing/2014/main" id="{9FBB4152-6068-8342-BC9C-1E34F7E8C5D6}"/>
                    </a:ext>
                  </a:extLst>
                </p:cNvPr>
                <p:cNvSpPr/>
                <p:nvPr/>
              </p:nvSpPr>
              <p:spPr>
                <a:xfrm rot="5400000">
                  <a:off x="6520154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9" name="Стрелка">
                  <a:extLst>
                    <a:ext uri="{FF2B5EF4-FFF2-40B4-BE49-F238E27FC236}">
                      <a16:creationId xmlns:a16="http://schemas.microsoft.com/office/drawing/2014/main" id="{E79B92A2-F9CC-5D4B-80F5-2BFA6BD5415C}"/>
                    </a:ext>
                  </a:extLst>
                </p:cNvPr>
                <p:cNvSpPr/>
                <p:nvPr/>
              </p:nvSpPr>
              <p:spPr>
                <a:xfrm rot="5400000">
                  <a:off x="7003926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50" name="Стрелка">
                  <a:extLst>
                    <a:ext uri="{FF2B5EF4-FFF2-40B4-BE49-F238E27FC236}">
                      <a16:creationId xmlns:a16="http://schemas.microsoft.com/office/drawing/2014/main" id="{37D6D628-6F22-D944-9626-5E62300D99F1}"/>
                    </a:ext>
                  </a:extLst>
                </p:cNvPr>
                <p:cNvSpPr/>
                <p:nvPr/>
              </p:nvSpPr>
              <p:spPr>
                <a:xfrm rot="5400000">
                  <a:off x="7487698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51" name="Стрелка">
                  <a:extLst>
                    <a:ext uri="{FF2B5EF4-FFF2-40B4-BE49-F238E27FC236}">
                      <a16:creationId xmlns:a16="http://schemas.microsoft.com/office/drawing/2014/main" id="{A8526CE7-9C00-2C40-ADA4-FE28E0741226}"/>
                    </a:ext>
                  </a:extLst>
                </p:cNvPr>
                <p:cNvSpPr/>
                <p:nvPr/>
              </p:nvSpPr>
              <p:spPr>
                <a:xfrm rot="5400000">
                  <a:off x="7971470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52" name="Стрелка">
                  <a:extLst>
                    <a:ext uri="{FF2B5EF4-FFF2-40B4-BE49-F238E27FC236}">
                      <a16:creationId xmlns:a16="http://schemas.microsoft.com/office/drawing/2014/main" id="{B40295CF-DA52-3347-BAA2-38C543E20472}"/>
                    </a:ext>
                  </a:extLst>
                </p:cNvPr>
                <p:cNvSpPr/>
                <p:nvPr/>
              </p:nvSpPr>
              <p:spPr>
                <a:xfrm rot="5400000">
                  <a:off x="8455238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53" name="Стрелка">
                  <a:extLst>
                    <a:ext uri="{FF2B5EF4-FFF2-40B4-BE49-F238E27FC236}">
                      <a16:creationId xmlns:a16="http://schemas.microsoft.com/office/drawing/2014/main" id="{57D02F75-C039-3D44-A0B2-94301FBD1DBC}"/>
                    </a:ext>
                  </a:extLst>
                </p:cNvPr>
                <p:cNvSpPr/>
                <p:nvPr/>
              </p:nvSpPr>
              <p:spPr>
                <a:xfrm rot="5400000">
                  <a:off x="6036382" y="1637040"/>
                  <a:ext cx="206856" cy="138292"/>
                </a:xfrm>
                <a:prstGeom prst="rightArrow">
                  <a:avLst>
                    <a:gd name="adj1" fmla="val 58443"/>
                    <a:gd name="adj2" fmla="val 75646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4064A77-6059-2A40-9F14-787D24C6B2FB}"/>
                  </a:ext>
                </a:extLst>
              </p:cNvPr>
              <p:cNvGrpSpPr/>
              <p:nvPr/>
            </p:nvGrpSpPr>
            <p:grpSpPr>
              <a:xfrm>
                <a:off x="4155676" y="2337991"/>
                <a:ext cx="3970556" cy="265666"/>
                <a:chOff x="4155675" y="2337987"/>
                <a:chExt cx="3970554" cy="265666"/>
              </a:xfrm>
              <a:grpFill/>
            </p:grpSpPr>
            <p:sp>
              <p:nvSpPr>
                <p:cNvPr id="34" name="Фигура">
                  <a:extLst>
                    <a:ext uri="{FF2B5EF4-FFF2-40B4-BE49-F238E27FC236}">
                      <a16:creationId xmlns:a16="http://schemas.microsoft.com/office/drawing/2014/main" id="{C51307D1-BAC0-0B46-BA9D-7BB29CE131A5}"/>
                    </a:ext>
                  </a:extLst>
                </p:cNvPr>
                <p:cNvSpPr/>
                <p:nvPr/>
              </p:nvSpPr>
              <p:spPr>
                <a:xfrm>
                  <a:off x="4155675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5" name="Фигура">
                  <a:extLst>
                    <a:ext uri="{FF2B5EF4-FFF2-40B4-BE49-F238E27FC236}">
                      <a16:creationId xmlns:a16="http://schemas.microsoft.com/office/drawing/2014/main" id="{831009E5-C328-374B-85D2-214FCDCC6790}"/>
                    </a:ext>
                  </a:extLst>
                </p:cNvPr>
                <p:cNvSpPr/>
                <p:nvPr/>
              </p:nvSpPr>
              <p:spPr>
                <a:xfrm>
                  <a:off x="4639157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6" name="Фигура">
                  <a:extLst>
                    <a:ext uri="{FF2B5EF4-FFF2-40B4-BE49-F238E27FC236}">
                      <a16:creationId xmlns:a16="http://schemas.microsoft.com/office/drawing/2014/main" id="{9C0C571B-F0A9-1F4C-9CF5-1E2D81E9DBCA}"/>
                    </a:ext>
                  </a:extLst>
                </p:cNvPr>
                <p:cNvSpPr/>
                <p:nvPr/>
              </p:nvSpPr>
              <p:spPr>
                <a:xfrm>
                  <a:off x="5122639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7" name="Фигура">
                  <a:extLst>
                    <a:ext uri="{FF2B5EF4-FFF2-40B4-BE49-F238E27FC236}">
                      <a16:creationId xmlns:a16="http://schemas.microsoft.com/office/drawing/2014/main" id="{AC035F22-8055-3743-BBCA-6F6764BC2E20}"/>
                    </a:ext>
                  </a:extLst>
                </p:cNvPr>
                <p:cNvSpPr/>
                <p:nvPr/>
              </p:nvSpPr>
              <p:spPr>
                <a:xfrm>
                  <a:off x="5606121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8" name="Фигура">
                  <a:extLst>
                    <a:ext uri="{FF2B5EF4-FFF2-40B4-BE49-F238E27FC236}">
                      <a16:creationId xmlns:a16="http://schemas.microsoft.com/office/drawing/2014/main" id="{2CFF5F1C-7FCD-0D41-8948-A4B1D1824FDD}"/>
                    </a:ext>
                  </a:extLst>
                </p:cNvPr>
                <p:cNvSpPr/>
                <p:nvPr/>
              </p:nvSpPr>
              <p:spPr>
                <a:xfrm>
                  <a:off x="6089603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9" name="Фигура">
                  <a:extLst>
                    <a:ext uri="{FF2B5EF4-FFF2-40B4-BE49-F238E27FC236}">
                      <a16:creationId xmlns:a16="http://schemas.microsoft.com/office/drawing/2014/main" id="{6B900044-199B-634C-AF61-A08823762F94}"/>
                    </a:ext>
                  </a:extLst>
                </p:cNvPr>
                <p:cNvSpPr/>
                <p:nvPr/>
              </p:nvSpPr>
              <p:spPr>
                <a:xfrm>
                  <a:off x="6573085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0" name="Фигура">
                  <a:extLst>
                    <a:ext uri="{FF2B5EF4-FFF2-40B4-BE49-F238E27FC236}">
                      <a16:creationId xmlns:a16="http://schemas.microsoft.com/office/drawing/2014/main" id="{5A0415DE-0E61-3F46-AF9A-DE438E10FC82}"/>
                    </a:ext>
                  </a:extLst>
                </p:cNvPr>
                <p:cNvSpPr/>
                <p:nvPr/>
              </p:nvSpPr>
              <p:spPr>
                <a:xfrm>
                  <a:off x="7056567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1" name="Фигура">
                  <a:extLst>
                    <a:ext uri="{FF2B5EF4-FFF2-40B4-BE49-F238E27FC236}">
                      <a16:creationId xmlns:a16="http://schemas.microsoft.com/office/drawing/2014/main" id="{F0545F33-BEDF-F04B-9ADD-52A75313A738}"/>
                    </a:ext>
                  </a:extLst>
                </p:cNvPr>
                <p:cNvSpPr/>
                <p:nvPr/>
              </p:nvSpPr>
              <p:spPr>
                <a:xfrm>
                  <a:off x="7540049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2" name="Фигура">
                  <a:extLst>
                    <a:ext uri="{FF2B5EF4-FFF2-40B4-BE49-F238E27FC236}">
                      <a16:creationId xmlns:a16="http://schemas.microsoft.com/office/drawing/2014/main" id="{8D707E49-E391-BA40-8987-5434743C4E0E}"/>
                    </a:ext>
                  </a:extLst>
                </p:cNvPr>
                <p:cNvSpPr/>
                <p:nvPr/>
              </p:nvSpPr>
              <p:spPr>
                <a:xfrm>
                  <a:off x="8023528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B6E3AB1-6A76-FA44-996E-C92B4C1637AC}"/>
                  </a:ext>
                </a:extLst>
              </p:cNvPr>
              <p:cNvGrpSpPr/>
              <p:nvPr/>
            </p:nvGrpSpPr>
            <p:grpSpPr>
              <a:xfrm>
                <a:off x="4639159" y="3063170"/>
                <a:ext cx="3003594" cy="265666"/>
                <a:chOff x="4639157" y="2337987"/>
                <a:chExt cx="3003593" cy="265666"/>
              </a:xfrm>
              <a:grpFill/>
            </p:grpSpPr>
            <p:sp>
              <p:nvSpPr>
                <p:cNvPr id="27" name="Фигура">
                  <a:extLst>
                    <a:ext uri="{FF2B5EF4-FFF2-40B4-BE49-F238E27FC236}">
                      <a16:creationId xmlns:a16="http://schemas.microsoft.com/office/drawing/2014/main" id="{AFFCAB88-DE0C-BB4F-8435-199E0AED42AC}"/>
                    </a:ext>
                  </a:extLst>
                </p:cNvPr>
                <p:cNvSpPr/>
                <p:nvPr/>
              </p:nvSpPr>
              <p:spPr>
                <a:xfrm>
                  <a:off x="4639157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8" name="Фигура">
                  <a:extLst>
                    <a:ext uri="{FF2B5EF4-FFF2-40B4-BE49-F238E27FC236}">
                      <a16:creationId xmlns:a16="http://schemas.microsoft.com/office/drawing/2014/main" id="{D48F1B14-D131-EB4D-BB22-70F85C8F4E68}"/>
                    </a:ext>
                  </a:extLst>
                </p:cNvPr>
                <p:cNvSpPr/>
                <p:nvPr/>
              </p:nvSpPr>
              <p:spPr>
                <a:xfrm>
                  <a:off x="5122639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9" name="Фигура">
                  <a:extLst>
                    <a:ext uri="{FF2B5EF4-FFF2-40B4-BE49-F238E27FC236}">
                      <a16:creationId xmlns:a16="http://schemas.microsoft.com/office/drawing/2014/main" id="{303DB10D-17E5-5343-A61C-1E2C23366C92}"/>
                    </a:ext>
                  </a:extLst>
                </p:cNvPr>
                <p:cNvSpPr/>
                <p:nvPr/>
              </p:nvSpPr>
              <p:spPr>
                <a:xfrm>
                  <a:off x="5606121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0" name="Фигура">
                  <a:extLst>
                    <a:ext uri="{FF2B5EF4-FFF2-40B4-BE49-F238E27FC236}">
                      <a16:creationId xmlns:a16="http://schemas.microsoft.com/office/drawing/2014/main" id="{81F6C898-1816-CD4A-B18D-30C4F7ABC158}"/>
                    </a:ext>
                  </a:extLst>
                </p:cNvPr>
                <p:cNvSpPr/>
                <p:nvPr/>
              </p:nvSpPr>
              <p:spPr>
                <a:xfrm>
                  <a:off x="6089603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1" name="Фигура">
                  <a:extLst>
                    <a:ext uri="{FF2B5EF4-FFF2-40B4-BE49-F238E27FC236}">
                      <a16:creationId xmlns:a16="http://schemas.microsoft.com/office/drawing/2014/main" id="{934BD6FA-1F7F-D74F-B6C5-07F0ADCA3F7D}"/>
                    </a:ext>
                  </a:extLst>
                </p:cNvPr>
                <p:cNvSpPr/>
                <p:nvPr/>
              </p:nvSpPr>
              <p:spPr>
                <a:xfrm>
                  <a:off x="6573085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2" name="Фигура">
                  <a:extLst>
                    <a:ext uri="{FF2B5EF4-FFF2-40B4-BE49-F238E27FC236}">
                      <a16:creationId xmlns:a16="http://schemas.microsoft.com/office/drawing/2014/main" id="{2D8EB3A4-F102-6047-97FD-D32D51BFFF6E}"/>
                    </a:ext>
                  </a:extLst>
                </p:cNvPr>
                <p:cNvSpPr/>
                <p:nvPr/>
              </p:nvSpPr>
              <p:spPr>
                <a:xfrm>
                  <a:off x="7056567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33" name="Фигура">
                  <a:extLst>
                    <a:ext uri="{FF2B5EF4-FFF2-40B4-BE49-F238E27FC236}">
                      <a16:creationId xmlns:a16="http://schemas.microsoft.com/office/drawing/2014/main" id="{85DC5D78-F9D8-164C-A56A-B788735F899C}"/>
                    </a:ext>
                  </a:extLst>
                </p:cNvPr>
                <p:cNvSpPr/>
                <p:nvPr/>
              </p:nvSpPr>
              <p:spPr>
                <a:xfrm>
                  <a:off x="7540049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663E4DF-A2F0-FF4B-96C8-494600BC8AE7}"/>
                  </a:ext>
                </a:extLst>
              </p:cNvPr>
              <p:cNvGrpSpPr/>
              <p:nvPr/>
            </p:nvGrpSpPr>
            <p:grpSpPr>
              <a:xfrm>
                <a:off x="5122640" y="3853170"/>
                <a:ext cx="2036630" cy="265666"/>
                <a:chOff x="5122639" y="2337987"/>
                <a:chExt cx="2036629" cy="265666"/>
              </a:xfrm>
              <a:grpFill/>
            </p:grpSpPr>
            <p:sp>
              <p:nvSpPr>
                <p:cNvPr id="22" name="Фигура">
                  <a:extLst>
                    <a:ext uri="{FF2B5EF4-FFF2-40B4-BE49-F238E27FC236}">
                      <a16:creationId xmlns:a16="http://schemas.microsoft.com/office/drawing/2014/main" id="{727BF4A9-991D-A549-8059-FC1C875023DF}"/>
                    </a:ext>
                  </a:extLst>
                </p:cNvPr>
                <p:cNvSpPr/>
                <p:nvPr/>
              </p:nvSpPr>
              <p:spPr>
                <a:xfrm>
                  <a:off x="5122639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3" name="Фигура">
                  <a:extLst>
                    <a:ext uri="{FF2B5EF4-FFF2-40B4-BE49-F238E27FC236}">
                      <a16:creationId xmlns:a16="http://schemas.microsoft.com/office/drawing/2014/main" id="{664E80C4-3BE4-C84F-A361-7F02893B9185}"/>
                    </a:ext>
                  </a:extLst>
                </p:cNvPr>
                <p:cNvSpPr/>
                <p:nvPr/>
              </p:nvSpPr>
              <p:spPr>
                <a:xfrm>
                  <a:off x="5606121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4" name="Фигура">
                  <a:extLst>
                    <a:ext uri="{FF2B5EF4-FFF2-40B4-BE49-F238E27FC236}">
                      <a16:creationId xmlns:a16="http://schemas.microsoft.com/office/drawing/2014/main" id="{05E6C6B6-4091-7248-9C0C-3BDC247D271D}"/>
                    </a:ext>
                  </a:extLst>
                </p:cNvPr>
                <p:cNvSpPr/>
                <p:nvPr/>
              </p:nvSpPr>
              <p:spPr>
                <a:xfrm>
                  <a:off x="6089603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5" name="Фигура">
                  <a:extLst>
                    <a:ext uri="{FF2B5EF4-FFF2-40B4-BE49-F238E27FC236}">
                      <a16:creationId xmlns:a16="http://schemas.microsoft.com/office/drawing/2014/main" id="{17B3EF45-EB22-EE41-8B4B-134469E13FC0}"/>
                    </a:ext>
                  </a:extLst>
                </p:cNvPr>
                <p:cNvSpPr/>
                <p:nvPr/>
              </p:nvSpPr>
              <p:spPr>
                <a:xfrm>
                  <a:off x="6573085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6" name="Фигура">
                  <a:extLst>
                    <a:ext uri="{FF2B5EF4-FFF2-40B4-BE49-F238E27FC236}">
                      <a16:creationId xmlns:a16="http://schemas.microsoft.com/office/drawing/2014/main" id="{3A0F8B1A-A0C9-B24E-B661-607E088B63A9}"/>
                    </a:ext>
                  </a:extLst>
                </p:cNvPr>
                <p:cNvSpPr/>
                <p:nvPr/>
              </p:nvSpPr>
              <p:spPr>
                <a:xfrm>
                  <a:off x="7056567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802BEC8-796F-D94B-AC18-067D248B2C92}"/>
                  </a:ext>
                </a:extLst>
              </p:cNvPr>
              <p:cNvGrpSpPr/>
              <p:nvPr/>
            </p:nvGrpSpPr>
            <p:grpSpPr>
              <a:xfrm>
                <a:off x="5606121" y="4578484"/>
                <a:ext cx="1069665" cy="265666"/>
                <a:chOff x="5606121" y="2337987"/>
                <a:chExt cx="1069665" cy="265666"/>
              </a:xfrm>
              <a:grpFill/>
            </p:grpSpPr>
            <p:sp>
              <p:nvSpPr>
                <p:cNvPr id="19" name="Фигура">
                  <a:extLst>
                    <a:ext uri="{FF2B5EF4-FFF2-40B4-BE49-F238E27FC236}">
                      <a16:creationId xmlns:a16="http://schemas.microsoft.com/office/drawing/2014/main" id="{8EBC8D6E-C4E0-5F4E-82E4-C053E47E9622}"/>
                    </a:ext>
                  </a:extLst>
                </p:cNvPr>
                <p:cNvSpPr/>
                <p:nvPr/>
              </p:nvSpPr>
              <p:spPr>
                <a:xfrm>
                  <a:off x="5606121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0" name="Фигура">
                  <a:extLst>
                    <a:ext uri="{FF2B5EF4-FFF2-40B4-BE49-F238E27FC236}">
                      <a16:creationId xmlns:a16="http://schemas.microsoft.com/office/drawing/2014/main" id="{80064138-A434-504A-AA27-5BD79E616213}"/>
                    </a:ext>
                  </a:extLst>
                </p:cNvPr>
                <p:cNvSpPr/>
                <p:nvPr/>
              </p:nvSpPr>
              <p:spPr>
                <a:xfrm>
                  <a:off x="6089603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21" name="Фигура">
                  <a:extLst>
                    <a:ext uri="{FF2B5EF4-FFF2-40B4-BE49-F238E27FC236}">
                      <a16:creationId xmlns:a16="http://schemas.microsoft.com/office/drawing/2014/main" id="{A30AA31B-107E-C041-BB07-5BAC35B6CEBF}"/>
                    </a:ext>
                  </a:extLst>
                </p:cNvPr>
                <p:cNvSpPr/>
                <p:nvPr/>
              </p:nvSpPr>
              <p:spPr>
                <a:xfrm>
                  <a:off x="6573085" y="2337987"/>
                  <a:ext cx="102701" cy="265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80" extrusionOk="0">
                      <a:moveTo>
                        <a:pt x="10600" y="0"/>
                      </a:moveTo>
                      <a:cubicBezTo>
                        <a:pt x="9184" y="0"/>
                        <a:pt x="7769" y="214"/>
                        <a:pt x="6689" y="642"/>
                      </a:cubicBezTo>
                      <a:cubicBezTo>
                        <a:pt x="4529" y="1498"/>
                        <a:pt x="4529" y="2887"/>
                        <a:pt x="6689" y="3743"/>
                      </a:cubicBezTo>
                      <a:cubicBezTo>
                        <a:pt x="8849" y="4599"/>
                        <a:pt x="12354" y="4599"/>
                        <a:pt x="14515" y="3743"/>
                      </a:cubicBezTo>
                      <a:cubicBezTo>
                        <a:pt x="16675" y="2887"/>
                        <a:pt x="16675" y="1498"/>
                        <a:pt x="14515" y="642"/>
                      </a:cubicBezTo>
                      <a:cubicBezTo>
                        <a:pt x="13434" y="214"/>
                        <a:pt x="12016" y="0"/>
                        <a:pt x="10600" y="0"/>
                      </a:cubicBezTo>
                      <a:close/>
                      <a:moveTo>
                        <a:pt x="10753" y="4546"/>
                      </a:moveTo>
                      <a:cubicBezTo>
                        <a:pt x="7600" y="4511"/>
                        <a:pt x="4782" y="5234"/>
                        <a:pt x="2915" y="6250"/>
                      </a:cubicBezTo>
                      <a:cubicBezTo>
                        <a:pt x="587" y="7517"/>
                        <a:pt x="-164" y="9105"/>
                        <a:pt x="29" y="10671"/>
                      </a:cubicBezTo>
                      <a:cubicBezTo>
                        <a:pt x="91" y="11177"/>
                        <a:pt x="250" y="11681"/>
                        <a:pt x="505" y="12177"/>
                      </a:cubicBezTo>
                      <a:cubicBezTo>
                        <a:pt x="675" y="12527"/>
                        <a:pt x="1550" y="12747"/>
                        <a:pt x="2422" y="12661"/>
                      </a:cubicBezTo>
                      <a:cubicBezTo>
                        <a:pt x="3225" y="12582"/>
                        <a:pt x="3728" y="12266"/>
                        <a:pt x="3564" y="11945"/>
                      </a:cubicBezTo>
                      <a:cubicBezTo>
                        <a:pt x="3425" y="11278"/>
                        <a:pt x="3506" y="10607"/>
                        <a:pt x="3803" y="9948"/>
                      </a:cubicBezTo>
                      <a:cubicBezTo>
                        <a:pt x="4114" y="9260"/>
                        <a:pt x="4657" y="8591"/>
                        <a:pt x="5421" y="7961"/>
                      </a:cubicBezTo>
                      <a:lnTo>
                        <a:pt x="4306" y="11841"/>
                      </a:lnTo>
                      <a:cubicBezTo>
                        <a:pt x="4168" y="12192"/>
                        <a:pt x="4213" y="12551"/>
                        <a:pt x="4442" y="12895"/>
                      </a:cubicBezTo>
                      <a:cubicBezTo>
                        <a:pt x="4630" y="13176"/>
                        <a:pt x="4938" y="13443"/>
                        <a:pt x="5351" y="13683"/>
                      </a:cubicBezTo>
                      <a:lnTo>
                        <a:pt x="6246" y="20915"/>
                      </a:lnTo>
                      <a:cubicBezTo>
                        <a:pt x="6342" y="21307"/>
                        <a:pt x="7202" y="21600"/>
                        <a:pt x="8197" y="21579"/>
                      </a:cubicBezTo>
                      <a:cubicBezTo>
                        <a:pt x="9114" y="21560"/>
                        <a:pt x="9853" y="21277"/>
                        <a:pt x="9931" y="20915"/>
                      </a:cubicBezTo>
                      <a:lnTo>
                        <a:pt x="10633" y="15491"/>
                      </a:lnTo>
                      <a:lnTo>
                        <a:pt x="11326" y="20845"/>
                      </a:lnTo>
                      <a:cubicBezTo>
                        <a:pt x="11368" y="21267"/>
                        <a:pt x="12273" y="21595"/>
                        <a:pt x="13340" y="21574"/>
                      </a:cubicBezTo>
                      <a:cubicBezTo>
                        <a:pt x="14328" y="21554"/>
                        <a:pt x="15109" y="21237"/>
                        <a:pt x="15137" y="20845"/>
                      </a:cubicBezTo>
                      <a:lnTo>
                        <a:pt x="15912" y="13613"/>
                      </a:lnTo>
                      <a:cubicBezTo>
                        <a:pt x="16272" y="13429"/>
                        <a:pt x="16555" y="13223"/>
                        <a:pt x="16755" y="13004"/>
                      </a:cubicBezTo>
                      <a:cubicBezTo>
                        <a:pt x="17054" y="12676"/>
                        <a:pt x="17158" y="12325"/>
                        <a:pt x="17058" y="11978"/>
                      </a:cubicBezTo>
                      <a:lnTo>
                        <a:pt x="15846" y="7962"/>
                      </a:lnTo>
                      <a:cubicBezTo>
                        <a:pt x="16588" y="8591"/>
                        <a:pt x="17118" y="9256"/>
                        <a:pt x="17420" y="9940"/>
                      </a:cubicBezTo>
                      <a:cubicBezTo>
                        <a:pt x="17728" y="10637"/>
                        <a:pt x="17800" y="11347"/>
                        <a:pt x="17630" y="12051"/>
                      </a:cubicBezTo>
                      <a:cubicBezTo>
                        <a:pt x="17562" y="12327"/>
                        <a:pt x="17965" y="12588"/>
                        <a:pt x="18619" y="12689"/>
                      </a:cubicBezTo>
                      <a:cubicBezTo>
                        <a:pt x="19621" y="12844"/>
                        <a:pt x="20726" y="12591"/>
                        <a:pt x="20885" y="12169"/>
                      </a:cubicBezTo>
                      <a:cubicBezTo>
                        <a:pt x="21177" y="10221"/>
                        <a:pt x="21436" y="8076"/>
                        <a:pt x="18529" y="6410"/>
                      </a:cubicBezTo>
                      <a:cubicBezTo>
                        <a:pt x="16706" y="5365"/>
                        <a:pt x="13939" y="4581"/>
                        <a:pt x="10753" y="454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ern="0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</p:grpSp>
        </p:grpSp>
        <p:sp>
          <p:nvSpPr>
            <p:cNvPr id="13" name="Фигура">
              <a:extLst>
                <a:ext uri="{FF2B5EF4-FFF2-40B4-BE49-F238E27FC236}">
                  <a16:creationId xmlns:a16="http://schemas.microsoft.com/office/drawing/2014/main" id="{3B1352A1-8797-9A45-A73E-C126AC7C061A}"/>
                </a:ext>
              </a:extLst>
            </p:cNvPr>
            <p:cNvSpPr/>
            <p:nvPr/>
          </p:nvSpPr>
          <p:spPr>
            <a:xfrm>
              <a:off x="6040246" y="5526585"/>
              <a:ext cx="90710" cy="23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580" extrusionOk="0">
                  <a:moveTo>
                    <a:pt x="10600" y="0"/>
                  </a:moveTo>
                  <a:cubicBezTo>
                    <a:pt x="9184" y="0"/>
                    <a:pt x="7769" y="214"/>
                    <a:pt x="6689" y="642"/>
                  </a:cubicBezTo>
                  <a:cubicBezTo>
                    <a:pt x="4529" y="1498"/>
                    <a:pt x="4529" y="2887"/>
                    <a:pt x="6689" y="3743"/>
                  </a:cubicBezTo>
                  <a:cubicBezTo>
                    <a:pt x="8849" y="4599"/>
                    <a:pt x="12354" y="4599"/>
                    <a:pt x="14515" y="3743"/>
                  </a:cubicBezTo>
                  <a:cubicBezTo>
                    <a:pt x="16675" y="2887"/>
                    <a:pt x="16675" y="1498"/>
                    <a:pt x="14515" y="642"/>
                  </a:cubicBezTo>
                  <a:cubicBezTo>
                    <a:pt x="13434" y="214"/>
                    <a:pt x="12016" y="0"/>
                    <a:pt x="10600" y="0"/>
                  </a:cubicBezTo>
                  <a:close/>
                  <a:moveTo>
                    <a:pt x="10753" y="4546"/>
                  </a:moveTo>
                  <a:cubicBezTo>
                    <a:pt x="7600" y="4511"/>
                    <a:pt x="4782" y="5234"/>
                    <a:pt x="2915" y="6250"/>
                  </a:cubicBezTo>
                  <a:cubicBezTo>
                    <a:pt x="587" y="7517"/>
                    <a:pt x="-164" y="9105"/>
                    <a:pt x="29" y="10671"/>
                  </a:cubicBezTo>
                  <a:cubicBezTo>
                    <a:pt x="91" y="11177"/>
                    <a:pt x="250" y="11681"/>
                    <a:pt x="505" y="12177"/>
                  </a:cubicBezTo>
                  <a:cubicBezTo>
                    <a:pt x="675" y="12527"/>
                    <a:pt x="1550" y="12747"/>
                    <a:pt x="2422" y="12661"/>
                  </a:cubicBezTo>
                  <a:cubicBezTo>
                    <a:pt x="3225" y="12582"/>
                    <a:pt x="3728" y="12266"/>
                    <a:pt x="3564" y="11945"/>
                  </a:cubicBezTo>
                  <a:cubicBezTo>
                    <a:pt x="3425" y="11278"/>
                    <a:pt x="3506" y="10607"/>
                    <a:pt x="3803" y="9948"/>
                  </a:cubicBezTo>
                  <a:cubicBezTo>
                    <a:pt x="4114" y="9260"/>
                    <a:pt x="4657" y="8591"/>
                    <a:pt x="5421" y="7961"/>
                  </a:cubicBezTo>
                  <a:lnTo>
                    <a:pt x="4306" y="11841"/>
                  </a:lnTo>
                  <a:cubicBezTo>
                    <a:pt x="4168" y="12192"/>
                    <a:pt x="4213" y="12551"/>
                    <a:pt x="4442" y="12895"/>
                  </a:cubicBezTo>
                  <a:cubicBezTo>
                    <a:pt x="4630" y="13176"/>
                    <a:pt x="4938" y="13443"/>
                    <a:pt x="5351" y="13683"/>
                  </a:cubicBezTo>
                  <a:lnTo>
                    <a:pt x="6246" y="20915"/>
                  </a:lnTo>
                  <a:cubicBezTo>
                    <a:pt x="6342" y="21307"/>
                    <a:pt x="7202" y="21600"/>
                    <a:pt x="8197" y="21579"/>
                  </a:cubicBezTo>
                  <a:cubicBezTo>
                    <a:pt x="9114" y="21560"/>
                    <a:pt x="9853" y="21277"/>
                    <a:pt x="9931" y="20915"/>
                  </a:cubicBezTo>
                  <a:lnTo>
                    <a:pt x="10633" y="15491"/>
                  </a:lnTo>
                  <a:lnTo>
                    <a:pt x="11326" y="20845"/>
                  </a:lnTo>
                  <a:cubicBezTo>
                    <a:pt x="11368" y="21267"/>
                    <a:pt x="12273" y="21595"/>
                    <a:pt x="13340" y="21574"/>
                  </a:cubicBezTo>
                  <a:cubicBezTo>
                    <a:pt x="14328" y="21554"/>
                    <a:pt x="15109" y="21237"/>
                    <a:pt x="15137" y="20845"/>
                  </a:cubicBezTo>
                  <a:lnTo>
                    <a:pt x="15912" y="13613"/>
                  </a:lnTo>
                  <a:cubicBezTo>
                    <a:pt x="16272" y="13429"/>
                    <a:pt x="16555" y="13223"/>
                    <a:pt x="16755" y="13004"/>
                  </a:cubicBezTo>
                  <a:cubicBezTo>
                    <a:pt x="17054" y="12676"/>
                    <a:pt x="17158" y="12325"/>
                    <a:pt x="17058" y="11978"/>
                  </a:cubicBezTo>
                  <a:lnTo>
                    <a:pt x="15846" y="7962"/>
                  </a:lnTo>
                  <a:cubicBezTo>
                    <a:pt x="16588" y="8591"/>
                    <a:pt x="17118" y="9256"/>
                    <a:pt x="17420" y="9940"/>
                  </a:cubicBezTo>
                  <a:cubicBezTo>
                    <a:pt x="17728" y="10637"/>
                    <a:pt x="17800" y="11347"/>
                    <a:pt x="17630" y="12051"/>
                  </a:cubicBezTo>
                  <a:cubicBezTo>
                    <a:pt x="17562" y="12327"/>
                    <a:pt x="17965" y="12588"/>
                    <a:pt x="18619" y="12689"/>
                  </a:cubicBezTo>
                  <a:cubicBezTo>
                    <a:pt x="19621" y="12844"/>
                    <a:pt x="20726" y="12591"/>
                    <a:pt x="20885" y="12169"/>
                  </a:cubicBezTo>
                  <a:cubicBezTo>
                    <a:pt x="21177" y="10221"/>
                    <a:pt x="21436" y="8076"/>
                    <a:pt x="18529" y="6410"/>
                  </a:cubicBezTo>
                  <a:cubicBezTo>
                    <a:pt x="16706" y="5365"/>
                    <a:pt x="13939" y="4581"/>
                    <a:pt x="10753" y="4546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1416BE-1ED8-6144-890D-F0546979DA85}"/>
              </a:ext>
            </a:extLst>
          </p:cNvPr>
          <p:cNvGrpSpPr/>
          <p:nvPr/>
        </p:nvGrpSpPr>
        <p:grpSpPr>
          <a:xfrm>
            <a:off x="2903458" y="1822339"/>
            <a:ext cx="2331135" cy="4344994"/>
            <a:chOff x="3322946" y="1444555"/>
            <a:chExt cx="2104618" cy="3922791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0CB5C76-52B1-914E-82A0-0AD1CF2539E5}"/>
                </a:ext>
              </a:extLst>
            </p:cNvPr>
            <p:cNvCxnSpPr>
              <a:cxnSpLocks/>
            </p:cNvCxnSpPr>
            <p:nvPr/>
          </p:nvCxnSpPr>
          <p:spPr>
            <a:xfrm>
              <a:off x="3322946" y="1444555"/>
              <a:ext cx="1046359" cy="1946011"/>
            </a:xfrm>
            <a:prstGeom prst="straightConnector1">
              <a:avLst/>
            </a:prstGeom>
            <a:ln w="50800" cap="rnd">
              <a:solidFill>
                <a:srgbClr val="BFBFBF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4BC242-D013-6C44-BA2B-DC89906F04FC}"/>
                </a:ext>
              </a:extLst>
            </p:cNvPr>
            <p:cNvCxnSpPr>
              <a:cxnSpLocks/>
            </p:cNvCxnSpPr>
            <p:nvPr/>
          </p:nvCxnSpPr>
          <p:spPr>
            <a:xfrm>
              <a:off x="4445650" y="3541190"/>
              <a:ext cx="981914" cy="1826156"/>
            </a:xfrm>
            <a:prstGeom prst="straightConnector1">
              <a:avLst/>
            </a:prstGeom>
            <a:ln w="50800" cap="rnd">
              <a:solidFill>
                <a:srgbClr val="BFBFBF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081C-9297-6349-BB91-1E98E7F1AA85}"/>
              </a:ext>
            </a:extLst>
          </p:cNvPr>
          <p:cNvGrpSpPr/>
          <p:nvPr/>
        </p:nvGrpSpPr>
        <p:grpSpPr>
          <a:xfrm flipH="1">
            <a:off x="6934486" y="1822339"/>
            <a:ext cx="2331135" cy="4344994"/>
            <a:chOff x="3322946" y="1444555"/>
            <a:chExt cx="2104618" cy="3922791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9F7CA9-2541-3D4A-9784-C4814BD75D09}"/>
                </a:ext>
              </a:extLst>
            </p:cNvPr>
            <p:cNvCxnSpPr>
              <a:cxnSpLocks/>
            </p:cNvCxnSpPr>
            <p:nvPr/>
          </p:nvCxnSpPr>
          <p:spPr>
            <a:xfrm>
              <a:off x="3322946" y="1444555"/>
              <a:ext cx="1046359" cy="1946011"/>
            </a:xfrm>
            <a:prstGeom prst="straightConnector1">
              <a:avLst/>
            </a:prstGeom>
            <a:ln w="50800" cap="rnd">
              <a:solidFill>
                <a:srgbClr val="BFBFBF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78A2265-4921-CE4B-B285-530875492EF0}"/>
                </a:ext>
              </a:extLst>
            </p:cNvPr>
            <p:cNvCxnSpPr>
              <a:cxnSpLocks/>
            </p:cNvCxnSpPr>
            <p:nvPr/>
          </p:nvCxnSpPr>
          <p:spPr>
            <a:xfrm>
              <a:off x="4445650" y="3541190"/>
              <a:ext cx="981914" cy="1826156"/>
            </a:xfrm>
            <a:prstGeom prst="straightConnector1">
              <a:avLst/>
            </a:prstGeom>
            <a:ln w="50800" cap="rnd">
              <a:solidFill>
                <a:srgbClr val="BFBFBF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DFDF636-ABB3-8248-A6CD-7728E7A17AC5}"/>
              </a:ext>
            </a:extLst>
          </p:cNvPr>
          <p:cNvSpPr txBox="1"/>
          <p:nvPr/>
        </p:nvSpPr>
        <p:spPr>
          <a:xfrm>
            <a:off x="2012093" y="2929537"/>
            <a:ext cx="1051891" cy="2525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900" err="1">
                <a:latin typeface="Century Gothic" panose="020B0502020202020204" pitchFamily="34" charset="0"/>
              </a:rPr>
              <a:t>Marknadsföring</a:t>
            </a:r>
            <a:endParaRPr lang="en-US" sz="900"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7EA10E-309E-3042-A557-D40E6F688209}"/>
              </a:ext>
            </a:extLst>
          </p:cNvPr>
          <p:cNvSpPr txBox="1"/>
          <p:nvPr/>
        </p:nvSpPr>
        <p:spPr>
          <a:xfrm>
            <a:off x="3459858" y="5099031"/>
            <a:ext cx="761747" cy="2525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900" err="1">
                <a:latin typeface="Century Gothic" panose="020B0502020202020204" pitchFamily="34" charset="0"/>
              </a:rPr>
              <a:t>Försäljning</a:t>
            </a:r>
            <a:endParaRPr lang="en-US" sz="900"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C1E267-40F8-B446-94BB-A69D38EF4413}"/>
              </a:ext>
            </a:extLst>
          </p:cNvPr>
          <p:cNvSpPr txBox="1"/>
          <p:nvPr/>
        </p:nvSpPr>
        <p:spPr>
          <a:xfrm flipH="1">
            <a:off x="9105096" y="2816515"/>
            <a:ext cx="1419005" cy="47861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900">
                <a:latin typeface="Century Gothic" panose="020B0502020202020204" pitchFamily="34" charset="0"/>
              </a:rPr>
              <a:t>Lead Management</a:t>
            </a:r>
          </a:p>
          <a:p>
            <a:pPr>
              <a:lnSpc>
                <a:spcPts val="1400"/>
              </a:lnSpc>
            </a:pPr>
            <a:r>
              <a:rPr lang="en-US" sz="900">
                <a:latin typeface="Century Gothic" panose="020B0502020202020204" pitchFamily="34" charset="0"/>
              </a:rPr>
              <a:t>Process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505693-088F-7B4A-AB50-02B94A438D7A}"/>
              </a:ext>
            </a:extLst>
          </p:cNvPr>
          <p:cNvSpPr txBox="1"/>
          <p:nvPr/>
        </p:nvSpPr>
        <p:spPr>
          <a:xfrm flipH="1">
            <a:off x="7947474" y="5009263"/>
            <a:ext cx="1488079" cy="432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900">
                <a:latin typeface="Century Gothic" panose="020B0502020202020204" pitchFamily="34" charset="0"/>
              </a:rPr>
              <a:t>Opportunity</a:t>
            </a:r>
          </a:p>
          <a:p>
            <a:pPr>
              <a:lnSpc>
                <a:spcPts val="1400"/>
              </a:lnSpc>
            </a:pPr>
            <a:r>
              <a:rPr lang="en-US" sz="900">
                <a:latin typeface="Century Gothic" panose="020B0502020202020204" pitchFamily="34" charset="0"/>
              </a:rPr>
              <a:t>Management Process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A3E35D-565F-1248-809D-06B020CF1D79}"/>
              </a:ext>
            </a:extLst>
          </p:cNvPr>
          <p:cNvSpPr txBox="1"/>
          <p:nvPr/>
        </p:nvSpPr>
        <p:spPr>
          <a:xfrm>
            <a:off x="10293834" y="3657913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Hemsida</a:t>
            </a:r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0CA978-1F4B-D640-BC5D-B30F4EDFCE5B}"/>
              </a:ext>
            </a:extLst>
          </p:cNvPr>
          <p:cNvSpPr txBox="1"/>
          <p:nvPr/>
        </p:nvSpPr>
        <p:spPr>
          <a:xfrm>
            <a:off x="791627" y="365791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Social Media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ED784AE-59F7-0540-AC81-8418ECF56D45}"/>
              </a:ext>
            </a:extLst>
          </p:cNvPr>
          <p:cNvCxnSpPr/>
          <p:nvPr/>
        </p:nvCxnSpPr>
        <p:spPr>
          <a:xfrm>
            <a:off x="457200" y="2816515"/>
            <a:ext cx="0" cy="219274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F0CE268-F417-F24F-88DC-05BEEB4B4CBB}"/>
              </a:ext>
            </a:extLst>
          </p:cNvPr>
          <p:cNvCxnSpPr/>
          <p:nvPr/>
        </p:nvCxnSpPr>
        <p:spPr>
          <a:xfrm>
            <a:off x="11610110" y="2822422"/>
            <a:ext cx="0" cy="219274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itle 2">
            <a:extLst>
              <a:ext uri="{FF2B5EF4-FFF2-40B4-BE49-F238E27FC236}">
                <a16:creationId xmlns:a16="http://schemas.microsoft.com/office/drawing/2014/main" id="{7578819E-824D-3344-BDC0-028F7A06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/>
          <a:lstStyle/>
          <a:p>
            <a:r>
              <a:rPr lang="en-US" err="1"/>
              <a:t>Exempel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försäljningstratt</a:t>
            </a:r>
            <a:r>
              <a:rPr lang="en-US"/>
              <a:t> – </a:t>
            </a:r>
            <a:r>
              <a:rPr lang="en-US" err="1"/>
              <a:t>ett</a:t>
            </a:r>
            <a:r>
              <a:rPr lang="en-US"/>
              <a:t> </a:t>
            </a:r>
            <a:r>
              <a:rPr lang="en-US" err="1"/>
              <a:t>strategiskt</a:t>
            </a:r>
            <a:r>
              <a:rPr lang="en-US"/>
              <a:t> </a:t>
            </a:r>
            <a:r>
              <a:rPr lang="en-US" err="1"/>
              <a:t>beslut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3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60" grpId="0"/>
      <p:bldP spid="61" grpId="0"/>
      <p:bldP spid="62" grpId="0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120E1-5F30-2C4D-807F-A8D23699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Försäljningsprocessen</a:t>
            </a:r>
            <a:r>
              <a:rPr lang="en-US"/>
              <a:t> - </a:t>
            </a:r>
            <a:r>
              <a:rPr lang="en-US" err="1"/>
              <a:t>ett</a:t>
            </a:r>
            <a:r>
              <a:rPr lang="en-US"/>
              <a:t> </a:t>
            </a:r>
            <a:r>
              <a:rPr lang="en-US" err="1"/>
              <a:t>strategisk</a:t>
            </a:r>
            <a:r>
              <a:rPr lang="en-US"/>
              <a:t> </a:t>
            </a:r>
            <a:r>
              <a:rPr lang="en-US" err="1"/>
              <a:t>beslut</a:t>
            </a:r>
            <a:endParaRPr lang="en-IE">
              <a:solidFill>
                <a:srgbClr val="FF0000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42520FD-B1D5-F548-8916-0942BBAA9EE0}"/>
              </a:ext>
            </a:extLst>
          </p:cNvPr>
          <p:cNvSpPr/>
          <p:nvPr/>
        </p:nvSpPr>
        <p:spPr>
          <a:xfrm>
            <a:off x="3576101" y="1893767"/>
            <a:ext cx="439767" cy="3543401"/>
          </a:xfrm>
          <a:custGeom>
            <a:avLst/>
            <a:gdLst>
              <a:gd name="connsiteX0" fmla="*/ 504709 w 500251"/>
              <a:gd name="connsiteY0" fmla="*/ 3427727 h 6848904"/>
              <a:gd name="connsiteX1" fmla="*/ 260313 w 500251"/>
              <a:gd name="connsiteY1" fmla="*/ 6853817 h 6848904"/>
              <a:gd name="connsiteX2" fmla="*/ 255129 w 500251"/>
              <a:gd name="connsiteY2" fmla="*/ 6855363 h 6848904"/>
              <a:gd name="connsiteX3" fmla="*/ 252400 w 500251"/>
              <a:gd name="connsiteY3" fmla="*/ 6855545 h 6848904"/>
              <a:gd name="connsiteX4" fmla="*/ 0 w 500251"/>
              <a:gd name="connsiteY4" fmla="*/ 3427727 h 6848904"/>
              <a:gd name="connsiteX5" fmla="*/ 252400 w 500251"/>
              <a:gd name="connsiteY5" fmla="*/ 0 h 6848904"/>
              <a:gd name="connsiteX6" fmla="*/ 254674 w 500251"/>
              <a:gd name="connsiteY6" fmla="*/ 182 h 6848904"/>
              <a:gd name="connsiteX7" fmla="*/ 260859 w 500251"/>
              <a:gd name="connsiteY7" fmla="*/ 1910 h 6848904"/>
              <a:gd name="connsiteX8" fmla="*/ 504709 w 500251"/>
              <a:gd name="connsiteY8" fmla="*/ 3427727 h 684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251" h="6848904">
                <a:moveTo>
                  <a:pt x="504709" y="3427727"/>
                </a:moveTo>
                <a:cubicBezTo>
                  <a:pt x="504709" y="5284935"/>
                  <a:pt x="396018" y="6797151"/>
                  <a:pt x="260313" y="6853817"/>
                </a:cubicBezTo>
                <a:lnTo>
                  <a:pt x="255129" y="6855363"/>
                </a:lnTo>
                <a:cubicBezTo>
                  <a:pt x="254219" y="6855454"/>
                  <a:pt x="253309" y="6855545"/>
                  <a:pt x="252400" y="6855545"/>
                </a:cubicBezTo>
                <a:cubicBezTo>
                  <a:pt x="112966" y="6855545"/>
                  <a:pt x="0" y="5320862"/>
                  <a:pt x="0" y="3427727"/>
                </a:cubicBezTo>
                <a:cubicBezTo>
                  <a:pt x="0" y="1534682"/>
                  <a:pt x="112966" y="0"/>
                  <a:pt x="252400" y="0"/>
                </a:cubicBezTo>
                <a:cubicBezTo>
                  <a:pt x="253128" y="0"/>
                  <a:pt x="253946" y="0"/>
                  <a:pt x="254674" y="182"/>
                </a:cubicBezTo>
                <a:lnTo>
                  <a:pt x="260859" y="1910"/>
                </a:lnTo>
                <a:cubicBezTo>
                  <a:pt x="396291" y="62486"/>
                  <a:pt x="504709" y="1573156"/>
                  <a:pt x="504709" y="3427727"/>
                </a:cubicBezTo>
                <a:close/>
              </a:path>
            </a:pathLst>
          </a:custGeom>
          <a:solidFill>
            <a:srgbClr val="C1E6FB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5" name="Freeform: Shape 63">
            <a:extLst>
              <a:ext uri="{FF2B5EF4-FFF2-40B4-BE49-F238E27FC236}">
                <a16:creationId xmlns:a16="http://schemas.microsoft.com/office/drawing/2014/main" id="{4CDB63F3-64BC-A74C-AE00-F13A929F53B0}"/>
              </a:ext>
            </a:extLst>
          </p:cNvPr>
          <p:cNvSpPr/>
          <p:nvPr/>
        </p:nvSpPr>
        <p:spPr>
          <a:xfrm>
            <a:off x="8269056" y="2634205"/>
            <a:ext cx="359810" cy="2070512"/>
          </a:xfrm>
          <a:custGeom>
            <a:avLst/>
            <a:gdLst>
              <a:gd name="connsiteX0" fmla="*/ 413481 w 409297"/>
              <a:gd name="connsiteY0" fmla="*/ 2002282 h 4002015"/>
              <a:gd name="connsiteX1" fmla="*/ 206741 w 409297"/>
              <a:gd name="connsiteY1" fmla="*/ 4004563 h 4002015"/>
              <a:gd name="connsiteX2" fmla="*/ 0 w 409297"/>
              <a:gd name="connsiteY2" fmla="*/ 2002282 h 4002015"/>
              <a:gd name="connsiteX3" fmla="*/ 206741 w 409297"/>
              <a:gd name="connsiteY3" fmla="*/ 0 h 4002015"/>
              <a:gd name="connsiteX4" fmla="*/ 413481 w 409297"/>
              <a:gd name="connsiteY4" fmla="*/ 2002282 h 400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297" h="4002015">
                <a:moveTo>
                  <a:pt x="413481" y="2002282"/>
                </a:moveTo>
                <a:cubicBezTo>
                  <a:pt x="413481" y="3108111"/>
                  <a:pt x="320920" y="4004563"/>
                  <a:pt x="206741" y="4004563"/>
                </a:cubicBezTo>
                <a:cubicBezTo>
                  <a:pt x="92561" y="4004563"/>
                  <a:pt x="0" y="3108111"/>
                  <a:pt x="0" y="2002282"/>
                </a:cubicBezTo>
                <a:cubicBezTo>
                  <a:pt x="0" y="896452"/>
                  <a:pt x="92561" y="0"/>
                  <a:pt x="206741" y="0"/>
                </a:cubicBezTo>
                <a:cubicBezTo>
                  <a:pt x="320920" y="0"/>
                  <a:pt x="413481" y="896452"/>
                  <a:pt x="413481" y="2002282"/>
                </a:cubicBezTo>
                <a:close/>
              </a:path>
            </a:pathLst>
          </a:custGeom>
          <a:solidFill>
            <a:srgbClr val="C0F2E8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6" name="Freeform: Shape 66">
            <a:extLst>
              <a:ext uri="{FF2B5EF4-FFF2-40B4-BE49-F238E27FC236}">
                <a16:creationId xmlns:a16="http://schemas.microsoft.com/office/drawing/2014/main" id="{C65CBAA9-FECC-AD4A-90F4-5E34D96D9A5B}"/>
              </a:ext>
            </a:extLst>
          </p:cNvPr>
          <p:cNvSpPr/>
          <p:nvPr/>
        </p:nvSpPr>
        <p:spPr>
          <a:xfrm>
            <a:off x="5965156" y="2263165"/>
            <a:ext cx="423776" cy="2804604"/>
          </a:xfrm>
          <a:custGeom>
            <a:avLst/>
            <a:gdLst>
              <a:gd name="connsiteX0" fmla="*/ 483153 w 482061"/>
              <a:gd name="connsiteY0" fmla="*/ 2710911 h 5420912"/>
              <a:gd name="connsiteX1" fmla="*/ 241576 w 482061"/>
              <a:gd name="connsiteY1" fmla="*/ 5421822 h 5420912"/>
              <a:gd name="connsiteX2" fmla="*/ 0 w 482061"/>
              <a:gd name="connsiteY2" fmla="*/ 2710911 h 5420912"/>
              <a:gd name="connsiteX3" fmla="*/ 241576 w 482061"/>
              <a:gd name="connsiteY3" fmla="*/ 0 h 5420912"/>
              <a:gd name="connsiteX4" fmla="*/ 483153 w 482061"/>
              <a:gd name="connsiteY4" fmla="*/ 2710911 h 542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061" h="5420912">
                <a:moveTo>
                  <a:pt x="483153" y="2710911"/>
                </a:moveTo>
                <a:cubicBezTo>
                  <a:pt x="483153" y="4208106"/>
                  <a:pt x="374995" y="5421822"/>
                  <a:pt x="241576" y="5421822"/>
                </a:cubicBezTo>
                <a:cubicBezTo>
                  <a:pt x="108158" y="5421822"/>
                  <a:pt x="0" y="4208106"/>
                  <a:pt x="0" y="2710911"/>
                </a:cubicBezTo>
                <a:cubicBezTo>
                  <a:pt x="0" y="1213717"/>
                  <a:pt x="108158" y="0"/>
                  <a:pt x="241576" y="0"/>
                </a:cubicBezTo>
                <a:cubicBezTo>
                  <a:pt x="374995" y="0"/>
                  <a:pt x="483153" y="1213717"/>
                  <a:pt x="483153" y="2710911"/>
                </a:cubicBezTo>
                <a:close/>
              </a:path>
            </a:pathLst>
          </a:custGeom>
          <a:solidFill>
            <a:srgbClr val="B9ECF5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C5FCB7D1-135F-D142-BF98-2079258A1D51}"/>
              </a:ext>
            </a:extLst>
          </p:cNvPr>
          <p:cNvSpPr/>
          <p:nvPr/>
        </p:nvSpPr>
        <p:spPr>
          <a:xfrm>
            <a:off x="3508885" y="5439707"/>
            <a:ext cx="7995" cy="4705"/>
          </a:xfrm>
          <a:custGeom>
            <a:avLst/>
            <a:gdLst>
              <a:gd name="connsiteX0" fmla="*/ 0 w 0"/>
              <a:gd name="connsiteY0" fmla="*/ 1546 h 0"/>
              <a:gd name="connsiteX1" fmla="*/ 5184 w 0"/>
              <a:gd name="connsiteY1" fmla="*/ 0 h 0"/>
              <a:gd name="connsiteX2" fmla="*/ 0 w 0"/>
              <a:gd name="connsiteY2" fmla="*/ 1546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1546"/>
                </a:moveTo>
                <a:lnTo>
                  <a:pt x="5184" y="0"/>
                </a:lnTo>
                <a:cubicBezTo>
                  <a:pt x="3456" y="818"/>
                  <a:pt x="1728" y="1273"/>
                  <a:pt x="0" y="1546"/>
                </a:cubicBezTo>
                <a:close/>
              </a:path>
            </a:pathLst>
          </a:custGeom>
          <a:solidFill>
            <a:srgbClr val="FF70CB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CDCB6-ED64-D847-83B1-F3479DFC92E2}"/>
              </a:ext>
            </a:extLst>
          </p:cNvPr>
          <p:cNvSpPr/>
          <p:nvPr/>
        </p:nvSpPr>
        <p:spPr>
          <a:xfrm>
            <a:off x="3506486" y="5440508"/>
            <a:ext cx="7995" cy="4705"/>
          </a:xfrm>
          <a:custGeom>
            <a:avLst/>
            <a:gdLst>
              <a:gd name="connsiteX0" fmla="*/ 0 w 0"/>
              <a:gd name="connsiteY0" fmla="*/ 182 h 0"/>
              <a:gd name="connsiteX1" fmla="*/ 2729 w 0"/>
              <a:gd name="connsiteY1" fmla="*/ 0 h 0"/>
              <a:gd name="connsiteX2" fmla="*/ 0 w 0"/>
              <a:gd name="connsiteY2" fmla="*/ 728 h 0"/>
              <a:gd name="connsiteX3" fmla="*/ 0 w 0"/>
              <a:gd name="connsiteY3" fmla="*/ 182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>
                <a:moveTo>
                  <a:pt x="0" y="182"/>
                </a:moveTo>
                <a:cubicBezTo>
                  <a:pt x="910" y="182"/>
                  <a:pt x="1819" y="91"/>
                  <a:pt x="2729" y="0"/>
                </a:cubicBezTo>
                <a:lnTo>
                  <a:pt x="0" y="728"/>
                </a:lnTo>
                <a:lnTo>
                  <a:pt x="0" y="182"/>
                </a:lnTo>
                <a:close/>
              </a:path>
            </a:pathLst>
          </a:custGeom>
          <a:solidFill>
            <a:srgbClr val="CF2349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9" name="Arrow: Pentagon 24">
            <a:extLst>
              <a:ext uri="{FF2B5EF4-FFF2-40B4-BE49-F238E27FC236}">
                <a16:creationId xmlns:a16="http://schemas.microsoft.com/office/drawing/2014/main" id="{1ADBDBE3-2CD3-174B-991F-E7299A9D7736}"/>
              </a:ext>
            </a:extLst>
          </p:cNvPr>
          <p:cNvSpPr/>
          <p:nvPr/>
        </p:nvSpPr>
        <p:spPr>
          <a:xfrm>
            <a:off x="533794" y="3928667"/>
            <a:ext cx="3041890" cy="1610305"/>
          </a:xfrm>
          <a:prstGeom prst="homePlate">
            <a:avLst/>
          </a:prstGeom>
          <a:gradFill>
            <a:gsLst>
              <a:gs pos="100000">
                <a:srgbClr val="9AD6F8"/>
              </a:gs>
              <a:gs pos="0">
                <a:srgbClr val="9AD6F8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kern="0">
              <a:solidFill>
                <a:prstClr val="white"/>
              </a:solidFill>
              <a:latin typeface="Open San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87E541-C03F-C548-8568-6EC08ECAD9A7}"/>
              </a:ext>
            </a:extLst>
          </p:cNvPr>
          <p:cNvGrpSpPr/>
          <p:nvPr/>
        </p:nvGrpSpPr>
        <p:grpSpPr>
          <a:xfrm>
            <a:off x="985798" y="4083116"/>
            <a:ext cx="2092240" cy="1259147"/>
            <a:chOff x="1625172" y="3771194"/>
            <a:chExt cx="2263804" cy="13623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DEBF08-9F60-7346-B68C-A0A3BEB5C5DE}"/>
                </a:ext>
              </a:extLst>
            </p:cNvPr>
            <p:cNvSpPr txBox="1"/>
            <p:nvPr/>
          </p:nvSpPr>
          <p:spPr>
            <a:xfrm>
              <a:off x="1667662" y="3771194"/>
              <a:ext cx="2178816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Inlägg</a:t>
              </a:r>
              <a:r>
                <a:rPr lang="en-US" sz="1600">
                  <a:latin typeface="Century Gothic" panose="020B0502020202020204" pitchFamily="34" charset="0"/>
                </a:rPr>
                <a:t> </a:t>
              </a:r>
              <a:r>
                <a:rPr lang="en-US" sz="1600" err="1">
                  <a:latin typeface="Century Gothic" panose="020B0502020202020204" pitchFamily="34" charset="0"/>
                </a:rPr>
                <a:t>på</a:t>
              </a:r>
              <a:r>
                <a:rPr lang="en-US" sz="1600">
                  <a:latin typeface="Century Gothic" panose="020B0502020202020204" pitchFamily="34" charset="0"/>
                </a:rPr>
                <a:t> LinkedIn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FC55B9-DBF8-924B-80E0-F8CC30009D47}"/>
                </a:ext>
              </a:extLst>
            </p:cNvPr>
            <p:cNvSpPr txBox="1"/>
            <p:nvPr/>
          </p:nvSpPr>
          <p:spPr>
            <a:xfrm>
              <a:off x="1625172" y="4269235"/>
              <a:ext cx="2263804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Förse</a:t>
              </a:r>
              <a:r>
                <a:rPr lang="en-US" sz="1600">
                  <a:latin typeface="Century Gothic" panose="020B0502020202020204" pitchFamily="34" charset="0"/>
                </a:rPr>
                <a:t> med material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7D82BF-6565-A540-8647-3CEEC9FF1C35}"/>
                </a:ext>
              </a:extLst>
            </p:cNvPr>
            <p:cNvSpPr txBox="1"/>
            <p:nvPr/>
          </p:nvSpPr>
          <p:spPr>
            <a:xfrm>
              <a:off x="2168045" y="4767275"/>
              <a:ext cx="1178038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Mejl-listor</a:t>
              </a:r>
              <a:endParaRPr lang="en-US" sz="1600">
                <a:latin typeface="Century Gothic" panose="020B0502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503FBA-B844-E74A-8118-B5B71BB91C14}"/>
                </a:ext>
              </a:extLst>
            </p:cNvPr>
            <p:cNvCxnSpPr>
              <a:cxnSpLocks/>
            </p:cNvCxnSpPr>
            <p:nvPr/>
          </p:nvCxnSpPr>
          <p:spPr>
            <a:xfrm>
              <a:off x="2757063" y="4098276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8E479F6-E27B-6040-955B-255B11B3545D}"/>
                </a:ext>
              </a:extLst>
            </p:cNvPr>
            <p:cNvCxnSpPr>
              <a:cxnSpLocks/>
            </p:cNvCxnSpPr>
            <p:nvPr/>
          </p:nvCxnSpPr>
          <p:spPr>
            <a:xfrm>
              <a:off x="2757063" y="4596315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rrow: Pentagon 21">
            <a:extLst>
              <a:ext uri="{FF2B5EF4-FFF2-40B4-BE49-F238E27FC236}">
                <a16:creationId xmlns:a16="http://schemas.microsoft.com/office/drawing/2014/main" id="{8FFDE2EE-1A59-544D-B48D-772E785AA48C}"/>
              </a:ext>
            </a:extLst>
          </p:cNvPr>
          <p:cNvSpPr/>
          <p:nvPr/>
        </p:nvSpPr>
        <p:spPr>
          <a:xfrm>
            <a:off x="814133" y="1864464"/>
            <a:ext cx="2749424" cy="1610305"/>
          </a:xfrm>
          <a:prstGeom prst="homePlate">
            <a:avLst/>
          </a:prstGeom>
          <a:gradFill>
            <a:gsLst>
              <a:gs pos="100000">
                <a:srgbClr val="9AD6F8"/>
              </a:gs>
              <a:gs pos="0">
                <a:srgbClr val="9AD6F8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kern="0">
              <a:solidFill>
                <a:prstClr val="white"/>
              </a:solidFill>
              <a:latin typeface="Open San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140630-8F5D-134C-B975-3D7DB5EA497C}"/>
              </a:ext>
            </a:extLst>
          </p:cNvPr>
          <p:cNvGrpSpPr/>
          <p:nvPr/>
        </p:nvGrpSpPr>
        <p:grpSpPr>
          <a:xfrm>
            <a:off x="993587" y="2067583"/>
            <a:ext cx="2013693" cy="1280413"/>
            <a:chOff x="1766034" y="1858240"/>
            <a:chExt cx="2178817" cy="138540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9A88C3-F529-414B-8BAD-804DD9B614EA}"/>
                </a:ext>
              </a:extLst>
            </p:cNvPr>
            <p:cNvSpPr txBox="1"/>
            <p:nvPr/>
          </p:nvSpPr>
          <p:spPr>
            <a:xfrm>
              <a:off x="1887452" y="1858240"/>
              <a:ext cx="1935993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Synas</a:t>
              </a:r>
              <a:r>
                <a:rPr lang="en-US" sz="1600">
                  <a:latin typeface="Century Gothic" panose="020B0502020202020204" pitchFamily="34" charset="0"/>
                </a:rPr>
                <a:t> </a:t>
              </a:r>
              <a:r>
                <a:rPr lang="en-US" sz="1600" err="1">
                  <a:latin typeface="Century Gothic" panose="020B0502020202020204" pitchFamily="34" charset="0"/>
                </a:rPr>
                <a:t>och</a:t>
              </a:r>
              <a:r>
                <a:rPr lang="en-US" sz="1600">
                  <a:latin typeface="Century Gothic" panose="020B0502020202020204" pitchFamily="34" charset="0"/>
                </a:rPr>
                <a:t> </a:t>
              </a:r>
              <a:r>
                <a:rPr lang="en-US" sz="1600" err="1">
                  <a:latin typeface="Century Gothic" panose="020B0502020202020204" pitchFamily="34" charset="0"/>
                </a:rPr>
                <a:t>höras</a:t>
              </a:r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463DA7-462C-AF48-9861-0180CABA214E}"/>
                </a:ext>
              </a:extLst>
            </p:cNvPr>
            <p:cNvSpPr txBox="1"/>
            <p:nvPr/>
          </p:nvSpPr>
          <p:spPr>
            <a:xfrm>
              <a:off x="2083441" y="2402297"/>
              <a:ext cx="1544008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Annonsering</a:t>
              </a:r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20" name="Freeform: Shape 5">
              <a:extLst>
                <a:ext uri="{FF2B5EF4-FFF2-40B4-BE49-F238E27FC236}">
                  <a16:creationId xmlns:a16="http://schemas.microsoft.com/office/drawing/2014/main" id="{3F2FCB32-87F7-BB49-ABDE-109FE4042422}"/>
                </a:ext>
              </a:extLst>
            </p:cNvPr>
            <p:cNvSpPr/>
            <p:nvPr/>
          </p:nvSpPr>
          <p:spPr>
            <a:xfrm>
              <a:off x="3444670" y="2836114"/>
              <a:ext cx="8651" cy="5091"/>
            </a:xfrm>
            <a:custGeom>
              <a:avLst/>
              <a:gdLst>
                <a:gd name="connsiteX0" fmla="*/ 6185 w 0"/>
                <a:gd name="connsiteY0" fmla="*/ 1728 h 0"/>
                <a:gd name="connsiteX1" fmla="*/ 0 w 0"/>
                <a:gd name="connsiteY1" fmla="*/ 0 h 0"/>
                <a:gd name="connsiteX2" fmla="*/ 6185 w 0"/>
                <a:gd name="connsiteY2" fmla="*/ 172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6185" y="1728"/>
                  </a:moveTo>
                  <a:lnTo>
                    <a:pt x="0" y="0"/>
                  </a:lnTo>
                  <a:cubicBezTo>
                    <a:pt x="2092" y="182"/>
                    <a:pt x="4093" y="819"/>
                    <a:pt x="6185" y="1728"/>
                  </a:cubicBezTo>
                  <a:close/>
                </a:path>
              </a:pathLst>
            </a:custGeom>
            <a:solidFill>
              <a:srgbClr val="FF70CB"/>
            </a:solidFill>
            <a:ln w="9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21" name="Freeform: Shape 6">
              <a:extLst>
                <a:ext uri="{FF2B5EF4-FFF2-40B4-BE49-F238E27FC236}">
                  <a16:creationId xmlns:a16="http://schemas.microsoft.com/office/drawing/2014/main" id="{1D59283A-738D-C64F-98E3-544B292BCB3B}"/>
                </a:ext>
              </a:extLst>
            </p:cNvPr>
            <p:cNvSpPr/>
            <p:nvPr/>
          </p:nvSpPr>
          <p:spPr>
            <a:xfrm>
              <a:off x="3442507" y="2835757"/>
              <a:ext cx="8651" cy="5091"/>
            </a:xfrm>
            <a:custGeom>
              <a:avLst/>
              <a:gdLst>
                <a:gd name="connsiteX0" fmla="*/ 2274 w 0"/>
                <a:gd name="connsiteY0" fmla="*/ 637 h 0"/>
                <a:gd name="connsiteX1" fmla="*/ 0 w 0"/>
                <a:gd name="connsiteY1" fmla="*/ 455 h 0"/>
                <a:gd name="connsiteX2" fmla="*/ 0 w 0"/>
                <a:gd name="connsiteY2" fmla="*/ 0 h 0"/>
                <a:gd name="connsiteX3" fmla="*/ 2274 w 0"/>
                <a:gd name="connsiteY3" fmla="*/ 63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274" y="637"/>
                  </a:moveTo>
                  <a:cubicBezTo>
                    <a:pt x="1546" y="455"/>
                    <a:pt x="728" y="455"/>
                    <a:pt x="0" y="455"/>
                  </a:cubicBezTo>
                  <a:lnTo>
                    <a:pt x="0" y="0"/>
                  </a:lnTo>
                  <a:lnTo>
                    <a:pt x="2274" y="637"/>
                  </a:lnTo>
                  <a:close/>
                </a:path>
              </a:pathLst>
            </a:custGeom>
            <a:solidFill>
              <a:srgbClr val="CF2349"/>
            </a:solidFill>
            <a:ln w="9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7FF9A3-BFA5-464D-A7E5-BA3FBDE7FB94}"/>
                </a:ext>
              </a:extLst>
            </p:cNvPr>
            <p:cNvSpPr txBox="1"/>
            <p:nvPr/>
          </p:nvSpPr>
          <p:spPr>
            <a:xfrm>
              <a:off x="1766034" y="2877330"/>
              <a:ext cx="2178817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Inlägg</a:t>
              </a:r>
              <a:r>
                <a:rPr lang="en-US" sz="1600">
                  <a:latin typeface="Century Gothic" panose="020B0502020202020204" pitchFamily="34" charset="0"/>
                </a:rPr>
                <a:t> </a:t>
              </a:r>
              <a:r>
                <a:rPr lang="en-US" sz="1600" err="1">
                  <a:latin typeface="Century Gothic" panose="020B0502020202020204" pitchFamily="34" charset="0"/>
                </a:rPr>
                <a:t>på</a:t>
              </a:r>
              <a:r>
                <a:rPr lang="en-US" sz="1600">
                  <a:latin typeface="Century Gothic" panose="020B0502020202020204" pitchFamily="34" charset="0"/>
                </a:rPr>
                <a:t> LinkedIn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AD16204-ACD6-F942-924F-D7D1BA28138E}"/>
                </a:ext>
              </a:extLst>
            </p:cNvPr>
            <p:cNvCxnSpPr>
              <a:cxnSpLocks/>
            </p:cNvCxnSpPr>
            <p:nvPr/>
          </p:nvCxnSpPr>
          <p:spPr>
            <a:xfrm>
              <a:off x="2855439" y="2223623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94A578-569D-B144-9239-E83996FBB63F}"/>
                </a:ext>
              </a:extLst>
            </p:cNvPr>
            <p:cNvCxnSpPr>
              <a:cxnSpLocks/>
            </p:cNvCxnSpPr>
            <p:nvPr/>
          </p:nvCxnSpPr>
          <p:spPr>
            <a:xfrm>
              <a:off x="2855439" y="2721664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7D716C0-DE45-3047-9DEC-65CE452FEDB7}"/>
              </a:ext>
            </a:extLst>
          </p:cNvPr>
          <p:cNvSpPr txBox="1"/>
          <p:nvPr/>
        </p:nvSpPr>
        <p:spPr>
          <a:xfrm rot="16200000">
            <a:off x="-392156" y="2478205"/>
            <a:ext cx="199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 Gothic" panose="020B0502020202020204" pitchFamily="34" charset="0"/>
              </a:rPr>
              <a:t>NYA KUNDER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9BB228-F404-7742-A764-C80762B0BF43}"/>
              </a:ext>
            </a:extLst>
          </p:cNvPr>
          <p:cNvSpPr txBox="1"/>
          <p:nvPr/>
        </p:nvSpPr>
        <p:spPr>
          <a:xfrm rot="16200000">
            <a:off x="-486624" y="4501570"/>
            <a:ext cx="218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 Gothic" panose="020B0502020202020204" pitchFamily="34" charset="0"/>
              </a:rPr>
              <a:t>NUVARANDE KUNDER</a:t>
            </a:r>
          </a:p>
        </p:txBody>
      </p:sp>
      <p:sp>
        <p:nvSpPr>
          <p:cNvPr id="27" name="Arrow: Right 60">
            <a:extLst>
              <a:ext uri="{FF2B5EF4-FFF2-40B4-BE49-F238E27FC236}">
                <a16:creationId xmlns:a16="http://schemas.microsoft.com/office/drawing/2014/main" id="{BD6F98A4-F880-AA4D-95EE-1E80296A57D2}"/>
              </a:ext>
            </a:extLst>
          </p:cNvPr>
          <p:cNvSpPr/>
          <p:nvPr/>
        </p:nvSpPr>
        <p:spPr>
          <a:xfrm>
            <a:off x="3890429" y="3047806"/>
            <a:ext cx="8017832" cy="1236985"/>
          </a:xfrm>
          <a:prstGeom prst="rightArrow">
            <a:avLst>
              <a:gd name="adj1" fmla="val 50000"/>
              <a:gd name="adj2" fmla="val 52306"/>
            </a:avLst>
          </a:prstGeom>
          <a:gradFill>
            <a:gsLst>
              <a:gs pos="100000">
                <a:srgbClr val="9AD6F8"/>
              </a:gs>
              <a:gs pos="0">
                <a:srgbClr val="9AD6F8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/>
            <a:r>
              <a:rPr lang="en-US" sz="1600" b="1" kern="0">
                <a:solidFill>
                  <a:prstClr val="white"/>
                </a:solidFill>
                <a:latin typeface="Open Sans"/>
              </a:rPr>
              <a:t>     KUNDER</a:t>
            </a:r>
          </a:p>
        </p:txBody>
      </p:sp>
      <p:sp>
        <p:nvSpPr>
          <p:cNvPr id="28" name="Freeform: Shape 68">
            <a:extLst>
              <a:ext uri="{FF2B5EF4-FFF2-40B4-BE49-F238E27FC236}">
                <a16:creationId xmlns:a16="http://schemas.microsoft.com/office/drawing/2014/main" id="{8273593F-CBE2-D443-9434-EDD5D302DA93}"/>
              </a:ext>
            </a:extLst>
          </p:cNvPr>
          <p:cNvSpPr/>
          <p:nvPr/>
        </p:nvSpPr>
        <p:spPr>
          <a:xfrm>
            <a:off x="8450719" y="2631103"/>
            <a:ext cx="1755958" cy="2072160"/>
          </a:xfrm>
          <a:custGeom>
            <a:avLst/>
            <a:gdLst>
              <a:gd name="connsiteX0" fmla="*/ 70 w 1386333"/>
              <a:gd name="connsiteY0" fmla="*/ 0 h 1845006"/>
              <a:gd name="connsiteX1" fmla="*/ 1198456 w 1386333"/>
              <a:gd name="connsiteY1" fmla="*/ 199773 h 1845006"/>
              <a:gd name="connsiteX2" fmla="*/ 1386333 w 1386333"/>
              <a:gd name="connsiteY2" fmla="*/ 922398 h 1845006"/>
              <a:gd name="connsiteX3" fmla="*/ 1198599 w 1386333"/>
              <a:gd name="connsiteY3" fmla="*/ 1647496 h 1845006"/>
              <a:gd name="connsiteX4" fmla="*/ 0 w 1386333"/>
              <a:gd name="connsiteY4" fmla="*/ 1845006 h 1845006"/>
              <a:gd name="connsiteX5" fmla="*/ 0 w 1386333"/>
              <a:gd name="connsiteY5" fmla="*/ 1844736 h 1845006"/>
              <a:gd name="connsiteX6" fmla="*/ 72 w 1386333"/>
              <a:gd name="connsiteY6" fmla="*/ 1844756 h 1845006"/>
              <a:gd name="connsiteX7" fmla="*/ 161893 w 1386333"/>
              <a:gd name="connsiteY7" fmla="*/ 922400 h 1845006"/>
              <a:gd name="connsiteX8" fmla="*/ 72 w 1386333"/>
              <a:gd name="connsiteY8" fmla="*/ 43 h 1845006"/>
              <a:gd name="connsiteX9" fmla="*/ 70 w 1386333"/>
              <a:gd name="connsiteY9" fmla="*/ 44 h 1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6333" h="1845006">
                <a:moveTo>
                  <a:pt x="70" y="0"/>
                </a:moveTo>
                <a:lnTo>
                  <a:pt x="1198456" y="199773"/>
                </a:lnTo>
                <a:cubicBezTo>
                  <a:pt x="1302183" y="199773"/>
                  <a:pt x="1386333" y="542797"/>
                  <a:pt x="1386333" y="922398"/>
                </a:cubicBezTo>
                <a:cubicBezTo>
                  <a:pt x="1386333" y="1302000"/>
                  <a:pt x="1302255" y="1647496"/>
                  <a:pt x="1198599" y="1647496"/>
                </a:cubicBezTo>
                <a:lnTo>
                  <a:pt x="0" y="1845006"/>
                </a:lnTo>
                <a:lnTo>
                  <a:pt x="0" y="1844736"/>
                </a:lnTo>
                <a:lnTo>
                  <a:pt x="72" y="1844756"/>
                </a:lnTo>
                <a:cubicBezTo>
                  <a:pt x="89443" y="1844756"/>
                  <a:pt x="161893" y="1431803"/>
                  <a:pt x="161893" y="922400"/>
                </a:cubicBezTo>
                <a:cubicBezTo>
                  <a:pt x="161893" y="412996"/>
                  <a:pt x="89443" y="43"/>
                  <a:pt x="72" y="43"/>
                </a:cubicBezTo>
                <a:lnTo>
                  <a:pt x="70" y="44"/>
                </a:lnTo>
                <a:close/>
              </a:path>
            </a:pathLst>
          </a:custGeom>
          <a:solidFill>
            <a:srgbClr val="36D7B8"/>
          </a:solidFill>
          <a:ln w="9095" cap="flat">
            <a:noFill/>
            <a:prstDash val="solid"/>
            <a:miter/>
          </a:ln>
        </p:spPr>
        <p:txBody>
          <a:bodyPr lIns="182880" rIns="0" rtlCol="0" anchor="ctr"/>
          <a:lstStyle/>
          <a:p>
            <a:pPr lvl="0" algn="ctr"/>
            <a:r>
              <a:rPr lang="en-US" sz="1600" b="1">
                <a:solidFill>
                  <a:prstClr val="white"/>
                </a:solidFill>
                <a:latin typeface="Century Gothic" panose="020B0502020202020204" pitchFamily="34" charset="0"/>
              </a:rPr>
              <a:t>ORDER</a:t>
            </a:r>
          </a:p>
        </p:txBody>
      </p:sp>
      <p:sp>
        <p:nvSpPr>
          <p:cNvPr id="29" name="Freeform: Shape 67">
            <a:extLst>
              <a:ext uri="{FF2B5EF4-FFF2-40B4-BE49-F238E27FC236}">
                <a16:creationId xmlns:a16="http://schemas.microsoft.com/office/drawing/2014/main" id="{95927FD8-A278-E643-831A-A146E563FFCC}"/>
              </a:ext>
            </a:extLst>
          </p:cNvPr>
          <p:cNvSpPr/>
          <p:nvPr/>
        </p:nvSpPr>
        <p:spPr>
          <a:xfrm>
            <a:off x="6177442" y="2264436"/>
            <a:ext cx="1700219" cy="2805499"/>
          </a:xfrm>
          <a:custGeom>
            <a:avLst/>
            <a:gdLst>
              <a:gd name="connsiteX0" fmla="*/ 71 w 1513838"/>
              <a:gd name="connsiteY0" fmla="*/ 0 h 2497955"/>
              <a:gd name="connsiteX1" fmla="*/ 1296630 w 1513838"/>
              <a:gd name="connsiteY1" fmla="*/ 222063 h 2497955"/>
              <a:gd name="connsiteX2" fmla="*/ 1513838 w 1513838"/>
              <a:gd name="connsiteY2" fmla="*/ 1248915 h 2497955"/>
              <a:gd name="connsiteX3" fmla="*/ 1296773 w 1513838"/>
              <a:gd name="connsiteY3" fmla="*/ 2275850 h 2497955"/>
              <a:gd name="connsiteX4" fmla="*/ 0 w 1513838"/>
              <a:gd name="connsiteY4" fmla="*/ 2497955 h 2497955"/>
              <a:gd name="connsiteX5" fmla="*/ 0 w 1513838"/>
              <a:gd name="connsiteY5" fmla="*/ 2497720 h 2497955"/>
              <a:gd name="connsiteX6" fmla="*/ 73 w 1513838"/>
              <a:gd name="connsiteY6" fmla="*/ 2497744 h 2497955"/>
              <a:gd name="connsiteX7" fmla="*/ 189161 w 1513838"/>
              <a:gd name="connsiteY7" fmla="*/ 1248956 h 2497955"/>
              <a:gd name="connsiteX8" fmla="*/ 73 w 1513838"/>
              <a:gd name="connsiteY8" fmla="*/ 167 h 2497955"/>
              <a:gd name="connsiteX9" fmla="*/ 71 w 1513838"/>
              <a:gd name="connsiteY9" fmla="*/ 168 h 249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3838" h="2497955">
                <a:moveTo>
                  <a:pt x="71" y="0"/>
                </a:moveTo>
                <a:lnTo>
                  <a:pt x="1296630" y="222063"/>
                </a:lnTo>
                <a:cubicBezTo>
                  <a:pt x="1416590" y="222063"/>
                  <a:pt x="1513838" y="730670"/>
                  <a:pt x="1513838" y="1248915"/>
                </a:cubicBezTo>
                <a:cubicBezTo>
                  <a:pt x="1513838" y="1767159"/>
                  <a:pt x="1416661" y="2275850"/>
                  <a:pt x="1296773" y="2275850"/>
                </a:cubicBezTo>
                <a:lnTo>
                  <a:pt x="0" y="2497955"/>
                </a:lnTo>
                <a:lnTo>
                  <a:pt x="0" y="2497720"/>
                </a:lnTo>
                <a:lnTo>
                  <a:pt x="73" y="2497744"/>
                </a:lnTo>
                <a:cubicBezTo>
                  <a:pt x="104503" y="2497744"/>
                  <a:pt x="189161" y="1938643"/>
                  <a:pt x="189161" y="1248956"/>
                </a:cubicBezTo>
                <a:cubicBezTo>
                  <a:pt x="189161" y="559269"/>
                  <a:pt x="104503" y="167"/>
                  <a:pt x="73" y="167"/>
                </a:cubicBezTo>
                <a:lnTo>
                  <a:pt x="71" y="168"/>
                </a:lnTo>
                <a:close/>
              </a:path>
            </a:pathLst>
          </a:custGeom>
          <a:solidFill>
            <a:srgbClr val="30C9E1"/>
          </a:solidFill>
          <a:ln w="9095" cap="flat">
            <a:noFill/>
            <a:prstDash val="solid"/>
            <a:miter/>
          </a:ln>
        </p:spPr>
        <p:txBody>
          <a:bodyPr lIns="182880" rIns="0" rtlCol="0" anchor="ctr"/>
          <a:lstStyle/>
          <a:p>
            <a:pPr lvl="0" algn="ctr">
              <a:lnSpc>
                <a:spcPct val="150000"/>
              </a:lnSpc>
            </a:pPr>
            <a:r>
              <a:rPr lang="en-US" sz="1600" b="1">
                <a:solidFill>
                  <a:prstClr val="white"/>
                </a:solidFill>
                <a:latin typeface="Century Gothic" panose="020B0502020202020204" pitchFamily="34" charset="0"/>
              </a:rPr>
              <a:t>RINGA ELLER REGISTRERA ONLINE</a:t>
            </a:r>
          </a:p>
        </p:txBody>
      </p:sp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6A4F5AEC-17DB-354B-AC3B-11D2B1415917}"/>
              </a:ext>
            </a:extLst>
          </p:cNvPr>
          <p:cNvSpPr/>
          <p:nvPr/>
        </p:nvSpPr>
        <p:spPr>
          <a:xfrm>
            <a:off x="3804939" y="1894755"/>
            <a:ext cx="1981107" cy="3543401"/>
          </a:xfrm>
          <a:custGeom>
            <a:avLst/>
            <a:gdLst>
              <a:gd name="connsiteX0" fmla="*/ 2012196 w 2010103"/>
              <a:gd name="connsiteY0" fmla="*/ 3425817 h 6848904"/>
              <a:gd name="connsiteX1" fmla="*/ 1722504 w 2010103"/>
              <a:gd name="connsiteY1" fmla="*/ 6360295 h 6848904"/>
              <a:gd name="connsiteX2" fmla="*/ 0 w 2010103"/>
              <a:gd name="connsiteY2" fmla="*/ 6851907 h 6848904"/>
              <a:gd name="connsiteX3" fmla="*/ 244396 w 2010103"/>
              <a:gd name="connsiteY3" fmla="*/ 3425817 h 6848904"/>
              <a:gd name="connsiteX4" fmla="*/ 546 w 2010103"/>
              <a:gd name="connsiteY4" fmla="*/ 0 h 6848904"/>
              <a:gd name="connsiteX5" fmla="*/ 1722231 w 2010103"/>
              <a:gd name="connsiteY5" fmla="*/ 491793 h 6848904"/>
              <a:gd name="connsiteX6" fmla="*/ 2012196 w 2010103"/>
              <a:gd name="connsiteY6" fmla="*/ 3425817 h 684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103" h="6848904">
                <a:moveTo>
                  <a:pt x="2012196" y="3425817"/>
                </a:moveTo>
                <a:cubicBezTo>
                  <a:pt x="2012196" y="4848261"/>
                  <a:pt x="1882494" y="6360295"/>
                  <a:pt x="1722504" y="6360295"/>
                </a:cubicBezTo>
                <a:lnTo>
                  <a:pt x="0" y="6851907"/>
                </a:lnTo>
                <a:cubicBezTo>
                  <a:pt x="135705" y="6795241"/>
                  <a:pt x="244396" y="5283025"/>
                  <a:pt x="244396" y="3425817"/>
                </a:cubicBezTo>
                <a:cubicBezTo>
                  <a:pt x="244396" y="1571246"/>
                  <a:pt x="135978" y="60576"/>
                  <a:pt x="546" y="0"/>
                </a:cubicBezTo>
                <a:lnTo>
                  <a:pt x="1722231" y="491793"/>
                </a:lnTo>
                <a:cubicBezTo>
                  <a:pt x="1882221" y="491793"/>
                  <a:pt x="2012196" y="2003373"/>
                  <a:pt x="2012196" y="3425817"/>
                </a:cubicBezTo>
                <a:close/>
              </a:path>
            </a:pathLst>
          </a:custGeom>
          <a:solidFill>
            <a:srgbClr val="22A7F0"/>
          </a:solidFill>
          <a:ln w="9095" cap="flat">
            <a:noFill/>
            <a:prstDash val="solid"/>
            <a:miter/>
          </a:ln>
        </p:spPr>
        <p:txBody>
          <a:bodyPr lIns="182880" rIns="0"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BEGÄR INFO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20BAEAB-91A9-8749-BD06-79CEB9BCE709}"/>
              </a:ext>
            </a:extLst>
          </p:cNvPr>
          <p:cNvCxnSpPr>
            <a:cxnSpLocks/>
          </p:cNvCxnSpPr>
          <p:nvPr/>
        </p:nvCxnSpPr>
        <p:spPr>
          <a:xfrm>
            <a:off x="3657582" y="5881589"/>
            <a:ext cx="61150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4A7A3C0-C966-FA49-B96B-A30C4D925702}"/>
              </a:ext>
            </a:extLst>
          </p:cNvPr>
          <p:cNvCxnSpPr>
            <a:cxnSpLocks/>
          </p:cNvCxnSpPr>
          <p:nvPr/>
        </p:nvCxnSpPr>
        <p:spPr>
          <a:xfrm>
            <a:off x="3575684" y="1404849"/>
            <a:ext cx="61150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F98237A-1AB8-8F4B-8F0C-BE18C5F469CD}"/>
              </a:ext>
            </a:extLst>
          </p:cNvPr>
          <p:cNvSpPr txBox="1"/>
          <p:nvPr/>
        </p:nvSpPr>
        <p:spPr>
          <a:xfrm>
            <a:off x="6037015" y="5890728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Hemsida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C433C6-F639-8347-9BE3-736797986DAE}"/>
              </a:ext>
            </a:extLst>
          </p:cNvPr>
          <p:cNvSpPr txBox="1"/>
          <p:nvPr/>
        </p:nvSpPr>
        <p:spPr>
          <a:xfrm>
            <a:off x="5823367" y="1029796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5516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3.7037E-7 L 2.70833E-6 -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307 2.22222E-6 L 4.16667E-7 2.22222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406 -2.22222E-6 L 6.25E-7 -2.22222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406 -7.40741E-7 L 1.875E-6 -7.40741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406 -2.22222E-6 L -2.08333E-6 -2.22222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406 -7.40741E-7 L -6.25E-7 -7.40741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1406 -2.22222E-6 L -4.16667E-6 -2.22222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1406 -3.7037E-6 L 1.25E-6 -3.7037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6" grpId="0" animBg="1"/>
      <p:bldP spid="16" grpId="1" animBg="1"/>
      <p:bldP spid="25" grpId="0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3">
            <a:extLst>
              <a:ext uri="{FF2B5EF4-FFF2-40B4-BE49-F238E27FC236}">
                <a16:creationId xmlns:a16="http://schemas.microsoft.com/office/drawing/2014/main" id="{A27D27D6-C6EB-694E-B663-11B2CEE4A907}"/>
              </a:ext>
            </a:extLst>
          </p:cNvPr>
          <p:cNvSpPr/>
          <p:nvPr/>
        </p:nvSpPr>
        <p:spPr>
          <a:xfrm>
            <a:off x="6143664" y="3126982"/>
            <a:ext cx="1800000" cy="1800000"/>
          </a:xfrm>
          <a:custGeom>
            <a:avLst/>
            <a:gdLst>
              <a:gd name="connsiteX0" fmla="*/ 0 w 874776"/>
              <a:gd name="connsiteY0" fmla="*/ 435864 h 871728"/>
              <a:gd name="connsiteX1" fmla="*/ 437388 w 874776"/>
              <a:gd name="connsiteY1" fmla="*/ 0 h 871728"/>
              <a:gd name="connsiteX2" fmla="*/ 874776 w 874776"/>
              <a:gd name="connsiteY2" fmla="*/ 435864 h 871728"/>
              <a:gd name="connsiteX3" fmla="*/ 437388 w 874776"/>
              <a:gd name="connsiteY3" fmla="*/ 871728 h 871728"/>
              <a:gd name="connsiteX4" fmla="*/ 0 w 874776"/>
              <a:gd name="connsiteY4" fmla="*/ 435864 h 8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4776" h="871728">
                <a:moveTo>
                  <a:pt x="0" y="435864"/>
                </a:moveTo>
                <a:cubicBezTo>
                  <a:pt x="0" y="195143"/>
                  <a:pt x="195825" y="0"/>
                  <a:pt x="437388" y="0"/>
                </a:cubicBezTo>
                <a:cubicBezTo>
                  <a:pt x="678951" y="0"/>
                  <a:pt x="874776" y="195143"/>
                  <a:pt x="874776" y="435864"/>
                </a:cubicBezTo>
                <a:cubicBezTo>
                  <a:pt x="874776" y="676585"/>
                  <a:pt x="678951" y="871728"/>
                  <a:pt x="437388" y="871728"/>
                </a:cubicBezTo>
                <a:cubicBezTo>
                  <a:pt x="195825" y="871728"/>
                  <a:pt x="0" y="676585"/>
                  <a:pt x="0" y="435864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9FC706-2FCF-8649-93FD-D6033827A9E6}"/>
              </a:ext>
            </a:extLst>
          </p:cNvPr>
          <p:cNvSpPr txBox="1"/>
          <p:nvPr/>
        </p:nvSpPr>
        <p:spPr>
          <a:xfrm>
            <a:off x="334963" y="5322918"/>
            <a:ext cx="1562076" cy="6788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Bolag</a:t>
            </a:r>
            <a:r>
              <a:rPr lang="en-IE" sz="1600" kern="1200"/>
              <a:t> – 5 </a:t>
            </a:r>
            <a:r>
              <a:rPr lang="en-IE" sz="1600" kern="1200" err="1"/>
              <a:t>yrs</a:t>
            </a:r>
            <a:r>
              <a:rPr lang="en-IE" sz="1600" kern="1200"/>
              <a:t> in Stockholm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06E4B5-C865-9845-9191-032DCD791EC1}"/>
              </a:ext>
            </a:extLst>
          </p:cNvPr>
          <p:cNvSpPr txBox="1"/>
          <p:nvPr/>
        </p:nvSpPr>
        <p:spPr>
          <a:xfrm>
            <a:off x="2033954" y="5319024"/>
            <a:ext cx="1680614" cy="577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kern="1200" err="1"/>
              <a:t>Finansierad</a:t>
            </a:r>
            <a:r>
              <a:rPr lang="en-IE" sz="1600" kern="1200"/>
              <a:t> </a:t>
            </a:r>
            <a:r>
              <a:rPr lang="en-IE" sz="1600" err="1"/>
              <a:t>s</a:t>
            </a:r>
            <a:r>
              <a:rPr lang="en-IE" sz="1600" kern="1200" err="1"/>
              <a:t>tartup</a:t>
            </a:r>
            <a:r>
              <a:rPr lang="en-IE" sz="1600" kern="1200"/>
              <a:t> – 1 </a:t>
            </a:r>
            <a:r>
              <a:rPr lang="en-IE" sz="1600" err="1"/>
              <a:t>år</a:t>
            </a:r>
            <a:r>
              <a:rPr lang="en-IE" sz="1600"/>
              <a:t> </a:t>
            </a:r>
            <a:r>
              <a:rPr lang="en-IE" sz="1600" err="1"/>
              <a:t>i</a:t>
            </a:r>
            <a:r>
              <a:rPr lang="en-IE" sz="1600"/>
              <a:t> </a:t>
            </a:r>
            <a:r>
              <a:rPr lang="en-IE" sz="1600" kern="1200"/>
              <a:t>Malmö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EF870F-8FF8-8149-B9B1-0B2F992392E2}"/>
              </a:ext>
            </a:extLst>
          </p:cNvPr>
          <p:cNvSpPr txBox="1"/>
          <p:nvPr/>
        </p:nvSpPr>
        <p:spPr>
          <a:xfrm>
            <a:off x="3881337" y="5319024"/>
            <a:ext cx="1910911" cy="7519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Egen</a:t>
            </a:r>
            <a:r>
              <a:rPr lang="en-IE" sz="1600"/>
              <a:t> </a:t>
            </a:r>
            <a:r>
              <a:rPr lang="en-IE" sz="1600" kern="1200" err="1"/>
              <a:t>analysverksamhet</a:t>
            </a:r>
            <a:r>
              <a:rPr lang="en-IE" sz="1600" kern="1200"/>
              <a:t> – 4 </a:t>
            </a:r>
            <a:r>
              <a:rPr lang="en-IE" sz="1600" kern="1200" err="1"/>
              <a:t>år</a:t>
            </a:r>
            <a:r>
              <a:rPr lang="en-IE" sz="1600" kern="1200"/>
              <a:t> </a:t>
            </a:r>
            <a:r>
              <a:rPr lang="en-IE" sz="1600" kern="1200" err="1"/>
              <a:t>i</a:t>
            </a:r>
            <a:r>
              <a:rPr lang="en-IE" sz="1600" kern="1200"/>
              <a:t> Sverige </a:t>
            </a:r>
            <a:r>
              <a:rPr lang="en-IE" sz="1600" kern="1200" err="1"/>
              <a:t>och</a:t>
            </a:r>
            <a:r>
              <a:rPr lang="en-IE" sz="1600" kern="1200"/>
              <a:t> </a:t>
            </a:r>
            <a:r>
              <a:rPr lang="en-IE" sz="1600" kern="1200" err="1"/>
              <a:t>Irland</a:t>
            </a:r>
            <a:endParaRPr lang="en-IE" sz="1600" kern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D56DC2-DA6B-B84E-A270-097E623932FF}"/>
              </a:ext>
            </a:extLst>
          </p:cNvPr>
          <p:cNvSpPr txBox="1"/>
          <p:nvPr/>
        </p:nvSpPr>
        <p:spPr>
          <a:xfrm>
            <a:off x="6041789" y="5319024"/>
            <a:ext cx="1612747" cy="7239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Egen</a:t>
            </a:r>
            <a:r>
              <a:rPr lang="en-IE" sz="1600" kern="1200"/>
              <a:t> Start-up (B2B) – 4 </a:t>
            </a:r>
            <a:r>
              <a:rPr lang="en-IE" sz="1600" err="1"/>
              <a:t>år</a:t>
            </a:r>
            <a:r>
              <a:rPr lang="en-IE" sz="1600" kern="1200"/>
              <a:t> </a:t>
            </a:r>
            <a:r>
              <a:rPr lang="en-IE" sz="1600" kern="1200" err="1"/>
              <a:t>i</a:t>
            </a:r>
            <a:r>
              <a:rPr lang="en-IE" sz="1600" kern="1200"/>
              <a:t> </a:t>
            </a:r>
            <a:r>
              <a:rPr lang="en-IE" sz="1600" kern="1200" err="1"/>
              <a:t>Italien</a:t>
            </a:r>
            <a:r>
              <a:rPr lang="en-IE" sz="1600" kern="1200"/>
              <a:t> &amp; </a:t>
            </a:r>
            <a:r>
              <a:rPr lang="en-IE" sz="1600" kern="1200" err="1"/>
              <a:t>Turkiet</a:t>
            </a:r>
            <a:endParaRPr lang="en-IE" sz="1600" kern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6B0C4-996A-4347-948A-B88BD4C60374}"/>
              </a:ext>
            </a:extLst>
          </p:cNvPr>
          <p:cNvSpPr txBox="1"/>
          <p:nvPr/>
        </p:nvSpPr>
        <p:spPr>
          <a:xfrm>
            <a:off x="7869928" y="5303045"/>
            <a:ext cx="1807586" cy="7559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Egen</a:t>
            </a:r>
            <a:r>
              <a:rPr lang="en-IE" sz="1600" kern="1200"/>
              <a:t> Start-up (B2C) – 5 </a:t>
            </a:r>
            <a:r>
              <a:rPr lang="en-IE" sz="1600" err="1"/>
              <a:t>år</a:t>
            </a:r>
            <a:r>
              <a:rPr lang="en-IE" sz="1600"/>
              <a:t> </a:t>
            </a:r>
            <a:r>
              <a:rPr lang="en-IE" sz="1600" err="1"/>
              <a:t>i</a:t>
            </a:r>
            <a:r>
              <a:rPr lang="en-IE" sz="1600"/>
              <a:t> </a:t>
            </a:r>
            <a:r>
              <a:rPr lang="en-IE" sz="1600" err="1"/>
              <a:t>Tyskland</a:t>
            </a:r>
            <a:r>
              <a:rPr lang="en-IE" sz="1600" kern="1200"/>
              <a:t> / </a:t>
            </a:r>
            <a:r>
              <a:rPr lang="en-IE" sz="1600" kern="1200" err="1"/>
              <a:t>Italien</a:t>
            </a:r>
            <a:r>
              <a:rPr lang="en-IE" sz="1600" kern="1200"/>
              <a:t> / SV / 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CB71A9-E22A-9E43-94B6-CD248975E50F}"/>
              </a:ext>
            </a:extLst>
          </p:cNvPr>
          <p:cNvSpPr txBox="1"/>
          <p:nvPr/>
        </p:nvSpPr>
        <p:spPr>
          <a:xfrm>
            <a:off x="10031299" y="5319024"/>
            <a:ext cx="1765009" cy="825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Eget</a:t>
            </a:r>
            <a:r>
              <a:rPr lang="en-IE" sz="1600" kern="1200"/>
              <a:t> </a:t>
            </a:r>
            <a:r>
              <a:rPr lang="en-IE" sz="1600" kern="1200" err="1"/>
              <a:t>Konsultföretag</a:t>
            </a:r>
            <a:r>
              <a:rPr lang="en-IE" sz="1600" kern="1200"/>
              <a:t>  </a:t>
            </a:r>
            <a:r>
              <a:rPr lang="mr-IN" sz="1600" kern="1200"/>
              <a:t>–</a:t>
            </a:r>
            <a:r>
              <a:rPr lang="en-IE" sz="1600" kern="1200"/>
              <a:t> 10 </a:t>
            </a:r>
            <a:r>
              <a:rPr lang="en-IE" sz="1600" err="1"/>
              <a:t>år</a:t>
            </a:r>
            <a:r>
              <a:rPr lang="en-IE" sz="1600" kern="1200"/>
              <a:t> </a:t>
            </a:r>
            <a:r>
              <a:rPr lang="en-IE" sz="1600" kern="1200" err="1"/>
              <a:t>inom</a:t>
            </a:r>
            <a:r>
              <a:rPr lang="en-IE" sz="1600" kern="1200"/>
              <a:t> </a:t>
            </a:r>
            <a:r>
              <a:rPr lang="en-IE" sz="1600" kern="1200" err="1"/>
              <a:t>rådgivning</a:t>
            </a:r>
            <a:endParaRPr lang="en-IE" sz="1600" kern="1200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3C74B6DE-057C-FA4D-B184-E13BB9EB088F}"/>
              </a:ext>
            </a:extLst>
          </p:cNvPr>
          <p:cNvSpPr/>
          <p:nvPr/>
        </p:nvSpPr>
        <p:spPr>
          <a:xfrm>
            <a:off x="6130065" y="952336"/>
            <a:ext cx="1800000" cy="1800000"/>
          </a:xfrm>
          <a:custGeom>
            <a:avLst/>
            <a:gdLst>
              <a:gd name="connsiteX0" fmla="*/ 0 w 871728"/>
              <a:gd name="connsiteY0" fmla="*/ 437388 h 874776"/>
              <a:gd name="connsiteX1" fmla="*/ 435864 w 871728"/>
              <a:gd name="connsiteY1" fmla="*/ 0 h 874776"/>
              <a:gd name="connsiteX2" fmla="*/ 871728 w 871728"/>
              <a:gd name="connsiteY2" fmla="*/ 437388 h 874776"/>
              <a:gd name="connsiteX3" fmla="*/ 435864 w 871728"/>
              <a:gd name="connsiteY3" fmla="*/ 874776 h 874776"/>
              <a:gd name="connsiteX4" fmla="*/ 0 w 871728"/>
              <a:gd name="connsiteY4" fmla="*/ 437388 h 874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1728" h="874776">
                <a:moveTo>
                  <a:pt x="0" y="437388"/>
                </a:moveTo>
                <a:cubicBezTo>
                  <a:pt x="0" y="195825"/>
                  <a:pt x="195143" y="0"/>
                  <a:pt x="435864" y="0"/>
                </a:cubicBezTo>
                <a:cubicBezTo>
                  <a:pt x="676585" y="0"/>
                  <a:pt x="871728" y="195825"/>
                  <a:pt x="871728" y="437388"/>
                </a:cubicBezTo>
                <a:cubicBezTo>
                  <a:pt x="871728" y="678951"/>
                  <a:pt x="676585" y="874776"/>
                  <a:pt x="435864" y="874776"/>
                </a:cubicBezTo>
                <a:cubicBezTo>
                  <a:pt x="195143" y="874776"/>
                  <a:pt x="0" y="678951"/>
                  <a:pt x="0" y="437388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049B063E-3B7C-5A44-A3D8-776BF69BEBA0}"/>
              </a:ext>
            </a:extLst>
          </p:cNvPr>
          <p:cNvSpPr txBox="1"/>
          <p:nvPr/>
        </p:nvSpPr>
        <p:spPr>
          <a:xfrm>
            <a:off x="6610079" y="1861892"/>
            <a:ext cx="839974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Strategi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5445E22A-9C66-B541-B6C1-7DF3AED4FBF6}"/>
              </a:ext>
            </a:extLst>
          </p:cNvPr>
          <p:cNvSpPr/>
          <p:nvPr/>
        </p:nvSpPr>
        <p:spPr>
          <a:xfrm>
            <a:off x="7184081" y="2018098"/>
            <a:ext cx="1800000" cy="1800000"/>
          </a:xfrm>
          <a:custGeom>
            <a:avLst/>
            <a:gdLst>
              <a:gd name="connsiteX0" fmla="*/ 0 w 871728"/>
              <a:gd name="connsiteY0" fmla="*/ 435864 h 871728"/>
              <a:gd name="connsiteX1" fmla="*/ 435864 w 871728"/>
              <a:gd name="connsiteY1" fmla="*/ 0 h 871728"/>
              <a:gd name="connsiteX2" fmla="*/ 871728 w 871728"/>
              <a:gd name="connsiteY2" fmla="*/ 435864 h 871728"/>
              <a:gd name="connsiteX3" fmla="*/ 435864 w 871728"/>
              <a:gd name="connsiteY3" fmla="*/ 871728 h 871728"/>
              <a:gd name="connsiteX4" fmla="*/ 0 w 871728"/>
              <a:gd name="connsiteY4" fmla="*/ 435864 h 8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1728" h="871728">
                <a:moveTo>
                  <a:pt x="0" y="435864"/>
                </a:moveTo>
                <a:cubicBezTo>
                  <a:pt x="0" y="195143"/>
                  <a:pt x="195143" y="0"/>
                  <a:pt x="435864" y="0"/>
                </a:cubicBezTo>
                <a:cubicBezTo>
                  <a:pt x="676585" y="0"/>
                  <a:pt x="871728" y="195143"/>
                  <a:pt x="871728" y="435864"/>
                </a:cubicBezTo>
                <a:cubicBezTo>
                  <a:pt x="871728" y="676585"/>
                  <a:pt x="676585" y="871728"/>
                  <a:pt x="435864" y="871728"/>
                </a:cubicBezTo>
                <a:cubicBezTo>
                  <a:pt x="195143" y="871728"/>
                  <a:pt x="0" y="676585"/>
                  <a:pt x="0" y="435864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FCB040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2C3C4113-9206-0244-B1F0-11C879C19B3E}"/>
              </a:ext>
            </a:extLst>
          </p:cNvPr>
          <p:cNvSpPr txBox="1"/>
          <p:nvPr/>
        </p:nvSpPr>
        <p:spPr>
          <a:xfrm>
            <a:off x="7546275" y="2924077"/>
            <a:ext cx="1075615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Teknologi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ADEFD2AB-4F8F-3243-89E8-7E52B8D3EE85}"/>
              </a:ext>
            </a:extLst>
          </p:cNvPr>
          <p:cNvSpPr/>
          <p:nvPr/>
        </p:nvSpPr>
        <p:spPr>
          <a:xfrm>
            <a:off x="8238100" y="3126982"/>
            <a:ext cx="1800000" cy="1800000"/>
          </a:xfrm>
          <a:custGeom>
            <a:avLst/>
            <a:gdLst>
              <a:gd name="connsiteX0" fmla="*/ 0 w 871728"/>
              <a:gd name="connsiteY0" fmla="*/ 435864 h 871728"/>
              <a:gd name="connsiteX1" fmla="*/ 435864 w 871728"/>
              <a:gd name="connsiteY1" fmla="*/ 0 h 871728"/>
              <a:gd name="connsiteX2" fmla="*/ 871728 w 871728"/>
              <a:gd name="connsiteY2" fmla="*/ 435864 h 871728"/>
              <a:gd name="connsiteX3" fmla="*/ 435864 w 871728"/>
              <a:gd name="connsiteY3" fmla="*/ 871728 h 871728"/>
              <a:gd name="connsiteX4" fmla="*/ 0 w 871728"/>
              <a:gd name="connsiteY4" fmla="*/ 435864 h 8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1728" h="871728">
                <a:moveTo>
                  <a:pt x="0" y="435864"/>
                </a:moveTo>
                <a:cubicBezTo>
                  <a:pt x="0" y="195143"/>
                  <a:pt x="195143" y="0"/>
                  <a:pt x="435864" y="0"/>
                </a:cubicBezTo>
                <a:cubicBezTo>
                  <a:pt x="676585" y="0"/>
                  <a:pt x="871728" y="195143"/>
                  <a:pt x="871728" y="435864"/>
                </a:cubicBezTo>
                <a:cubicBezTo>
                  <a:pt x="871728" y="676585"/>
                  <a:pt x="676585" y="871728"/>
                  <a:pt x="435864" y="871728"/>
                </a:cubicBezTo>
                <a:cubicBezTo>
                  <a:pt x="195143" y="871728"/>
                  <a:pt x="0" y="676585"/>
                  <a:pt x="0" y="435864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D18C6E1F-2503-5841-A227-E440CE954172}"/>
              </a:ext>
            </a:extLst>
          </p:cNvPr>
          <p:cNvSpPr txBox="1"/>
          <p:nvPr/>
        </p:nvSpPr>
        <p:spPr>
          <a:xfrm>
            <a:off x="8570398" y="4044033"/>
            <a:ext cx="1184619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Försäljning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26044F43-505F-F742-8BBF-BADF4F6655C2}"/>
              </a:ext>
            </a:extLst>
          </p:cNvPr>
          <p:cNvSpPr txBox="1"/>
          <p:nvPr/>
        </p:nvSpPr>
        <p:spPr>
          <a:xfrm>
            <a:off x="6171636" y="4046821"/>
            <a:ext cx="1744067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Marknadsföring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F9A0CE50-52B7-A743-9B1A-07AF691C73B3}"/>
              </a:ext>
            </a:extLst>
          </p:cNvPr>
          <p:cNvSpPr/>
          <p:nvPr/>
        </p:nvSpPr>
        <p:spPr>
          <a:xfrm>
            <a:off x="8231299" y="952336"/>
            <a:ext cx="1800000" cy="1800000"/>
          </a:xfrm>
          <a:custGeom>
            <a:avLst/>
            <a:gdLst>
              <a:gd name="connsiteX0" fmla="*/ 0 w 874776"/>
              <a:gd name="connsiteY0" fmla="*/ 437388 h 874776"/>
              <a:gd name="connsiteX1" fmla="*/ 437388 w 874776"/>
              <a:gd name="connsiteY1" fmla="*/ 0 h 874776"/>
              <a:gd name="connsiteX2" fmla="*/ 874776 w 874776"/>
              <a:gd name="connsiteY2" fmla="*/ 437388 h 874776"/>
              <a:gd name="connsiteX3" fmla="*/ 437388 w 874776"/>
              <a:gd name="connsiteY3" fmla="*/ 874776 h 874776"/>
              <a:gd name="connsiteX4" fmla="*/ 0 w 874776"/>
              <a:gd name="connsiteY4" fmla="*/ 437388 h 874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4776" h="874776">
                <a:moveTo>
                  <a:pt x="0" y="437388"/>
                </a:moveTo>
                <a:cubicBezTo>
                  <a:pt x="0" y="195825"/>
                  <a:pt x="195825" y="0"/>
                  <a:pt x="437388" y="0"/>
                </a:cubicBezTo>
                <a:cubicBezTo>
                  <a:pt x="678951" y="0"/>
                  <a:pt x="874776" y="195825"/>
                  <a:pt x="874776" y="437388"/>
                </a:cubicBezTo>
                <a:cubicBezTo>
                  <a:pt x="874776" y="678951"/>
                  <a:pt x="678951" y="874776"/>
                  <a:pt x="437388" y="874776"/>
                </a:cubicBezTo>
                <a:cubicBezTo>
                  <a:pt x="195825" y="874776"/>
                  <a:pt x="0" y="678951"/>
                  <a:pt x="0" y="437388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TextBox 1">
            <a:extLst>
              <a:ext uri="{FF2B5EF4-FFF2-40B4-BE49-F238E27FC236}">
                <a16:creationId xmlns:a16="http://schemas.microsoft.com/office/drawing/2014/main" id="{68894032-5E08-324B-9220-6BEC1FECEE16}"/>
              </a:ext>
            </a:extLst>
          </p:cNvPr>
          <p:cNvSpPr txBox="1"/>
          <p:nvPr/>
        </p:nvSpPr>
        <p:spPr>
          <a:xfrm>
            <a:off x="8766765" y="1846357"/>
            <a:ext cx="791883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Kunder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C1D3A06-E42C-FF4F-8914-DE8DA6EE8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8"/>
          <a:stretch/>
        </p:blipFill>
        <p:spPr>
          <a:xfrm>
            <a:off x="1809796" y="1593547"/>
            <a:ext cx="2163251" cy="324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07C15F6-24DF-6548-8155-A9EA5902A0DA}"/>
              </a:ext>
            </a:extLst>
          </p:cNvPr>
          <p:cNvSpPr txBox="1"/>
          <p:nvPr/>
        </p:nvSpPr>
        <p:spPr>
          <a:xfrm>
            <a:off x="1809796" y="1070327"/>
            <a:ext cx="216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4565A2"/>
                </a:solidFill>
                <a:latin typeface="+mj-lt"/>
              </a:rPr>
              <a:t>Edward Nugent</a:t>
            </a:r>
            <a:endParaRPr lang="en-IE" sz="2400" b="1">
              <a:solidFill>
                <a:srgbClr val="4565A2"/>
              </a:solidFill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F2E93B-051D-7D4D-8599-B110D79133FA}"/>
              </a:ext>
            </a:extLst>
          </p:cNvPr>
          <p:cNvCxnSpPr>
            <a:cxnSpLocks/>
          </p:cNvCxnSpPr>
          <p:nvPr/>
        </p:nvCxnSpPr>
        <p:spPr>
          <a:xfrm>
            <a:off x="567193" y="6154222"/>
            <a:ext cx="112291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1" grpId="0"/>
      <p:bldP spid="19" grpId="0"/>
      <p:bldP spid="17" grpId="0"/>
      <p:bldP spid="15" grpId="0"/>
      <p:bldP spid="50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3">
            <a:extLst>
              <a:ext uri="{FF2B5EF4-FFF2-40B4-BE49-F238E27FC236}">
                <a16:creationId xmlns:a16="http://schemas.microsoft.com/office/drawing/2014/main" id="{A27D27D6-C6EB-694E-B663-11B2CEE4A907}"/>
              </a:ext>
            </a:extLst>
          </p:cNvPr>
          <p:cNvSpPr/>
          <p:nvPr/>
        </p:nvSpPr>
        <p:spPr>
          <a:xfrm>
            <a:off x="6143664" y="3126982"/>
            <a:ext cx="1800000" cy="1800000"/>
          </a:xfrm>
          <a:custGeom>
            <a:avLst/>
            <a:gdLst>
              <a:gd name="connsiteX0" fmla="*/ 0 w 874776"/>
              <a:gd name="connsiteY0" fmla="*/ 435864 h 871728"/>
              <a:gd name="connsiteX1" fmla="*/ 437388 w 874776"/>
              <a:gd name="connsiteY1" fmla="*/ 0 h 871728"/>
              <a:gd name="connsiteX2" fmla="*/ 874776 w 874776"/>
              <a:gd name="connsiteY2" fmla="*/ 435864 h 871728"/>
              <a:gd name="connsiteX3" fmla="*/ 437388 w 874776"/>
              <a:gd name="connsiteY3" fmla="*/ 871728 h 871728"/>
              <a:gd name="connsiteX4" fmla="*/ 0 w 874776"/>
              <a:gd name="connsiteY4" fmla="*/ 435864 h 8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4776" h="871728">
                <a:moveTo>
                  <a:pt x="0" y="435864"/>
                </a:moveTo>
                <a:cubicBezTo>
                  <a:pt x="0" y="195143"/>
                  <a:pt x="195825" y="0"/>
                  <a:pt x="437388" y="0"/>
                </a:cubicBezTo>
                <a:cubicBezTo>
                  <a:pt x="678951" y="0"/>
                  <a:pt x="874776" y="195143"/>
                  <a:pt x="874776" y="435864"/>
                </a:cubicBezTo>
                <a:cubicBezTo>
                  <a:pt x="874776" y="676585"/>
                  <a:pt x="678951" y="871728"/>
                  <a:pt x="437388" y="871728"/>
                </a:cubicBezTo>
                <a:cubicBezTo>
                  <a:pt x="195825" y="871728"/>
                  <a:pt x="0" y="676585"/>
                  <a:pt x="0" y="435864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9FC706-2FCF-8649-93FD-D6033827A9E6}"/>
              </a:ext>
            </a:extLst>
          </p:cNvPr>
          <p:cNvSpPr txBox="1"/>
          <p:nvPr/>
        </p:nvSpPr>
        <p:spPr>
          <a:xfrm>
            <a:off x="387598" y="5607573"/>
            <a:ext cx="1698991" cy="6788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Informationschef</a:t>
            </a:r>
            <a:endParaRPr lang="en-IE" sz="1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06E4B5-C865-9845-9191-032DCD791EC1}"/>
              </a:ext>
            </a:extLst>
          </p:cNvPr>
          <p:cNvSpPr txBox="1"/>
          <p:nvPr/>
        </p:nvSpPr>
        <p:spPr>
          <a:xfrm>
            <a:off x="2333061" y="5658457"/>
            <a:ext cx="1680614" cy="577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kern="1200" err="1"/>
              <a:t>Egen</a:t>
            </a:r>
            <a:r>
              <a:rPr lang="en-IE" sz="1600" kern="1200"/>
              <a:t> </a:t>
            </a:r>
            <a:r>
              <a:rPr lang="en-IE" sz="1600" kern="1200" err="1"/>
              <a:t>företagare</a:t>
            </a:r>
            <a:endParaRPr lang="en-IE" sz="1600" kern="1200"/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E" sz="1600" kern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EF870F-8FF8-8149-B9B1-0B2F992392E2}"/>
              </a:ext>
            </a:extLst>
          </p:cNvPr>
          <p:cNvSpPr txBox="1"/>
          <p:nvPr/>
        </p:nvSpPr>
        <p:spPr>
          <a:xfrm>
            <a:off x="3996485" y="5361495"/>
            <a:ext cx="1910911" cy="7519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/>
              <a:t>Management 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konsult</a:t>
            </a:r>
            <a:endParaRPr lang="en-IE" sz="1600" kern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D56DC2-DA6B-B84E-A270-097E623932FF}"/>
              </a:ext>
            </a:extLst>
          </p:cNvPr>
          <p:cNvSpPr txBox="1"/>
          <p:nvPr/>
        </p:nvSpPr>
        <p:spPr>
          <a:xfrm>
            <a:off x="6080288" y="5409844"/>
            <a:ext cx="1612747" cy="7239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/>
              <a:t>Brand strategy </a:t>
            </a:r>
            <a:r>
              <a:rPr lang="en-IE" sz="1600" err="1"/>
              <a:t>konsult</a:t>
            </a:r>
            <a:endParaRPr lang="en-IE" sz="1600" kern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6B0C4-996A-4347-948A-B88BD4C60374}"/>
              </a:ext>
            </a:extLst>
          </p:cNvPr>
          <p:cNvSpPr txBox="1"/>
          <p:nvPr/>
        </p:nvSpPr>
        <p:spPr>
          <a:xfrm>
            <a:off x="7972159" y="5569031"/>
            <a:ext cx="1807586" cy="7559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dirty="0" err="1"/>
              <a:t>Marknadschef</a:t>
            </a:r>
            <a:endParaRPr lang="en-IE" sz="1600" kern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CB71A9-E22A-9E43-94B6-CD248975E50F}"/>
              </a:ext>
            </a:extLst>
          </p:cNvPr>
          <p:cNvSpPr txBox="1"/>
          <p:nvPr/>
        </p:nvSpPr>
        <p:spPr>
          <a:xfrm>
            <a:off x="9905522" y="5569031"/>
            <a:ext cx="1765009" cy="825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1600"/>
              <a:t>Egen företagare</a:t>
            </a:r>
            <a:endParaRPr lang="en-IE" sz="1600" kern="1200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3C74B6DE-057C-FA4D-B184-E13BB9EB088F}"/>
              </a:ext>
            </a:extLst>
          </p:cNvPr>
          <p:cNvSpPr/>
          <p:nvPr/>
        </p:nvSpPr>
        <p:spPr>
          <a:xfrm>
            <a:off x="6130065" y="952336"/>
            <a:ext cx="1800000" cy="1800000"/>
          </a:xfrm>
          <a:custGeom>
            <a:avLst/>
            <a:gdLst>
              <a:gd name="connsiteX0" fmla="*/ 0 w 871728"/>
              <a:gd name="connsiteY0" fmla="*/ 437388 h 874776"/>
              <a:gd name="connsiteX1" fmla="*/ 435864 w 871728"/>
              <a:gd name="connsiteY1" fmla="*/ 0 h 874776"/>
              <a:gd name="connsiteX2" fmla="*/ 871728 w 871728"/>
              <a:gd name="connsiteY2" fmla="*/ 437388 h 874776"/>
              <a:gd name="connsiteX3" fmla="*/ 435864 w 871728"/>
              <a:gd name="connsiteY3" fmla="*/ 874776 h 874776"/>
              <a:gd name="connsiteX4" fmla="*/ 0 w 871728"/>
              <a:gd name="connsiteY4" fmla="*/ 437388 h 874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1728" h="874776">
                <a:moveTo>
                  <a:pt x="0" y="437388"/>
                </a:moveTo>
                <a:cubicBezTo>
                  <a:pt x="0" y="195825"/>
                  <a:pt x="195143" y="0"/>
                  <a:pt x="435864" y="0"/>
                </a:cubicBezTo>
                <a:cubicBezTo>
                  <a:pt x="676585" y="0"/>
                  <a:pt x="871728" y="195825"/>
                  <a:pt x="871728" y="437388"/>
                </a:cubicBezTo>
                <a:cubicBezTo>
                  <a:pt x="871728" y="678951"/>
                  <a:pt x="676585" y="874776"/>
                  <a:pt x="435864" y="874776"/>
                </a:cubicBezTo>
                <a:cubicBezTo>
                  <a:pt x="195143" y="874776"/>
                  <a:pt x="0" y="678951"/>
                  <a:pt x="0" y="437388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049B063E-3B7C-5A44-A3D8-776BF69BEBA0}"/>
              </a:ext>
            </a:extLst>
          </p:cNvPr>
          <p:cNvSpPr txBox="1"/>
          <p:nvPr/>
        </p:nvSpPr>
        <p:spPr>
          <a:xfrm>
            <a:off x="6442133" y="1792723"/>
            <a:ext cx="1168589" cy="3388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Affärs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>
              <a:solidFill>
                <a:prstClr val="black"/>
              </a:solidFill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utveckling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5445E22A-9C66-B541-B6C1-7DF3AED4FBF6}"/>
              </a:ext>
            </a:extLst>
          </p:cNvPr>
          <p:cNvSpPr/>
          <p:nvPr/>
        </p:nvSpPr>
        <p:spPr>
          <a:xfrm>
            <a:off x="7184081" y="2018098"/>
            <a:ext cx="1800000" cy="1800000"/>
          </a:xfrm>
          <a:custGeom>
            <a:avLst/>
            <a:gdLst>
              <a:gd name="connsiteX0" fmla="*/ 0 w 871728"/>
              <a:gd name="connsiteY0" fmla="*/ 435864 h 871728"/>
              <a:gd name="connsiteX1" fmla="*/ 435864 w 871728"/>
              <a:gd name="connsiteY1" fmla="*/ 0 h 871728"/>
              <a:gd name="connsiteX2" fmla="*/ 871728 w 871728"/>
              <a:gd name="connsiteY2" fmla="*/ 435864 h 871728"/>
              <a:gd name="connsiteX3" fmla="*/ 435864 w 871728"/>
              <a:gd name="connsiteY3" fmla="*/ 871728 h 871728"/>
              <a:gd name="connsiteX4" fmla="*/ 0 w 871728"/>
              <a:gd name="connsiteY4" fmla="*/ 435864 h 8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1728" h="871728">
                <a:moveTo>
                  <a:pt x="0" y="435864"/>
                </a:moveTo>
                <a:cubicBezTo>
                  <a:pt x="0" y="195143"/>
                  <a:pt x="195143" y="0"/>
                  <a:pt x="435864" y="0"/>
                </a:cubicBezTo>
                <a:cubicBezTo>
                  <a:pt x="676585" y="0"/>
                  <a:pt x="871728" y="195143"/>
                  <a:pt x="871728" y="435864"/>
                </a:cubicBezTo>
                <a:cubicBezTo>
                  <a:pt x="871728" y="676585"/>
                  <a:pt x="676585" y="871728"/>
                  <a:pt x="435864" y="871728"/>
                </a:cubicBezTo>
                <a:cubicBezTo>
                  <a:pt x="195143" y="871728"/>
                  <a:pt x="0" y="676585"/>
                  <a:pt x="0" y="435864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FCB040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2C3C4113-9206-0244-B1F0-11C879C19B3E}"/>
              </a:ext>
            </a:extLst>
          </p:cNvPr>
          <p:cNvSpPr txBox="1"/>
          <p:nvPr/>
        </p:nvSpPr>
        <p:spPr>
          <a:xfrm>
            <a:off x="7644860" y="2924077"/>
            <a:ext cx="878446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noProof="0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KUNDER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ADEFD2AB-4F8F-3243-89E8-7E52B8D3EE85}"/>
              </a:ext>
            </a:extLst>
          </p:cNvPr>
          <p:cNvSpPr/>
          <p:nvPr/>
        </p:nvSpPr>
        <p:spPr>
          <a:xfrm>
            <a:off x="8238100" y="3126982"/>
            <a:ext cx="1800000" cy="1800000"/>
          </a:xfrm>
          <a:custGeom>
            <a:avLst/>
            <a:gdLst>
              <a:gd name="connsiteX0" fmla="*/ 0 w 871728"/>
              <a:gd name="connsiteY0" fmla="*/ 435864 h 871728"/>
              <a:gd name="connsiteX1" fmla="*/ 435864 w 871728"/>
              <a:gd name="connsiteY1" fmla="*/ 0 h 871728"/>
              <a:gd name="connsiteX2" fmla="*/ 871728 w 871728"/>
              <a:gd name="connsiteY2" fmla="*/ 435864 h 871728"/>
              <a:gd name="connsiteX3" fmla="*/ 435864 w 871728"/>
              <a:gd name="connsiteY3" fmla="*/ 871728 h 871728"/>
              <a:gd name="connsiteX4" fmla="*/ 0 w 871728"/>
              <a:gd name="connsiteY4" fmla="*/ 435864 h 8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1728" h="871728">
                <a:moveTo>
                  <a:pt x="0" y="435864"/>
                </a:moveTo>
                <a:cubicBezTo>
                  <a:pt x="0" y="195143"/>
                  <a:pt x="195143" y="0"/>
                  <a:pt x="435864" y="0"/>
                </a:cubicBezTo>
                <a:cubicBezTo>
                  <a:pt x="676585" y="0"/>
                  <a:pt x="871728" y="195143"/>
                  <a:pt x="871728" y="435864"/>
                </a:cubicBezTo>
                <a:cubicBezTo>
                  <a:pt x="871728" y="676585"/>
                  <a:pt x="676585" y="871728"/>
                  <a:pt x="435864" y="871728"/>
                </a:cubicBezTo>
                <a:cubicBezTo>
                  <a:pt x="195143" y="871728"/>
                  <a:pt x="0" y="676585"/>
                  <a:pt x="0" y="435864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D18C6E1F-2503-5841-A227-E440CE954172}"/>
              </a:ext>
            </a:extLst>
          </p:cNvPr>
          <p:cNvSpPr txBox="1"/>
          <p:nvPr/>
        </p:nvSpPr>
        <p:spPr>
          <a:xfrm>
            <a:off x="8570398" y="4044033"/>
            <a:ext cx="1184619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Försäljning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26044F43-505F-F742-8BBF-BADF4F6655C2}"/>
              </a:ext>
            </a:extLst>
          </p:cNvPr>
          <p:cNvSpPr txBox="1"/>
          <p:nvPr/>
        </p:nvSpPr>
        <p:spPr>
          <a:xfrm>
            <a:off x="6171636" y="4046821"/>
            <a:ext cx="1744067" cy="1080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rPr>
              <a:t>Marknadsföring</a:t>
            </a:r>
            <a:endParaRPr kumimoji="0" lang="en-US" altLang="zh-CN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Montserrat-Bold" pitchFamily="18" charset="0"/>
            </a:endParaRP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F9A0CE50-52B7-A743-9B1A-07AF691C73B3}"/>
              </a:ext>
            </a:extLst>
          </p:cNvPr>
          <p:cNvSpPr/>
          <p:nvPr/>
        </p:nvSpPr>
        <p:spPr>
          <a:xfrm>
            <a:off x="8231299" y="952336"/>
            <a:ext cx="1800000" cy="1800000"/>
          </a:xfrm>
          <a:custGeom>
            <a:avLst/>
            <a:gdLst>
              <a:gd name="connsiteX0" fmla="*/ 0 w 874776"/>
              <a:gd name="connsiteY0" fmla="*/ 437388 h 874776"/>
              <a:gd name="connsiteX1" fmla="*/ 437388 w 874776"/>
              <a:gd name="connsiteY1" fmla="*/ 0 h 874776"/>
              <a:gd name="connsiteX2" fmla="*/ 874776 w 874776"/>
              <a:gd name="connsiteY2" fmla="*/ 437388 h 874776"/>
              <a:gd name="connsiteX3" fmla="*/ 437388 w 874776"/>
              <a:gd name="connsiteY3" fmla="*/ 874776 h 874776"/>
              <a:gd name="connsiteX4" fmla="*/ 0 w 874776"/>
              <a:gd name="connsiteY4" fmla="*/ 437388 h 874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4776" h="874776">
                <a:moveTo>
                  <a:pt x="0" y="437388"/>
                </a:moveTo>
                <a:cubicBezTo>
                  <a:pt x="0" y="195825"/>
                  <a:pt x="195825" y="0"/>
                  <a:pt x="437388" y="0"/>
                </a:cubicBezTo>
                <a:cubicBezTo>
                  <a:pt x="678951" y="0"/>
                  <a:pt x="874776" y="195825"/>
                  <a:pt x="874776" y="437388"/>
                </a:cubicBezTo>
                <a:cubicBezTo>
                  <a:pt x="874776" y="678951"/>
                  <a:pt x="678951" y="874776"/>
                  <a:pt x="437388" y="874776"/>
                </a:cubicBezTo>
                <a:cubicBezTo>
                  <a:pt x="195825" y="874776"/>
                  <a:pt x="0" y="678951"/>
                  <a:pt x="0" y="437388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 cap="flat">
            <a:solidFill>
              <a:srgbClr val="4665A2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zh-CN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Digitala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zh-CN" b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hjälpmedel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7C15F6-24DF-6548-8155-A9EA5902A0DA}"/>
              </a:ext>
            </a:extLst>
          </p:cNvPr>
          <p:cNvSpPr txBox="1"/>
          <p:nvPr/>
        </p:nvSpPr>
        <p:spPr>
          <a:xfrm>
            <a:off x="1646429" y="1120524"/>
            <a:ext cx="245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4565A2"/>
                </a:solidFill>
                <a:latin typeface="+mj-lt"/>
              </a:rPr>
              <a:t>Kajsa </a:t>
            </a:r>
            <a:r>
              <a:rPr lang="en-US" sz="2400" b="1" err="1">
                <a:solidFill>
                  <a:srgbClr val="4565A2"/>
                </a:solidFill>
                <a:latin typeface="+mj-lt"/>
              </a:rPr>
              <a:t>Nordström</a:t>
            </a:r>
            <a:endParaRPr lang="en-IE" sz="2400" b="1">
              <a:solidFill>
                <a:srgbClr val="4565A2"/>
              </a:solidFill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F2E93B-051D-7D4D-8599-B110D79133FA}"/>
              </a:ext>
            </a:extLst>
          </p:cNvPr>
          <p:cNvCxnSpPr>
            <a:cxnSpLocks/>
          </p:cNvCxnSpPr>
          <p:nvPr/>
        </p:nvCxnSpPr>
        <p:spPr>
          <a:xfrm>
            <a:off x="567193" y="6154222"/>
            <a:ext cx="112291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635F905-6A16-564B-9A51-5D5DB75CF0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25" y="1748578"/>
            <a:ext cx="2771935" cy="30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1" grpId="0"/>
      <p:bldP spid="19" grpId="0"/>
      <p:bldP spid="17" grpId="0"/>
      <p:bldP spid="15" grpId="0"/>
      <p:bldP spid="50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363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Hur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kan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jag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utnyttja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fördelarna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med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digitala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verktyg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marL="360363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Vad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skiljer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oss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från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och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vad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kan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vi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lära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av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andra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marL="360363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Hur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kommer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man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igång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10" name="Picture 9" descr="A picture containing object&#10;&#10;Description automatically generated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204BF-7734-EA40-A5A8-F42EF2A3D7DA}"/>
              </a:ext>
            </a:extLst>
          </p:cNvPr>
          <p:cNvSpPr txBox="1"/>
          <p:nvPr/>
        </p:nvSpPr>
        <p:spPr>
          <a:xfrm>
            <a:off x="441436" y="389411"/>
            <a:ext cx="469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565A2"/>
                </a:solidFill>
                <a:latin typeface="+mj-lt"/>
              </a:rPr>
              <a:t>Vanliga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frågor</a:t>
            </a:r>
            <a:endParaRPr lang="en-US" sz="2800" b="1">
              <a:solidFill>
                <a:srgbClr val="4565A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8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6A734-B737-2A4A-AAD8-EC01067015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543" y="126"/>
            <a:ext cx="7195457" cy="6857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672" y="2281120"/>
            <a:ext cx="5142935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Kunderna</a:t>
            </a:r>
            <a:r>
              <a:rPr lang="en-US" sz="2000" dirty="0"/>
              <a:t> I </a:t>
            </a:r>
            <a:r>
              <a:rPr lang="en-US" sz="2000" dirty="0" err="1"/>
              <a:t>fokus</a:t>
            </a:r>
            <a:endParaRPr lang="en-US" sz="2000" strike="sngStrike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Utgångspunkten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inte</a:t>
            </a:r>
            <a:r>
              <a:rPr lang="en-US" sz="2000" dirty="0"/>
              <a:t> det </a:t>
            </a:r>
            <a:r>
              <a:rPr lang="en-US" sz="2000" dirty="0" err="1"/>
              <a:t>digitala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Din </a:t>
            </a:r>
            <a:r>
              <a:rPr lang="en-US" sz="2000" dirty="0" err="1"/>
              <a:t>erfarenhet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värdefull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Teamet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kritiskt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Vägen</a:t>
            </a:r>
            <a:r>
              <a:rPr lang="en-US" sz="2000" dirty="0"/>
              <a:t> </a:t>
            </a:r>
            <a:r>
              <a:rPr lang="en-US" sz="2000" dirty="0" err="1"/>
              <a:t>dit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lång</a:t>
            </a:r>
            <a:r>
              <a:rPr lang="en-US" sz="2000" dirty="0"/>
              <a:t> – </a:t>
            </a:r>
            <a:r>
              <a:rPr lang="en-US" sz="2000" dirty="0" err="1"/>
              <a:t>ingen</a:t>
            </a:r>
            <a:r>
              <a:rPr lang="en-US" sz="2000" dirty="0"/>
              <a:t> “quick fix”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MEN du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göra</a:t>
            </a:r>
            <a:r>
              <a:rPr lang="en-US" sz="2000" dirty="0"/>
              <a:t> </a:t>
            </a: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skillnad</a:t>
            </a:r>
            <a:r>
              <a:rPr lang="en-US" sz="2000" dirty="0"/>
              <a:t> – </a:t>
            </a:r>
            <a:r>
              <a:rPr lang="en-US" sz="2000" dirty="0" err="1"/>
              <a:t>snabbt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Varje</a:t>
            </a:r>
            <a:r>
              <a:rPr lang="en-US" sz="2000" dirty="0"/>
              <a:t> </a:t>
            </a:r>
            <a:r>
              <a:rPr lang="en-US" sz="2000" dirty="0" err="1"/>
              <a:t>företag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unikt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07E48-B657-3E46-AEF6-B613F86BCB23}"/>
              </a:ext>
            </a:extLst>
          </p:cNvPr>
          <p:cNvSpPr txBox="1"/>
          <p:nvPr/>
        </p:nvSpPr>
        <p:spPr>
          <a:xfrm>
            <a:off x="364434" y="389411"/>
            <a:ext cx="469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4565A2"/>
                </a:solidFill>
                <a:latin typeface="+mj-lt"/>
              </a:rPr>
              <a:t>Mina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lärdomar</a:t>
            </a:r>
            <a:endParaRPr lang="en-IE" sz="2800" b="1">
              <a:solidFill>
                <a:srgbClr val="4565A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4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349" y="2183149"/>
            <a:ext cx="4577499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strike="sngStrike"/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err="1"/>
              <a:t>Ledningsgruppen</a:t>
            </a:r>
            <a:r>
              <a:rPr lang="en-US" sz="2000"/>
              <a:t> </a:t>
            </a:r>
            <a:r>
              <a:rPr lang="en-US" sz="2000" err="1"/>
              <a:t>måste</a:t>
            </a:r>
            <a:r>
              <a:rPr lang="en-US" sz="2000"/>
              <a:t> ta </a:t>
            </a:r>
            <a:r>
              <a:rPr lang="en-US" sz="2000" err="1"/>
              <a:t>ledningen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 err="1"/>
              <a:t>En</a:t>
            </a:r>
            <a:r>
              <a:rPr lang="en-US" sz="2000"/>
              <a:t> </a:t>
            </a:r>
            <a:r>
              <a:rPr lang="en-US" sz="2000" err="1"/>
              <a:t>projektledare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driver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err="1"/>
              <a:t>Ett</a:t>
            </a:r>
            <a:r>
              <a:rPr lang="en-US" sz="2000"/>
              <a:t> </a:t>
            </a:r>
            <a:r>
              <a:rPr lang="en-US" sz="2000" err="1"/>
              <a:t>lagspel</a:t>
            </a:r>
            <a:r>
              <a:rPr lang="en-US" sz="2000"/>
              <a:t> med </a:t>
            </a:r>
            <a:r>
              <a:rPr lang="en-US" sz="2000" err="1"/>
              <a:t>många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endParaRPr lang="en-US" sz="2000"/>
          </a:p>
          <a:p>
            <a:pPr algn="ctr"/>
            <a:r>
              <a:rPr lang="en-US" sz="2000" err="1"/>
              <a:t>Nyckeln</a:t>
            </a:r>
            <a:r>
              <a:rPr lang="en-US" sz="2000"/>
              <a:t> </a:t>
            </a:r>
            <a:r>
              <a:rPr lang="en-US" sz="2000" err="1"/>
              <a:t>är</a:t>
            </a:r>
            <a:r>
              <a:rPr lang="en-US" sz="2000"/>
              <a:t> </a:t>
            </a:r>
            <a:r>
              <a:rPr lang="en-US" sz="2000" err="1"/>
              <a:t>att</a:t>
            </a:r>
            <a:r>
              <a:rPr lang="en-US" sz="2000"/>
              <a:t> </a:t>
            </a:r>
            <a:r>
              <a:rPr lang="en-US" sz="2000" err="1"/>
              <a:t>börja</a:t>
            </a:r>
            <a:endParaRPr lang="en-US" sz="2000"/>
          </a:p>
          <a:p>
            <a:pPr algn="ctr"/>
            <a:endParaRPr lang="en-US" sz="2000"/>
          </a:p>
          <a:p>
            <a:pPr algn="ctr"/>
            <a:r>
              <a:rPr lang="en-US" sz="2000" err="1"/>
              <a:t>Att</a:t>
            </a:r>
            <a:r>
              <a:rPr lang="en-US" sz="2000"/>
              <a:t> </a:t>
            </a:r>
            <a:r>
              <a:rPr lang="en-US" sz="2000" err="1"/>
              <a:t>fortsätta</a:t>
            </a:r>
            <a:r>
              <a:rPr lang="en-US" sz="2000"/>
              <a:t> </a:t>
            </a:r>
            <a:r>
              <a:rPr lang="en-US" sz="2000" err="1"/>
              <a:t>framåt</a:t>
            </a:r>
            <a:r>
              <a:rPr lang="en-US" sz="2000"/>
              <a:t> </a:t>
            </a:r>
            <a:r>
              <a:rPr lang="en-US" sz="2000" err="1"/>
              <a:t>skapar</a:t>
            </a:r>
            <a:r>
              <a:rPr lang="en-US" sz="2000"/>
              <a:t> </a:t>
            </a:r>
            <a:r>
              <a:rPr lang="en-US" sz="2000" err="1"/>
              <a:t>framgång</a:t>
            </a: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07E48-B657-3E46-AEF6-B613F86BCB23}"/>
              </a:ext>
            </a:extLst>
          </p:cNvPr>
          <p:cNvSpPr txBox="1"/>
          <p:nvPr/>
        </p:nvSpPr>
        <p:spPr>
          <a:xfrm>
            <a:off x="441436" y="389411"/>
            <a:ext cx="469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565A2"/>
                </a:solidFill>
                <a:latin typeface="+mj-lt"/>
              </a:rPr>
              <a:t>För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att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lyckas</a:t>
            </a:r>
            <a:endParaRPr lang="en-IE" sz="2800" b="1">
              <a:solidFill>
                <a:srgbClr val="4565A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B60C4-B893-9845-AACC-0A7CA146FD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622" y="0"/>
            <a:ext cx="661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729" y="0"/>
            <a:ext cx="614572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6585" y="325535"/>
            <a:ext cx="485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Nya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spelregler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att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förhålla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sig till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7086" y="2734489"/>
            <a:ext cx="5772912" cy="694511"/>
          </a:xfrm>
          <a:prstGeom prst="rect">
            <a:avLst/>
          </a:prstGeom>
          <a:solidFill>
            <a:srgbClr val="4565A2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271344" y="2821111"/>
            <a:ext cx="5668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+mj-lt"/>
                <a:cs typeface="Calibri"/>
              </a:rPr>
              <a:t>FÖRSÄLJNING ÄR EN PROCESS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46585" y="3819762"/>
            <a:ext cx="5698671" cy="1811781"/>
          </a:xfrm>
          <a:prstGeom prst="rect">
            <a:avLst/>
          </a:prstGeom>
        </p:spPr>
        <p:txBody>
          <a:bodyPr>
            <a:norm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700" i="1">
                <a:solidFill>
                  <a:prstClr val="black">
                    <a:lumMod val="65000"/>
                    <a:lumOff val="35000"/>
                  </a:prstClr>
                </a:solidFill>
              </a:rPr>
              <a:t>“The way we sell today is a reaction to a change in how people buy, not the other way around.”</a:t>
            </a:r>
          </a:p>
          <a:p>
            <a:pPr marL="0" lvl="0" indent="0" algn="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err="1">
                <a:solidFill>
                  <a:srgbClr val="E7E6E6">
                    <a:lumMod val="75000"/>
                  </a:srgbClr>
                </a:solidFill>
              </a:rPr>
              <a:t>Källa</a:t>
            </a:r>
            <a:r>
              <a:rPr lang="en-US" sz="1700">
                <a:solidFill>
                  <a:srgbClr val="E7E6E6">
                    <a:lumMod val="75000"/>
                  </a:srgbClr>
                </a:solidFill>
              </a:rPr>
              <a:t>: Social Selling by Tim Hughes</a:t>
            </a:r>
          </a:p>
        </p:txBody>
      </p:sp>
    </p:spTree>
    <p:extLst>
      <p:ext uri="{BB962C8B-B14F-4D97-AF65-F5344CB8AC3E}">
        <p14:creationId xmlns:p14="http://schemas.microsoft.com/office/powerpoint/2010/main" val="12560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2">
            <a:extLst>
              <a:ext uri="{FF2B5EF4-FFF2-40B4-BE49-F238E27FC236}">
                <a16:creationId xmlns:a16="http://schemas.microsoft.com/office/drawing/2014/main" id="{ED50D649-2090-8041-9850-CFF4F2E493AC}"/>
              </a:ext>
            </a:extLst>
          </p:cNvPr>
          <p:cNvSpPr>
            <a:spLocks noGrp="1"/>
          </p:cNvSpPr>
          <p:nvPr/>
        </p:nvSpPr>
        <p:spPr>
          <a:xfrm>
            <a:off x="340896" y="420852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IE">
                <a:latin typeface="+mj-lt"/>
              </a:rPr>
              <a:t>Digital Scorecard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pusselbitar</a:t>
            </a:r>
            <a:endParaRPr lang="en-US" strike="sngStrike">
              <a:solidFill>
                <a:srgbClr val="4665A2"/>
              </a:solidFill>
              <a:latin typeface="+mj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BC350F-7E65-C64D-992F-05BE6C854176}"/>
              </a:ext>
            </a:extLst>
          </p:cNvPr>
          <p:cNvSpPr/>
          <p:nvPr/>
        </p:nvSpPr>
        <p:spPr>
          <a:xfrm>
            <a:off x="591462" y="1032348"/>
            <a:ext cx="3789201" cy="54047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A05E2E-BCC7-F84B-9BA6-F0724FC3CDBE}"/>
              </a:ext>
            </a:extLst>
          </p:cNvPr>
          <p:cNvGrpSpPr/>
          <p:nvPr/>
        </p:nvGrpSpPr>
        <p:grpSpPr>
          <a:xfrm>
            <a:off x="989494" y="1040654"/>
            <a:ext cx="10612659" cy="4864255"/>
            <a:chOff x="989494" y="1040654"/>
            <a:chExt cx="10612659" cy="486425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F9CF54B-38F2-8346-B82F-EEA7C010470E}"/>
                </a:ext>
              </a:extLst>
            </p:cNvPr>
            <p:cNvSpPr txBox="1"/>
            <p:nvPr/>
          </p:nvSpPr>
          <p:spPr>
            <a:xfrm>
              <a:off x="2049183" y="5175129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Engage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4F529A0-DFBE-9248-9500-90E1377E845D}"/>
                </a:ext>
              </a:extLst>
            </p:cNvPr>
            <p:cNvGrpSpPr/>
            <p:nvPr/>
          </p:nvGrpSpPr>
          <p:grpSpPr>
            <a:xfrm>
              <a:off x="989494" y="1040654"/>
              <a:ext cx="10612659" cy="4864255"/>
              <a:chOff x="989494" y="1040654"/>
              <a:chExt cx="10612659" cy="4864255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AB2A339-0E1B-5F4E-AEE4-A301FC678E24}"/>
                  </a:ext>
                </a:extLst>
              </p:cNvPr>
              <p:cNvGrpSpPr/>
              <p:nvPr/>
            </p:nvGrpSpPr>
            <p:grpSpPr>
              <a:xfrm>
                <a:off x="989494" y="1040654"/>
                <a:ext cx="10612659" cy="4833994"/>
                <a:chOff x="989494" y="1593567"/>
                <a:chExt cx="10612659" cy="4833994"/>
              </a:xfrm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DA76C00-3E47-D24F-B6C2-6A67928313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9494" y="1593567"/>
                  <a:ext cx="3583019" cy="4268509"/>
                  <a:chOff x="244548" y="855661"/>
                  <a:chExt cx="2951133" cy="3515732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EE9C9A53-6DBA-8D4B-95A0-7464822733E3}"/>
                      </a:ext>
                    </a:extLst>
                  </p:cNvPr>
                  <p:cNvGrpSpPr/>
                  <p:nvPr/>
                </p:nvGrpSpPr>
                <p:grpSpPr>
                  <a:xfrm>
                    <a:off x="244548" y="1518373"/>
                    <a:ext cx="2891771" cy="2853020"/>
                    <a:chOff x="1367951" y="2185666"/>
                    <a:chExt cx="2891771" cy="2853020"/>
                  </a:xfrm>
                  <a:noFill/>
                </p:grpSpPr>
                <p:sp>
                  <p:nvSpPr>
                    <p:cNvPr id="131" name="Hexagon 130">
                      <a:extLst>
                        <a:ext uri="{FF2B5EF4-FFF2-40B4-BE49-F238E27FC236}">
                          <a16:creationId xmlns:a16="http://schemas.microsoft.com/office/drawing/2014/main" id="{913B0A8A-A96D-1242-AB7E-E32F643AC5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166705" y="3177698"/>
                      <a:ext cx="1093017" cy="900000"/>
                    </a:xfrm>
                    <a:prstGeom prst="hexagon">
                      <a:avLst/>
                    </a:prstGeom>
                    <a:solidFill>
                      <a:srgbClr val="1FBE8A">
                        <a:alpha val="82000"/>
                      </a:srgbClr>
                    </a:solidFill>
                    <a:ln w="285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2" name="Hexagon 131">
                      <a:extLst>
                        <a:ext uri="{FF2B5EF4-FFF2-40B4-BE49-F238E27FC236}">
                          <a16:creationId xmlns:a16="http://schemas.microsoft.com/office/drawing/2014/main" id="{A6052350-F4DF-124E-9964-56EDA9B153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66631" y="2686061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5A222D7B-8A52-544F-9A09-2C65978201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01391" y="2913535"/>
                      <a:ext cx="789062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Get Visitors</a:t>
                      </a:r>
                    </a:p>
                  </p:txBody>
                </p:sp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D4E36C18-B991-9548-83E4-7D1AF2D153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43730" y="3361712"/>
                      <a:ext cx="952292" cy="5323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Becomes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 a Lead</a:t>
                      </a:r>
                    </a:p>
                  </p:txBody>
                </p:sp>
                <p:sp>
                  <p:nvSpPr>
                    <p:cNvPr id="135" name="Hexagon 134">
                      <a:extLst>
                        <a:ext uri="{FF2B5EF4-FFF2-40B4-BE49-F238E27FC236}">
                          <a16:creationId xmlns:a16="http://schemas.microsoft.com/office/drawing/2014/main" id="{6BA48AC5-4C6F-4F44-B1F5-012DBAA210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9097" y="413868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A7AD9D59-FC15-8D45-968A-2349CDC89C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2058" y="4373035"/>
                      <a:ext cx="1012609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Website Design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7" name="Hexagon 136">
                      <a:extLst>
                        <a:ext uri="{FF2B5EF4-FFF2-40B4-BE49-F238E27FC236}">
                          <a16:creationId xmlns:a16="http://schemas.microsoft.com/office/drawing/2014/main" id="{FD07C1F9-2C2E-5D4C-9AC8-EA5BB969FB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7951" y="3166184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8" name="Hexagon 137">
                      <a:extLst>
                        <a:ext uri="{FF2B5EF4-FFF2-40B4-BE49-F238E27FC236}">
                          <a16:creationId xmlns:a16="http://schemas.microsoft.com/office/drawing/2014/main" id="{840B5BC3-8F42-F544-9A47-6A032D7290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53421" y="3651285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9" name="TextBox 138">
                      <a:extLst>
                        <a:ext uri="{FF2B5EF4-FFF2-40B4-BE49-F238E27FC236}">
                          <a16:creationId xmlns:a16="http://schemas.microsoft.com/office/drawing/2014/main" id="{8DE24B43-FE4B-0748-B2BC-2BB1F9C222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16118" y="3889564"/>
                      <a:ext cx="912555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Audience Building</a:t>
                      </a:r>
                      <a:r>
                        <a:rPr lang="en-US" sz="1400">
                          <a:ea typeface="Arial" charset="0"/>
                          <a:cs typeface="Arial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40" name="TextBox 139">
                      <a:extLst>
                        <a:ext uri="{FF2B5EF4-FFF2-40B4-BE49-F238E27FC236}">
                          <a16:creationId xmlns:a16="http://schemas.microsoft.com/office/drawing/2014/main" id="{ABC20EBA-6EA1-5F43-8E98-A0F0F5A4A4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8084" y="3488412"/>
                      <a:ext cx="1031320" cy="253499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Awareness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1" name="Hexagon 140">
                      <a:extLst>
                        <a:ext uri="{FF2B5EF4-FFF2-40B4-BE49-F238E27FC236}">
                          <a16:creationId xmlns:a16="http://schemas.microsoft.com/office/drawing/2014/main" id="{20742720-9435-2F4C-BC96-3A4A433A4B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91576" y="218566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28E43B1F-C372-FD4A-AB6F-C3BE708B2D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9469" y="2432478"/>
                      <a:ext cx="980377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Customer Profile</a:t>
                      </a:r>
                    </a:p>
                  </p:txBody>
                </p:sp>
              </p:grp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E9F1617C-CABD-4849-8402-CF6A3CB622A1}"/>
                      </a:ext>
                    </a:extLst>
                  </p:cNvPr>
                  <p:cNvSpPr txBox="1"/>
                  <p:nvPr/>
                </p:nvSpPr>
                <p:spPr>
                  <a:xfrm>
                    <a:off x="335090" y="855661"/>
                    <a:ext cx="28605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chemeClr val="accent2"/>
                        </a:solidFill>
                      </a:rPr>
                      <a:t>LEAD GENERATION             &gt;</a:t>
                    </a:r>
                  </a:p>
                </p:txBody>
              </p: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AB936288-893B-0E49-8422-2E84D2AB041A}"/>
                      </a:ext>
                    </a:extLst>
                  </p:cNvPr>
                  <p:cNvCxnSpPr/>
                  <p:nvPr/>
                </p:nvCxnSpPr>
                <p:spPr>
                  <a:xfrm>
                    <a:off x="399644" y="1276118"/>
                    <a:ext cx="2521976" cy="0"/>
                  </a:xfrm>
                  <a:prstGeom prst="line">
                    <a:avLst/>
                  </a:prstGeom>
                  <a:ln w="222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920EFFF-1820-B544-9F81-C00B339D9B9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80756" y="1609627"/>
                  <a:ext cx="4754880" cy="4817934"/>
                  <a:chOff x="2958545" y="857433"/>
                  <a:chExt cx="3916329" cy="3968264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611AE4BA-26B7-3C48-97B4-E3B715102EC7}"/>
                      </a:ext>
                    </a:extLst>
                  </p:cNvPr>
                  <p:cNvGrpSpPr/>
                  <p:nvPr/>
                </p:nvGrpSpPr>
                <p:grpSpPr>
                  <a:xfrm>
                    <a:off x="2958545" y="1978548"/>
                    <a:ext cx="3916329" cy="2847149"/>
                    <a:chOff x="4047668" y="2398743"/>
                    <a:chExt cx="3916329" cy="2847149"/>
                  </a:xfrm>
                </p:grpSpPr>
                <p:grpSp>
                  <p:nvGrpSpPr>
                    <p:cNvPr id="111" name="Group 110">
                      <a:extLst>
                        <a:ext uri="{FF2B5EF4-FFF2-40B4-BE49-F238E27FC236}">
                          <a16:creationId xmlns:a16="http://schemas.microsoft.com/office/drawing/2014/main" id="{DDD0603A-8534-5746-AB4B-FA6E4C4D0D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47668" y="2398743"/>
                      <a:ext cx="3843546" cy="2847149"/>
                      <a:chOff x="4047668" y="2398743"/>
                      <a:chExt cx="3843546" cy="2847149"/>
                    </a:xfrm>
                  </p:grpSpPr>
                  <p:sp>
                    <p:nvSpPr>
                      <p:cNvPr id="113" name="Hexagon 112">
                        <a:extLst>
                          <a:ext uri="{FF2B5EF4-FFF2-40B4-BE49-F238E27FC236}">
                            <a16:creationId xmlns:a16="http://schemas.microsoft.com/office/drawing/2014/main" id="{3B29DBDE-E9E6-E34F-98FE-C5CDC8F4C81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84959" y="3391864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BE738734-2A8F-5847-82C1-8DAEC89967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54450" y="3632240"/>
                        <a:ext cx="905161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Lead Follow-up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5" name="Hexagon 114">
                        <a:extLst>
                          <a:ext uri="{FF2B5EF4-FFF2-40B4-BE49-F238E27FC236}">
                            <a16:creationId xmlns:a16="http://schemas.microsoft.com/office/drawing/2014/main" id="{8D20D542-1D3E-0F43-8BD9-9626240B853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79079" y="2398743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C4904803-ABD7-9C47-8A13-E89D3367E0C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05052" y="2725091"/>
                        <a:ext cx="100673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E-Commerce</a:t>
                        </a:r>
                      </a:p>
                    </p:txBody>
                  </p:sp>
                  <p:sp>
                    <p:nvSpPr>
                      <p:cNvPr id="117" name="Hexagon 116">
                        <a:extLst>
                          <a:ext uri="{FF2B5EF4-FFF2-40B4-BE49-F238E27FC236}">
                            <a16:creationId xmlns:a16="http://schemas.microsoft.com/office/drawing/2014/main" id="{4ADE9D9C-38E6-DD4F-B476-0F2FF2CA0B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1656" y="3372947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F2971216-D745-764B-AED4-6128DB6680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27539" y="3516120"/>
                        <a:ext cx="981904" cy="6083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Link to the Physical World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9" name="Hexagon 118">
                        <a:extLst>
                          <a:ext uri="{FF2B5EF4-FFF2-40B4-BE49-F238E27FC236}">
                            <a16:creationId xmlns:a16="http://schemas.microsoft.com/office/drawing/2014/main" id="{A4BD6A1E-B98C-CB4F-A65B-E48BA60730A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86877" y="2874575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4D60DB96-4C4F-6A4B-B097-36A332E33E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02143" y="3201830"/>
                        <a:ext cx="101725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Remarketing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1" name="Hexagon 120">
                        <a:extLst>
                          <a:ext uri="{FF2B5EF4-FFF2-40B4-BE49-F238E27FC236}">
                            <a16:creationId xmlns:a16="http://schemas.microsoft.com/office/drawing/2014/main" id="{7D0A743E-DE3E-5541-9274-29A9B2DE7B1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47668" y="2408504"/>
                        <a:ext cx="1093017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2" name="TextBox 121">
                        <a:extLst>
                          <a:ext uri="{FF2B5EF4-FFF2-40B4-BE49-F238E27FC236}">
                            <a16:creationId xmlns:a16="http://schemas.microsoft.com/office/drawing/2014/main" id="{E4D7FCD6-B572-CC49-89DB-93FAF032FE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50844" y="2729458"/>
                        <a:ext cx="1107406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CRM System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3" name="Hexagon 122">
                        <a:extLst>
                          <a:ext uri="{FF2B5EF4-FFF2-40B4-BE49-F238E27FC236}">
                            <a16:creationId xmlns:a16="http://schemas.microsoft.com/office/drawing/2014/main" id="{01C26193-F32A-DB4E-AE70-F5BA454E2D5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94639" y="3859166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4" name="TextBox 123">
                        <a:extLst>
                          <a:ext uri="{FF2B5EF4-FFF2-40B4-BE49-F238E27FC236}">
                            <a16:creationId xmlns:a16="http://schemas.microsoft.com/office/drawing/2014/main" id="{F8061BCA-7C0D-6941-9866-A8387AA900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46585" y="4181795"/>
                        <a:ext cx="115796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An App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5" name="Hexagon 124">
                        <a:extLst>
                          <a:ext uri="{FF2B5EF4-FFF2-40B4-BE49-F238E27FC236}">
                            <a16:creationId xmlns:a16="http://schemas.microsoft.com/office/drawing/2014/main" id="{151C6141-1197-274A-821A-BC453EDED79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4955" y="4345892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00941FB7-0D95-5D42-BEF7-74F2A373CE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38799" y="4583193"/>
                        <a:ext cx="1157963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Trust &amp; Relationship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7" name="Hexagon 126">
                        <a:extLst>
                          <a:ext uri="{FF2B5EF4-FFF2-40B4-BE49-F238E27FC236}">
                            <a16:creationId xmlns:a16="http://schemas.microsoft.com/office/drawing/2014/main" id="{8D85A8C0-9DFF-5A48-8EFE-3FCFFFAA06C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6780909" y="2895176"/>
                        <a:ext cx="1110305" cy="900000"/>
                      </a:xfrm>
                      <a:prstGeom prst="hexagon">
                        <a:avLst/>
                      </a:prstGeom>
                      <a:solidFill>
                        <a:srgbClr val="2FA9B9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A3968FAC-7D4F-5246-ACC9-DD43277E50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6921" y="3062136"/>
                      <a:ext cx="1277076" cy="532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Becomes a Customer</a:t>
                      </a:r>
                    </a:p>
                  </p:txBody>
                </p:sp>
              </p:grp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60DDF9F-1B9A-0C49-90DF-D6B29663CE70}"/>
                      </a:ext>
                    </a:extLst>
                  </p:cNvPr>
                  <p:cNvSpPr txBox="1"/>
                  <p:nvPr/>
                </p:nvSpPr>
                <p:spPr>
                  <a:xfrm>
                    <a:off x="3351867" y="857433"/>
                    <a:ext cx="28641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1BBB6"/>
                        </a:solidFill>
                      </a:rPr>
                      <a:t>LEAD TO SALE                      &gt;</a:t>
                    </a:r>
                  </a:p>
                </p:txBody>
              </p: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0D6EE350-8AB5-5C4A-9EE2-9A3E34CEBCE6}"/>
                      </a:ext>
                    </a:extLst>
                  </p:cNvPr>
                  <p:cNvCxnSpPr/>
                  <p:nvPr/>
                </p:nvCxnSpPr>
                <p:spPr>
                  <a:xfrm>
                    <a:off x="3440165" y="1266315"/>
                    <a:ext cx="2529969" cy="9803"/>
                  </a:xfrm>
                  <a:prstGeom prst="line">
                    <a:avLst/>
                  </a:prstGeom>
                  <a:ln w="22225">
                    <a:solidFill>
                      <a:srgbClr val="31BBB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32CDDFBC-8DCE-BB4A-81C7-78003B8123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310683" y="1615235"/>
                  <a:ext cx="3291470" cy="4235923"/>
                  <a:chOff x="6394469" y="848755"/>
                  <a:chExt cx="2710999" cy="3488895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009E4F02-041A-7445-879F-0F42FFF38813}"/>
                      </a:ext>
                    </a:extLst>
                  </p:cNvPr>
                  <p:cNvGrpSpPr/>
                  <p:nvPr/>
                </p:nvGrpSpPr>
                <p:grpSpPr>
                  <a:xfrm>
                    <a:off x="6744483" y="1499079"/>
                    <a:ext cx="1999133" cy="2838571"/>
                    <a:chOff x="8113987" y="2263596"/>
                    <a:chExt cx="1999133" cy="2838571"/>
                  </a:xfrm>
                </p:grpSpPr>
                <p:sp>
                  <p:nvSpPr>
                    <p:cNvPr id="98" name="Hexagon 97">
                      <a:extLst>
                        <a:ext uri="{FF2B5EF4-FFF2-40B4-BE49-F238E27FC236}">
                          <a16:creationId xmlns:a16="http://schemas.microsoft.com/office/drawing/2014/main" id="{A47D18A5-7189-7D4B-B988-E7956D12AB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20103" y="3225342"/>
                      <a:ext cx="1093017" cy="900000"/>
                    </a:xfrm>
                    <a:prstGeom prst="hexagon">
                      <a:avLst/>
                    </a:prstGeom>
                    <a:solidFill>
                      <a:srgbClr val="3783DC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9" name="Hexagon 98">
                      <a:extLst>
                        <a:ext uri="{FF2B5EF4-FFF2-40B4-BE49-F238E27FC236}">
                          <a16:creationId xmlns:a16="http://schemas.microsoft.com/office/drawing/2014/main" id="{548BF39B-7984-C547-AA12-BC07ED9873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142100" y="2746422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0" name="Hexagon 99">
                      <a:extLst>
                        <a:ext uri="{FF2B5EF4-FFF2-40B4-BE49-F238E27FC236}">
                          <a16:creationId xmlns:a16="http://schemas.microsoft.com/office/drawing/2014/main" id="{B20ACB68-A2F7-4246-9F33-61F80E29B9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31449" y="2263596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1" name="Hexagon 100">
                      <a:extLst>
                        <a:ext uri="{FF2B5EF4-FFF2-40B4-BE49-F238E27FC236}">
                          <a16:creationId xmlns:a16="http://schemas.microsoft.com/office/drawing/2014/main" id="{096736EE-E057-8D40-915A-45F5D516E8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40251" y="4202167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2" name="Hexagon 101">
                      <a:extLst>
                        <a:ext uri="{FF2B5EF4-FFF2-40B4-BE49-F238E27FC236}">
                          <a16:creationId xmlns:a16="http://schemas.microsoft.com/office/drawing/2014/main" id="{C8DCC3B1-04B1-954A-95C3-B01065ECAD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149581" y="3730809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E01DF5AF-3200-F346-8D94-D0591CDFBD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63259" y="3079490"/>
                      <a:ext cx="1015955" cy="253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Consumption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46E627BB-64B4-0E49-84CD-AE45139099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13987" y="4063012"/>
                      <a:ext cx="1069572" cy="253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Repurchase</a:t>
                      </a:r>
                    </a:p>
                  </p:txBody>
                </p:sp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E8DD1DFE-44DD-664A-8F77-4A591E4B67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1828" y="4436990"/>
                      <a:ext cx="1017981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After Sales Follow-up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06A538A4-FED6-7D41-BEA4-FD5601B08F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2541" y="2491755"/>
                      <a:ext cx="894462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IE" sz="1400" b="1">
                          <a:ea typeface="Arial" charset="0"/>
                          <a:cs typeface="Arial" charset="0"/>
                        </a:rPr>
                        <a:t>Referral Programme </a:t>
                      </a:r>
                    </a:p>
                  </p:txBody>
                </p:sp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B0016AD7-79ED-944A-AEAA-A691D4862B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6896" y="3520558"/>
                      <a:ext cx="981276" cy="3041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Referrals</a:t>
                      </a:r>
                    </a:p>
                  </p:txBody>
                </p:sp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7A9AF3AE-C824-9447-9302-C4D0B25F15BA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469" y="848755"/>
                    <a:ext cx="27109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783DC"/>
                        </a:solidFill>
                      </a:rPr>
                      <a:t>AFTER SALE                        &gt;</a:t>
                    </a:r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28B785E9-11D2-5C44-B128-B6E6B6EC213B}"/>
                      </a:ext>
                    </a:extLst>
                  </p:cNvPr>
                  <p:cNvCxnSpPr/>
                  <p:nvPr/>
                </p:nvCxnSpPr>
                <p:spPr>
                  <a:xfrm>
                    <a:off x="6498556" y="1264545"/>
                    <a:ext cx="2363749" cy="11573"/>
                  </a:xfrm>
                  <a:prstGeom prst="line">
                    <a:avLst/>
                  </a:prstGeom>
                  <a:ln w="22225">
                    <a:solidFill>
                      <a:srgbClr val="3783D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1" name="Hexagon 90">
                <a:extLst>
                  <a:ext uri="{FF2B5EF4-FFF2-40B4-BE49-F238E27FC236}">
                    <a16:creationId xmlns:a16="http://schemas.microsoft.com/office/drawing/2014/main" id="{EBDAE27B-0EF0-5441-B2A6-07C82B100B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71540" y="4812204"/>
                <a:ext cx="1267538" cy="1092705"/>
              </a:xfrm>
              <a:prstGeom prst="hexagon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150" name="Oval 149">
            <a:extLst>
              <a:ext uri="{FF2B5EF4-FFF2-40B4-BE49-F238E27FC236}">
                <a16:creationId xmlns:a16="http://schemas.microsoft.com/office/drawing/2014/main" id="{77B60AB9-9EF2-BF4A-90F9-92CEE8B0AC8B}"/>
              </a:ext>
            </a:extLst>
          </p:cNvPr>
          <p:cNvSpPr/>
          <p:nvPr/>
        </p:nvSpPr>
        <p:spPr>
          <a:xfrm>
            <a:off x="4388051" y="987684"/>
            <a:ext cx="3789201" cy="54047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C83023B3-1E0E-8B42-A23C-5EFE4D57A677}"/>
              </a:ext>
            </a:extLst>
          </p:cNvPr>
          <p:cNvSpPr/>
          <p:nvPr/>
        </p:nvSpPr>
        <p:spPr>
          <a:xfrm>
            <a:off x="8137203" y="1010016"/>
            <a:ext cx="3789201" cy="54047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0" grpId="0" animBg="1"/>
      <p:bldP spid="1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9B93F-D4B9-A14D-971E-DEA11520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Ett</a:t>
            </a:r>
            <a:r>
              <a:rPr lang="en-GB"/>
              <a:t> </a:t>
            </a:r>
            <a:r>
              <a:rPr lang="en-GB" err="1"/>
              <a:t>exempel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7D9F66-DF89-F34C-AE72-2286D0B435D2}"/>
              </a:ext>
            </a:extLst>
          </p:cNvPr>
          <p:cNvSpPr/>
          <p:nvPr/>
        </p:nvSpPr>
        <p:spPr>
          <a:xfrm>
            <a:off x="516466" y="1825625"/>
            <a:ext cx="3462867" cy="44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EC8B6-5188-054D-ADFE-1AD8F01AF3D9}"/>
              </a:ext>
            </a:extLst>
          </p:cNvPr>
          <p:cNvSpPr/>
          <p:nvPr/>
        </p:nvSpPr>
        <p:spPr>
          <a:xfrm>
            <a:off x="8212667" y="1825625"/>
            <a:ext cx="3462867" cy="44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E5435C-0C5A-974F-8B7C-93D9D87AFFB9}"/>
              </a:ext>
            </a:extLst>
          </p:cNvPr>
          <p:cNvSpPr/>
          <p:nvPr/>
        </p:nvSpPr>
        <p:spPr>
          <a:xfrm>
            <a:off x="4364566" y="1825625"/>
            <a:ext cx="3462867" cy="44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E3366A-0545-D94F-94CE-51ECC46C1C4A}"/>
              </a:ext>
            </a:extLst>
          </p:cNvPr>
          <p:cNvSpPr txBox="1">
            <a:spLocks/>
          </p:cNvSpPr>
          <p:nvPr/>
        </p:nvSpPr>
        <p:spPr>
          <a:xfrm>
            <a:off x="516465" y="1534709"/>
            <a:ext cx="3462867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E29B0C"/>
                </a:solidFill>
              </a:rPr>
              <a:t>Lead generation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BAF62-A7B4-BC41-B58E-6EA921F3A4AE}"/>
              </a:ext>
            </a:extLst>
          </p:cNvPr>
          <p:cNvCxnSpPr>
            <a:cxnSpLocks/>
          </p:cNvCxnSpPr>
          <p:nvPr/>
        </p:nvCxnSpPr>
        <p:spPr>
          <a:xfrm>
            <a:off x="796855" y="2829267"/>
            <a:ext cx="284345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24C6FE0-9809-A442-932E-96DD9220AF78}"/>
              </a:ext>
            </a:extLst>
          </p:cNvPr>
          <p:cNvSpPr txBox="1">
            <a:spLocks/>
          </p:cNvSpPr>
          <p:nvPr/>
        </p:nvSpPr>
        <p:spPr>
          <a:xfrm>
            <a:off x="796855" y="3114182"/>
            <a:ext cx="2843459" cy="314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err="1"/>
              <a:t>Kundprofil</a:t>
            </a:r>
            <a:endParaRPr lang="en-US" sz="1800"/>
          </a:p>
          <a:p>
            <a:pPr marL="0" indent="0">
              <a:lnSpc>
                <a:spcPct val="100000"/>
              </a:lnSpc>
              <a:buNone/>
            </a:pPr>
            <a:endParaRPr lang="en-US" sz="18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39D4D20-93F0-744C-96DA-B8301792624B}"/>
              </a:ext>
            </a:extLst>
          </p:cNvPr>
          <p:cNvSpPr txBox="1">
            <a:spLocks/>
          </p:cNvSpPr>
          <p:nvPr/>
        </p:nvSpPr>
        <p:spPr>
          <a:xfrm>
            <a:off x="4370920" y="1534709"/>
            <a:ext cx="3462867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009193"/>
                </a:solidFill>
              </a:rPr>
              <a:t>Lead to Sale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C27865-1268-6047-AB25-B0AE09A2305D}"/>
              </a:ext>
            </a:extLst>
          </p:cNvPr>
          <p:cNvCxnSpPr>
            <a:cxnSpLocks/>
          </p:cNvCxnSpPr>
          <p:nvPr/>
        </p:nvCxnSpPr>
        <p:spPr>
          <a:xfrm>
            <a:off x="4651310" y="2829267"/>
            <a:ext cx="2843459" cy="0"/>
          </a:xfrm>
          <a:prstGeom prst="line">
            <a:avLst/>
          </a:prstGeom>
          <a:ln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F5CD04F-6044-B149-8BB5-3540009FFF9A}"/>
              </a:ext>
            </a:extLst>
          </p:cNvPr>
          <p:cNvSpPr txBox="1">
            <a:spLocks/>
          </p:cNvSpPr>
          <p:nvPr/>
        </p:nvSpPr>
        <p:spPr>
          <a:xfrm>
            <a:off x="8242307" y="1551642"/>
            <a:ext cx="3462867" cy="108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After Sales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D394-0E49-B942-9147-E8B6413125CA}"/>
              </a:ext>
            </a:extLst>
          </p:cNvPr>
          <p:cNvCxnSpPr>
            <a:cxnSpLocks/>
          </p:cNvCxnSpPr>
          <p:nvPr/>
        </p:nvCxnSpPr>
        <p:spPr>
          <a:xfrm>
            <a:off x="8556563" y="2846200"/>
            <a:ext cx="2843459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2AF6F779-2780-9F48-9445-E6D1897B0DB6}"/>
              </a:ext>
            </a:extLst>
          </p:cNvPr>
          <p:cNvSpPr txBox="1">
            <a:spLocks/>
          </p:cNvSpPr>
          <p:nvPr/>
        </p:nvSpPr>
        <p:spPr>
          <a:xfrm>
            <a:off x="796854" y="3991569"/>
            <a:ext cx="2843459" cy="314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/>
              <a:t>Website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0084B71A-FF8B-3547-910E-38248D47C096}"/>
              </a:ext>
            </a:extLst>
          </p:cNvPr>
          <p:cNvSpPr txBox="1">
            <a:spLocks/>
          </p:cNvSpPr>
          <p:nvPr/>
        </p:nvSpPr>
        <p:spPr>
          <a:xfrm>
            <a:off x="4680623" y="3114182"/>
            <a:ext cx="2843459" cy="314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/>
              <a:t>CRM system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8292E214-DCBB-0949-BB5D-8858A841DFA4}"/>
              </a:ext>
            </a:extLst>
          </p:cNvPr>
          <p:cNvSpPr txBox="1">
            <a:spLocks/>
          </p:cNvSpPr>
          <p:nvPr/>
        </p:nvSpPr>
        <p:spPr>
          <a:xfrm>
            <a:off x="796853" y="3552875"/>
            <a:ext cx="2843459" cy="314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err="1"/>
              <a:t>Annonsering</a:t>
            </a:r>
            <a:endParaRPr lang="en-US" sz="1800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B382CB85-AC6E-4341-9124-B727F6C62DFF}"/>
              </a:ext>
            </a:extLst>
          </p:cNvPr>
          <p:cNvSpPr txBox="1">
            <a:spLocks/>
          </p:cNvSpPr>
          <p:nvPr/>
        </p:nvSpPr>
        <p:spPr>
          <a:xfrm>
            <a:off x="4680623" y="3572590"/>
            <a:ext cx="2318178" cy="49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err="1"/>
              <a:t>Systematisk</a:t>
            </a:r>
            <a:r>
              <a:rPr lang="en-US" sz="1700"/>
              <a:t> </a:t>
            </a:r>
            <a:r>
              <a:rPr lang="en-US" sz="1700" err="1"/>
              <a:t>uppföljning</a:t>
            </a:r>
            <a:r>
              <a:rPr lang="en-US" sz="1700"/>
              <a:t> av Leads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70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92927936-7C5D-1F46-B2BF-684C9A5EA419}"/>
              </a:ext>
            </a:extLst>
          </p:cNvPr>
          <p:cNvSpPr txBox="1">
            <a:spLocks/>
          </p:cNvSpPr>
          <p:nvPr/>
        </p:nvSpPr>
        <p:spPr>
          <a:xfrm>
            <a:off x="4651310" y="4293912"/>
            <a:ext cx="2318178" cy="49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err="1"/>
              <a:t>Automatisera</a:t>
            </a:r>
            <a:r>
              <a:rPr lang="en-US" sz="1700"/>
              <a:t> email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700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3EC95287-4CE6-8E48-BA3B-CBAE7D532D33}"/>
              </a:ext>
            </a:extLst>
          </p:cNvPr>
          <p:cNvSpPr txBox="1">
            <a:spLocks/>
          </p:cNvSpPr>
          <p:nvPr/>
        </p:nvSpPr>
        <p:spPr>
          <a:xfrm>
            <a:off x="8556563" y="3162656"/>
            <a:ext cx="2318178" cy="49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err="1"/>
              <a:t>Rekommendationer</a:t>
            </a: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700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BFC3868B-942A-4049-8C4B-A3D37BA4890F}"/>
              </a:ext>
            </a:extLst>
          </p:cNvPr>
          <p:cNvSpPr txBox="1">
            <a:spLocks/>
          </p:cNvSpPr>
          <p:nvPr/>
        </p:nvSpPr>
        <p:spPr>
          <a:xfrm>
            <a:off x="8556563" y="3659028"/>
            <a:ext cx="2318178" cy="49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err="1"/>
              <a:t>Systematisera</a:t>
            </a: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F91DA0CF-7A5D-C045-92A3-926EAB21ECD1}"/>
              </a:ext>
            </a:extLst>
          </p:cNvPr>
          <p:cNvSpPr txBox="1">
            <a:spLocks/>
          </p:cNvSpPr>
          <p:nvPr/>
        </p:nvSpPr>
        <p:spPr>
          <a:xfrm>
            <a:off x="781249" y="4392940"/>
            <a:ext cx="2318178" cy="49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dirty="0" err="1"/>
              <a:t>Besökare</a:t>
            </a:r>
            <a:endParaRPr lang="en-US" sz="1700" dirty="0"/>
          </a:p>
          <a:p>
            <a:pPr marL="0" indent="0">
              <a:lnSpc>
                <a:spcPct val="100000"/>
              </a:lnSpc>
              <a:buNone/>
            </a:pPr>
            <a:endParaRPr lang="en-US" sz="17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A28964-87C4-F748-B666-5302F137A25F}"/>
              </a:ext>
            </a:extLst>
          </p:cNvPr>
          <p:cNvSpPr/>
          <p:nvPr/>
        </p:nvSpPr>
        <p:spPr>
          <a:xfrm>
            <a:off x="688115" y="2971804"/>
            <a:ext cx="1338942" cy="50795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449431-B209-5E4F-828E-E0E943EB422E}"/>
              </a:ext>
            </a:extLst>
          </p:cNvPr>
          <p:cNvCxnSpPr>
            <a:cxnSpLocks/>
          </p:cNvCxnSpPr>
          <p:nvPr/>
        </p:nvCxnSpPr>
        <p:spPr>
          <a:xfrm>
            <a:off x="3099427" y="5142567"/>
            <a:ext cx="188258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42E6E0-04BC-E946-8B39-1A24396705BF}"/>
              </a:ext>
            </a:extLst>
          </p:cNvPr>
          <p:cNvCxnSpPr>
            <a:cxnSpLocks/>
          </p:cNvCxnSpPr>
          <p:nvPr/>
        </p:nvCxnSpPr>
        <p:spPr>
          <a:xfrm>
            <a:off x="6998801" y="5142567"/>
            <a:ext cx="188258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450641-2A9F-0943-85B4-981CF7E41467}"/>
              </a:ext>
            </a:extLst>
          </p:cNvPr>
          <p:cNvCxnSpPr>
            <a:cxnSpLocks/>
          </p:cNvCxnSpPr>
          <p:nvPr/>
        </p:nvCxnSpPr>
        <p:spPr>
          <a:xfrm>
            <a:off x="6998801" y="5402543"/>
            <a:ext cx="188258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8E4FF22-9864-4044-B575-AAF802794782}"/>
              </a:ext>
            </a:extLst>
          </p:cNvPr>
          <p:cNvCxnSpPr>
            <a:cxnSpLocks/>
          </p:cNvCxnSpPr>
          <p:nvPr/>
        </p:nvCxnSpPr>
        <p:spPr>
          <a:xfrm>
            <a:off x="3099427" y="5568390"/>
            <a:ext cx="188258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5" grpId="0"/>
      <p:bldP spid="29" grpId="0"/>
      <p:bldP spid="31" grpId="0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2">
            <a:extLst>
              <a:ext uri="{FF2B5EF4-FFF2-40B4-BE49-F238E27FC236}">
                <a16:creationId xmlns:a16="http://schemas.microsoft.com/office/drawing/2014/main" id="{ED50D649-2090-8041-9850-CFF4F2E493AC}"/>
              </a:ext>
            </a:extLst>
          </p:cNvPr>
          <p:cNvSpPr>
            <a:spLocks noGrp="1"/>
          </p:cNvSpPr>
          <p:nvPr/>
        </p:nvSpPr>
        <p:spPr>
          <a:xfrm>
            <a:off x="340896" y="420852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IE" err="1"/>
              <a:t>Vårt</a:t>
            </a:r>
            <a:r>
              <a:rPr lang="en-IE"/>
              <a:t> Digital Scorecard</a:t>
            </a:r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A05E2E-BCC7-F84B-9BA6-F0724FC3CDBE}"/>
              </a:ext>
            </a:extLst>
          </p:cNvPr>
          <p:cNvGrpSpPr/>
          <p:nvPr/>
        </p:nvGrpSpPr>
        <p:grpSpPr>
          <a:xfrm>
            <a:off x="989494" y="1040654"/>
            <a:ext cx="10612659" cy="4864255"/>
            <a:chOff x="989494" y="1040654"/>
            <a:chExt cx="10612659" cy="486425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F9CF54B-38F2-8346-B82F-EEA7C010470E}"/>
                </a:ext>
              </a:extLst>
            </p:cNvPr>
            <p:cNvSpPr txBox="1"/>
            <p:nvPr/>
          </p:nvSpPr>
          <p:spPr>
            <a:xfrm>
              <a:off x="2049183" y="5175129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Engage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4F529A0-DFBE-9248-9500-90E1377E845D}"/>
                </a:ext>
              </a:extLst>
            </p:cNvPr>
            <p:cNvGrpSpPr/>
            <p:nvPr/>
          </p:nvGrpSpPr>
          <p:grpSpPr>
            <a:xfrm>
              <a:off x="989494" y="1040654"/>
              <a:ext cx="10612659" cy="4864255"/>
              <a:chOff x="989494" y="1040654"/>
              <a:chExt cx="10612659" cy="4864255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AB2A339-0E1B-5F4E-AEE4-A301FC678E24}"/>
                  </a:ext>
                </a:extLst>
              </p:cNvPr>
              <p:cNvGrpSpPr/>
              <p:nvPr/>
            </p:nvGrpSpPr>
            <p:grpSpPr>
              <a:xfrm>
                <a:off x="989494" y="1040654"/>
                <a:ext cx="10612659" cy="4833994"/>
                <a:chOff x="989494" y="1593567"/>
                <a:chExt cx="10612659" cy="4833994"/>
              </a:xfrm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DA76C00-3E47-D24F-B6C2-6A67928313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9494" y="1593567"/>
                  <a:ext cx="3583019" cy="4268509"/>
                  <a:chOff x="244548" y="855661"/>
                  <a:chExt cx="2951133" cy="3515732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EE9C9A53-6DBA-8D4B-95A0-7464822733E3}"/>
                      </a:ext>
                    </a:extLst>
                  </p:cNvPr>
                  <p:cNvGrpSpPr/>
                  <p:nvPr/>
                </p:nvGrpSpPr>
                <p:grpSpPr>
                  <a:xfrm>
                    <a:off x="244548" y="1518373"/>
                    <a:ext cx="2891771" cy="2853020"/>
                    <a:chOff x="1367951" y="2185666"/>
                    <a:chExt cx="2891771" cy="2853020"/>
                  </a:xfrm>
                  <a:noFill/>
                </p:grpSpPr>
                <p:sp>
                  <p:nvSpPr>
                    <p:cNvPr id="131" name="Hexagon 130">
                      <a:extLst>
                        <a:ext uri="{FF2B5EF4-FFF2-40B4-BE49-F238E27FC236}">
                          <a16:creationId xmlns:a16="http://schemas.microsoft.com/office/drawing/2014/main" id="{913B0A8A-A96D-1242-AB7E-E32F643AC5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166705" y="3177698"/>
                      <a:ext cx="1093017" cy="900000"/>
                    </a:xfrm>
                    <a:prstGeom prst="hexagon">
                      <a:avLst/>
                    </a:prstGeom>
                    <a:solidFill>
                      <a:srgbClr val="1FBE8A">
                        <a:alpha val="82000"/>
                      </a:srgbClr>
                    </a:solidFill>
                    <a:ln w="285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2" name="Hexagon 131">
                      <a:extLst>
                        <a:ext uri="{FF2B5EF4-FFF2-40B4-BE49-F238E27FC236}">
                          <a16:creationId xmlns:a16="http://schemas.microsoft.com/office/drawing/2014/main" id="{A6052350-F4DF-124E-9964-56EDA9B153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66631" y="2686061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5A222D7B-8A52-544F-9A09-2C65978201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01391" y="2913535"/>
                      <a:ext cx="789062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Get Visitors</a:t>
                      </a:r>
                    </a:p>
                  </p:txBody>
                </p:sp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D4E36C18-B991-9548-83E4-7D1AF2D153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43730" y="3361712"/>
                      <a:ext cx="952292" cy="5323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Becomes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 a Lead</a:t>
                      </a:r>
                    </a:p>
                  </p:txBody>
                </p:sp>
                <p:sp>
                  <p:nvSpPr>
                    <p:cNvPr id="135" name="Hexagon 134">
                      <a:extLst>
                        <a:ext uri="{FF2B5EF4-FFF2-40B4-BE49-F238E27FC236}">
                          <a16:creationId xmlns:a16="http://schemas.microsoft.com/office/drawing/2014/main" id="{6BA48AC5-4C6F-4F44-B1F5-012DBAA2103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9097" y="413868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A7AD9D59-FC15-8D45-968A-2349CDC89C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2058" y="4373035"/>
                      <a:ext cx="1012609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Website Design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7" name="Hexagon 136">
                      <a:extLst>
                        <a:ext uri="{FF2B5EF4-FFF2-40B4-BE49-F238E27FC236}">
                          <a16:creationId xmlns:a16="http://schemas.microsoft.com/office/drawing/2014/main" id="{FD07C1F9-2C2E-5D4C-9AC8-EA5BB969FB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7951" y="3166184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8" name="Hexagon 137">
                      <a:extLst>
                        <a:ext uri="{FF2B5EF4-FFF2-40B4-BE49-F238E27FC236}">
                          <a16:creationId xmlns:a16="http://schemas.microsoft.com/office/drawing/2014/main" id="{840B5BC3-8F42-F544-9A47-6A032D7290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53421" y="3651285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9" name="TextBox 138">
                      <a:extLst>
                        <a:ext uri="{FF2B5EF4-FFF2-40B4-BE49-F238E27FC236}">
                          <a16:creationId xmlns:a16="http://schemas.microsoft.com/office/drawing/2014/main" id="{8DE24B43-FE4B-0748-B2BC-2BB1F9C222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16118" y="3889564"/>
                      <a:ext cx="912555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Audience Building</a:t>
                      </a:r>
                      <a:r>
                        <a:rPr lang="en-US" sz="1400">
                          <a:ea typeface="Arial" charset="0"/>
                          <a:cs typeface="Arial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40" name="TextBox 139">
                      <a:extLst>
                        <a:ext uri="{FF2B5EF4-FFF2-40B4-BE49-F238E27FC236}">
                          <a16:creationId xmlns:a16="http://schemas.microsoft.com/office/drawing/2014/main" id="{ABC20EBA-6EA1-5F43-8E98-A0F0F5A4A4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8084" y="3488412"/>
                      <a:ext cx="1031320" cy="253499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Awareness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1" name="Hexagon 140">
                      <a:extLst>
                        <a:ext uri="{FF2B5EF4-FFF2-40B4-BE49-F238E27FC236}">
                          <a16:creationId xmlns:a16="http://schemas.microsoft.com/office/drawing/2014/main" id="{20742720-9435-2F4C-BC96-3A4A433A4B9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91576" y="218566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28E43B1F-C372-FD4A-AB6F-C3BE708B2D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9469" y="2432478"/>
                      <a:ext cx="980377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Customer Profile</a:t>
                      </a:r>
                    </a:p>
                  </p:txBody>
                </p:sp>
              </p:grp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E9F1617C-CABD-4849-8402-CF6A3CB622A1}"/>
                      </a:ext>
                    </a:extLst>
                  </p:cNvPr>
                  <p:cNvSpPr txBox="1"/>
                  <p:nvPr/>
                </p:nvSpPr>
                <p:spPr>
                  <a:xfrm>
                    <a:off x="335090" y="855661"/>
                    <a:ext cx="28605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chemeClr val="accent2"/>
                        </a:solidFill>
                      </a:rPr>
                      <a:t>LEAD GENERATION             &gt;</a:t>
                    </a:r>
                  </a:p>
                </p:txBody>
              </p: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AB936288-893B-0E49-8422-2E84D2AB041A}"/>
                      </a:ext>
                    </a:extLst>
                  </p:cNvPr>
                  <p:cNvCxnSpPr/>
                  <p:nvPr/>
                </p:nvCxnSpPr>
                <p:spPr>
                  <a:xfrm>
                    <a:off x="399644" y="1276118"/>
                    <a:ext cx="2521976" cy="0"/>
                  </a:xfrm>
                  <a:prstGeom prst="line">
                    <a:avLst/>
                  </a:prstGeom>
                  <a:ln w="222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920EFFF-1820-B544-9F81-C00B339D9B9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80756" y="1609627"/>
                  <a:ext cx="4754880" cy="4817934"/>
                  <a:chOff x="2958545" y="857433"/>
                  <a:chExt cx="3916329" cy="3968264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611AE4BA-26B7-3C48-97B4-E3B715102EC7}"/>
                      </a:ext>
                    </a:extLst>
                  </p:cNvPr>
                  <p:cNvGrpSpPr/>
                  <p:nvPr/>
                </p:nvGrpSpPr>
                <p:grpSpPr>
                  <a:xfrm>
                    <a:off x="2958545" y="1988309"/>
                    <a:ext cx="3916329" cy="2837388"/>
                    <a:chOff x="4047668" y="2408504"/>
                    <a:chExt cx="3916329" cy="2837388"/>
                  </a:xfrm>
                </p:grpSpPr>
                <p:grpSp>
                  <p:nvGrpSpPr>
                    <p:cNvPr id="111" name="Group 110">
                      <a:extLst>
                        <a:ext uri="{FF2B5EF4-FFF2-40B4-BE49-F238E27FC236}">
                          <a16:creationId xmlns:a16="http://schemas.microsoft.com/office/drawing/2014/main" id="{DDD0603A-8534-5746-AB4B-FA6E4C4D0D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47668" y="2408504"/>
                      <a:ext cx="3843546" cy="2837388"/>
                      <a:chOff x="4047668" y="2408504"/>
                      <a:chExt cx="3843546" cy="2837388"/>
                    </a:xfrm>
                  </p:grpSpPr>
                  <p:sp>
                    <p:nvSpPr>
                      <p:cNvPr id="113" name="Hexagon 112">
                        <a:extLst>
                          <a:ext uri="{FF2B5EF4-FFF2-40B4-BE49-F238E27FC236}">
                            <a16:creationId xmlns:a16="http://schemas.microsoft.com/office/drawing/2014/main" id="{3B29DBDE-E9E6-E34F-98FE-C5CDC8F4C81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84959" y="3391864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BE738734-2A8F-5847-82C1-8DAEC89967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54450" y="3632240"/>
                        <a:ext cx="905161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Lead Follow-up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9" name="Hexagon 118">
                        <a:extLst>
                          <a:ext uri="{FF2B5EF4-FFF2-40B4-BE49-F238E27FC236}">
                            <a16:creationId xmlns:a16="http://schemas.microsoft.com/office/drawing/2014/main" id="{A4BD6A1E-B98C-CB4F-A65B-E48BA60730A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86877" y="2874575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4D60DB96-4C4F-6A4B-B097-36A332E33E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02143" y="3201830"/>
                        <a:ext cx="101725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Remarketing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1" name="Hexagon 120">
                        <a:extLst>
                          <a:ext uri="{FF2B5EF4-FFF2-40B4-BE49-F238E27FC236}">
                            <a16:creationId xmlns:a16="http://schemas.microsoft.com/office/drawing/2014/main" id="{7D0A743E-DE3E-5541-9274-29A9B2DE7B1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47668" y="2408504"/>
                        <a:ext cx="1093017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2" name="TextBox 121">
                        <a:extLst>
                          <a:ext uri="{FF2B5EF4-FFF2-40B4-BE49-F238E27FC236}">
                            <a16:creationId xmlns:a16="http://schemas.microsoft.com/office/drawing/2014/main" id="{E4D7FCD6-B572-CC49-89DB-93FAF032FE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50844" y="2729458"/>
                        <a:ext cx="1107406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CRM System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5" name="Hexagon 124">
                        <a:extLst>
                          <a:ext uri="{FF2B5EF4-FFF2-40B4-BE49-F238E27FC236}">
                            <a16:creationId xmlns:a16="http://schemas.microsoft.com/office/drawing/2014/main" id="{151C6141-1197-274A-821A-BC453EDED79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4955" y="4345892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00941FB7-0D95-5D42-BEF7-74F2A373CE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38799" y="4583193"/>
                        <a:ext cx="1157963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Trust &amp; Relationship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7" name="Hexagon 126">
                        <a:extLst>
                          <a:ext uri="{FF2B5EF4-FFF2-40B4-BE49-F238E27FC236}">
                            <a16:creationId xmlns:a16="http://schemas.microsoft.com/office/drawing/2014/main" id="{8D85A8C0-9DFF-5A48-8EFE-3FCFFFAA06C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6780909" y="2895176"/>
                        <a:ext cx="1110305" cy="900000"/>
                      </a:xfrm>
                      <a:prstGeom prst="hexagon">
                        <a:avLst/>
                      </a:prstGeom>
                      <a:solidFill>
                        <a:srgbClr val="2FA9B9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A3968FAC-7D4F-5246-ACC9-DD43277E50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6921" y="3062136"/>
                      <a:ext cx="1277076" cy="532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Becomes a Customer</a:t>
                      </a:r>
                    </a:p>
                  </p:txBody>
                </p:sp>
              </p:grp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60DDF9F-1B9A-0C49-90DF-D6B29663CE70}"/>
                      </a:ext>
                    </a:extLst>
                  </p:cNvPr>
                  <p:cNvSpPr txBox="1"/>
                  <p:nvPr/>
                </p:nvSpPr>
                <p:spPr>
                  <a:xfrm>
                    <a:off x="3351867" y="857433"/>
                    <a:ext cx="28641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1BBB6"/>
                        </a:solidFill>
                      </a:rPr>
                      <a:t>LEAD TO SALE                      &gt;</a:t>
                    </a:r>
                  </a:p>
                </p:txBody>
              </p: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0D6EE350-8AB5-5C4A-9EE2-9A3E34CEBCE6}"/>
                      </a:ext>
                    </a:extLst>
                  </p:cNvPr>
                  <p:cNvCxnSpPr/>
                  <p:nvPr/>
                </p:nvCxnSpPr>
                <p:spPr>
                  <a:xfrm>
                    <a:off x="3440165" y="1266315"/>
                    <a:ext cx="2529969" cy="9803"/>
                  </a:xfrm>
                  <a:prstGeom prst="line">
                    <a:avLst/>
                  </a:prstGeom>
                  <a:ln w="22225">
                    <a:solidFill>
                      <a:srgbClr val="31BBB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32CDDFBC-8DCE-BB4A-81C7-78003B8123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310683" y="1615235"/>
                  <a:ext cx="3291470" cy="4235923"/>
                  <a:chOff x="6394469" y="848755"/>
                  <a:chExt cx="2710999" cy="3488895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009E4F02-041A-7445-879F-0F42FFF38813}"/>
                      </a:ext>
                    </a:extLst>
                  </p:cNvPr>
                  <p:cNvGrpSpPr/>
                  <p:nvPr/>
                </p:nvGrpSpPr>
                <p:grpSpPr>
                  <a:xfrm>
                    <a:off x="7650599" y="1499079"/>
                    <a:ext cx="1093017" cy="2838571"/>
                    <a:chOff x="9020103" y="2263596"/>
                    <a:chExt cx="1093017" cy="2838571"/>
                  </a:xfrm>
                </p:grpSpPr>
                <p:sp>
                  <p:nvSpPr>
                    <p:cNvPr id="98" name="Hexagon 97">
                      <a:extLst>
                        <a:ext uri="{FF2B5EF4-FFF2-40B4-BE49-F238E27FC236}">
                          <a16:creationId xmlns:a16="http://schemas.microsoft.com/office/drawing/2014/main" id="{A47D18A5-7189-7D4B-B988-E7956D12AB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20103" y="3225342"/>
                      <a:ext cx="1093017" cy="900000"/>
                    </a:xfrm>
                    <a:prstGeom prst="hexagon">
                      <a:avLst/>
                    </a:prstGeom>
                    <a:solidFill>
                      <a:srgbClr val="3783DC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0" name="Hexagon 99">
                      <a:extLst>
                        <a:ext uri="{FF2B5EF4-FFF2-40B4-BE49-F238E27FC236}">
                          <a16:creationId xmlns:a16="http://schemas.microsoft.com/office/drawing/2014/main" id="{B20ACB68-A2F7-4246-9F33-61F80E29B9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31449" y="2263596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1" name="Hexagon 100">
                      <a:extLst>
                        <a:ext uri="{FF2B5EF4-FFF2-40B4-BE49-F238E27FC236}">
                          <a16:creationId xmlns:a16="http://schemas.microsoft.com/office/drawing/2014/main" id="{096736EE-E057-8D40-915A-45F5D516E8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40251" y="4202167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E8DD1DFE-44DD-664A-8F77-4A591E4B67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1828" y="4436990"/>
                      <a:ext cx="1017981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>
                          <a:ea typeface="Arial" charset="0"/>
                          <a:cs typeface="Arial" charset="0"/>
                        </a:rPr>
                        <a:t>After Sales Follow-up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06A538A4-FED6-7D41-BEA4-FD5601B08F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2541" y="2491755"/>
                      <a:ext cx="894462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IE" sz="1400" b="1">
                          <a:ea typeface="Arial" charset="0"/>
                          <a:cs typeface="Arial" charset="0"/>
                        </a:rPr>
                        <a:t>Referral Programme </a:t>
                      </a:r>
                    </a:p>
                  </p:txBody>
                </p:sp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B0016AD7-79ED-944A-AEAA-A691D4862B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6896" y="3520558"/>
                      <a:ext cx="981276" cy="3041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Referrals</a:t>
                      </a:r>
                    </a:p>
                  </p:txBody>
                </p:sp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7A9AF3AE-C824-9447-9302-C4D0B25F15BA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469" y="848755"/>
                    <a:ext cx="27109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783DC"/>
                        </a:solidFill>
                      </a:rPr>
                      <a:t>AFTER SALE                        &gt;</a:t>
                    </a:r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28B785E9-11D2-5C44-B128-B6E6B6EC213B}"/>
                      </a:ext>
                    </a:extLst>
                  </p:cNvPr>
                  <p:cNvCxnSpPr/>
                  <p:nvPr/>
                </p:nvCxnSpPr>
                <p:spPr>
                  <a:xfrm>
                    <a:off x="6498556" y="1264545"/>
                    <a:ext cx="2363749" cy="11573"/>
                  </a:xfrm>
                  <a:prstGeom prst="line">
                    <a:avLst/>
                  </a:prstGeom>
                  <a:ln w="22225">
                    <a:solidFill>
                      <a:srgbClr val="3783D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1" name="Hexagon 90">
                <a:extLst>
                  <a:ext uri="{FF2B5EF4-FFF2-40B4-BE49-F238E27FC236}">
                    <a16:creationId xmlns:a16="http://schemas.microsoft.com/office/drawing/2014/main" id="{EBDAE27B-0EF0-5441-B2A6-07C82B100B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71540" y="4812204"/>
                <a:ext cx="1267538" cy="1092705"/>
              </a:xfrm>
              <a:prstGeom prst="hexagon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D0838C31-9738-6949-BBFC-91DC1F47CEEF}"/>
              </a:ext>
            </a:extLst>
          </p:cNvPr>
          <p:cNvSpPr/>
          <p:nvPr/>
        </p:nvSpPr>
        <p:spPr>
          <a:xfrm>
            <a:off x="1018178" y="1711164"/>
            <a:ext cx="1299887" cy="12244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8F4029-3090-854E-B7FE-EA82DE90AAFC}"/>
              </a:ext>
            </a:extLst>
          </p:cNvPr>
          <p:cNvGrpSpPr/>
          <p:nvPr/>
        </p:nvGrpSpPr>
        <p:grpSpPr>
          <a:xfrm>
            <a:off x="954053" y="1740391"/>
            <a:ext cx="10198201" cy="4018275"/>
            <a:chOff x="954053" y="1740391"/>
            <a:chExt cx="10198201" cy="401827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CEFC72D-3A87-D240-ACF8-82952C19489C}"/>
                </a:ext>
              </a:extLst>
            </p:cNvPr>
            <p:cNvSpPr/>
            <p:nvPr/>
          </p:nvSpPr>
          <p:spPr>
            <a:xfrm>
              <a:off x="954053" y="4159027"/>
              <a:ext cx="1299887" cy="122442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F2F122C-F7A1-C742-8D8E-AB6FFB79198D}"/>
                </a:ext>
              </a:extLst>
            </p:cNvPr>
            <p:cNvSpPr/>
            <p:nvPr/>
          </p:nvSpPr>
          <p:spPr>
            <a:xfrm>
              <a:off x="4275728" y="2379915"/>
              <a:ext cx="1299887" cy="122442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EA6918-1F3B-A04C-A2C2-DB1C77C9F432}"/>
                </a:ext>
              </a:extLst>
            </p:cNvPr>
            <p:cNvSpPr/>
            <p:nvPr/>
          </p:nvSpPr>
          <p:spPr>
            <a:xfrm>
              <a:off x="4320669" y="3530200"/>
              <a:ext cx="1299887" cy="122442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3F21909-F6B1-F440-BF29-6E2F24EFCE5B}"/>
                </a:ext>
              </a:extLst>
            </p:cNvPr>
            <p:cNvSpPr/>
            <p:nvPr/>
          </p:nvSpPr>
          <p:spPr>
            <a:xfrm>
              <a:off x="993067" y="2945730"/>
              <a:ext cx="1299887" cy="122442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8EC277C-ADE8-114F-8F22-CA4AC73A5AF4}"/>
                </a:ext>
              </a:extLst>
            </p:cNvPr>
            <p:cNvSpPr txBox="1"/>
            <p:nvPr/>
          </p:nvSpPr>
          <p:spPr>
            <a:xfrm>
              <a:off x="3432025" y="4931138"/>
              <a:ext cx="1167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err="1">
                  <a:solidFill>
                    <a:srgbClr val="009193"/>
                  </a:solidFill>
                </a:rPr>
                <a:t>Fler</a:t>
              </a:r>
              <a:r>
                <a:rPr lang="en-GB" sz="2000" b="1">
                  <a:solidFill>
                    <a:srgbClr val="009193"/>
                  </a:solidFill>
                </a:rPr>
                <a:t> leads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845DEA-5410-B344-B73D-D1789BB7ED39}"/>
                </a:ext>
              </a:extLst>
            </p:cNvPr>
            <p:cNvSpPr txBox="1"/>
            <p:nvPr/>
          </p:nvSpPr>
          <p:spPr>
            <a:xfrm>
              <a:off x="7949931" y="4958446"/>
              <a:ext cx="1356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err="1">
                  <a:solidFill>
                    <a:srgbClr val="5757C5"/>
                  </a:solidFill>
                </a:rPr>
                <a:t>Fler</a:t>
              </a:r>
              <a:r>
                <a:rPr lang="en-GB" sz="2000" b="1">
                  <a:solidFill>
                    <a:srgbClr val="5757C5"/>
                  </a:solidFill>
                </a:rPr>
                <a:t> </a:t>
              </a:r>
              <a:r>
                <a:rPr lang="en-GB" sz="2000" b="1" err="1">
                  <a:solidFill>
                    <a:srgbClr val="5757C5"/>
                  </a:solidFill>
                </a:rPr>
                <a:t>kunder</a:t>
              </a:r>
              <a:endParaRPr lang="en-GB" sz="2000" b="1">
                <a:solidFill>
                  <a:srgbClr val="5757C5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2E8E83F-ABC5-2246-98C8-A4974CE56D47}"/>
                </a:ext>
              </a:extLst>
            </p:cNvPr>
            <p:cNvSpPr txBox="1"/>
            <p:nvPr/>
          </p:nvSpPr>
          <p:spPr>
            <a:xfrm>
              <a:off x="3810492" y="5358556"/>
              <a:ext cx="16848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err="1">
                  <a:solidFill>
                    <a:srgbClr val="009193"/>
                  </a:solidFill>
                </a:rPr>
                <a:t>Fler</a:t>
              </a:r>
              <a:r>
                <a:rPr lang="en-GB" sz="2000" b="1">
                  <a:solidFill>
                    <a:srgbClr val="009193"/>
                  </a:solidFill>
                </a:rPr>
                <a:t> </a:t>
              </a:r>
              <a:r>
                <a:rPr lang="en-GB" sz="2000" b="1" err="1">
                  <a:solidFill>
                    <a:srgbClr val="009193"/>
                  </a:solidFill>
                </a:rPr>
                <a:t>heta</a:t>
              </a:r>
              <a:r>
                <a:rPr lang="en-GB" sz="2000" b="1">
                  <a:solidFill>
                    <a:srgbClr val="009193"/>
                  </a:solidFill>
                </a:rPr>
                <a:t> leads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FADCBE5-D443-BE45-87C4-930A29FEE6A1}"/>
                </a:ext>
              </a:extLst>
            </p:cNvPr>
            <p:cNvSpPr/>
            <p:nvPr/>
          </p:nvSpPr>
          <p:spPr>
            <a:xfrm>
              <a:off x="4153446" y="3700192"/>
              <a:ext cx="1299887" cy="1224424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2D9C52D-CD72-3E4D-B4D7-74B14DF04994}"/>
                </a:ext>
              </a:extLst>
            </p:cNvPr>
            <p:cNvSpPr/>
            <p:nvPr/>
          </p:nvSpPr>
          <p:spPr>
            <a:xfrm>
              <a:off x="984707" y="1740391"/>
              <a:ext cx="1299887" cy="1224424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68547-6FBA-4B49-8DD1-D07A6328DA55}"/>
                </a:ext>
              </a:extLst>
            </p:cNvPr>
            <p:cNvGrpSpPr/>
            <p:nvPr/>
          </p:nvGrpSpPr>
          <p:grpSpPr>
            <a:xfrm>
              <a:off x="9836540" y="1747207"/>
              <a:ext cx="1315714" cy="3597162"/>
              <a:chOff x="9836540" y="1747207"/>
              <a:chExt cx="1315714" cy="3597162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E235B8D-EF3B-064F-97A2-710F92BFFF01}"/>
                  </a:ext>
                </a:extLst>
              </p:cNvPr>
              <p:cNvSpPr/>
              <p:nvPr/>
            </p:nvSpPr>
            <p:spPr>
              <a:xfrm>
                <a:off x="9852367" y="1747207"/>
                <a:ext cx="1299887" cy="122442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1A13683-437F-B546-A8DD-6ED30DFE4660}"/>
                  </a:ext>
                </a:extLst>
              </p:cNvPr>
              <p:cNvSpPr/>
              <p:nvPr/>
            </p:nvSpPr>
            <p:spPr>
              <a:xfrm>
                <a:off x="9836540" y="4119945"/>
                <a:ext cx="1299887" cy="122442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C945D1-EB3C-5844-B665-F60298312B84}"/>
              </a:ext>
            </a:extLst>
          </p:cNvPr>
          <p:cNvGrpSpPr/>
          <p:nvPr/>
        </p:nvGrpSpPr>
        <p:grpSpPr>
          <a:xfrm>
            <a:off x="794033" y="2389099"/>
            <a:ext cx="2545767" cy="1785767"/>
            <a:chOff x="794033" y="2389099"/>
            <a:chExt cx="2545767" cy="1785767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FE2428-BB87-0141-9619-76293F22B90C}"/>
                </a:ext>
              </a:extLst>
            </p:cNvPr>
            <p:cNvSpPr/>
            <p:nvPr/>
          </p:nvSpPr>
          <p:spPr>
            <a:xfrm>
              <a:off x="794033" y="2950442"/>
              <a:ext cx="1299887" cy="122442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3394DBE-4D03-8845-933A-9B2730984D96}"/>
                </a:ext>
              </a:extLst>
            </p:cNvPr>
            <p:cNvSpPr/>
            <p:nvPr/>
          </p:nvSpPr>
          <p:spPr>
            <a:xfrm>
              <a:off x="2039913" y="2389099"/>
              <a:ext cx="1299887" cy="122442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Oval 84">
            <a:extLst>
              <a:ext uri="{FF2B5EF4-FFF2-40B4-BE49-F238E27FC236}">
                <a16:creationId xmlns:a16="http://schemas.microsoft.com/office/drawing/2014/main" id="{8EB416E2-9051-D743-8918-099835BEC56B}"/>
              </a:ext>
            </a:extLst>
          </p:cNvPr>
          <p:cNvSpPr/>
          <p:nvPr/>
        </p:nvSpPr>
        <p:spPr>
          <a:xfrm>
            <a:off x="2035839" y="4710790"/>
            <a:ext cx="1323577" cy="12752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26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EB295E1-6FEF-5445-B47E-E497D94C1CAA}"/>
              </a:ext>
            </a:extLst>
          </p:cNvPr>
          <p:cNvGrpSpPr/>
          <p:nvPr/>
        </p:nvGrpSpPr>
        <p:grpSpPr>
          <a:xfrm>
            <a:off x="842268" y="1105970"/>
            <a:ext cx="10729653" cy="4864255"/>
            <a:chOff x="956571" y="1040654"/>
            <a:chExt cx="10729653" cy="4864255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7FCC3B-2753-2B45-AA61-1E1015E9C150}"/>
                </a:ext>
              </a:extLst>
            </p:cNvPr>
            <p:cNvSpPr txBox="1"/>
            <p:nvPr/>
          </p:nvSpPr>
          <p:spPr>
            <a:xfrm>
              <a:off x="2049183" y="5175129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Engagera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C16EA64-454F-4645-B2D9-BDBFD7221B08}"/>
                </a:ext>
              </a:extLst>
            </p:cNvPr>
            <p:cNvGrpSpPr/>
            <p:nvPr/>
          </p:nvGrpSpPr>
          <p:grpSpPr>
            <a:xfrm>
              <a:off x="956571" y="1040654"/>
              <a:ext cx="10729653" cy="4864255"/>
              <a:chOff x="956571" y="1040654"/>
              <a:chExt cx="10729653" cy="4864255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CAC42DE-707B-A049-B706-EBE5ED6E2CA2}"/>
                  </a:ext>
                </a:extLst>
              </p:cNvPr>
              <p:cNvGrpSpPr/>
              <p:nvPr/>
            </p:nvGrpSpPr>
            <p:grpSpPr>
              <a:xfrm>
                <a:off x="956571" y="1040654"/>
                <a:ext cx="10729653" cy="4833994"/>
                <a:chOff x="956571" y="1593567"/>
                <a:chExt cx="10729653" cy="4833994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EA51C644-8E66-E940-91DB-3D339B10C1E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6571" y="1593567"/>
                  <a:ext cx="3561800" cy="4268509"/>
                  <a:chOff x="217431" y="855661"/>
                  <a:chExt cx="2933656" cy="3515732"/>
                </a:xfrm>
              </p:grpSpPr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10855CD6-0269-3B41-ADC6-9898156BF654}"/>
                      </a:ext>
                    </a:extLst>
                  </p:cNvPr>
                  <p:cNvGrpSpPr/>
                  <p:nvPr/>
                </p:nvGrpSpPr>
                <p:grpSpPr>
                  <a:xfrm>
                    <a:off x="217431" y="1518373"/>
                    <a:ext cx="2918888" cy="2853020"/>
                    <a:chOff x="1340834" y="2185666"/>
                    <a:chExt cx="2918888" cy="2853020"/>
                  </a:xfrm>
                  <a:noFill/>
                </p:grpSpPr>
                <p:sp>
                  <p:nvSpPr>
                    <p:cNvPr id="132" name="Hexagon 131">
                      <a:extLst>
                        <a:ext uri="{FF2B5EF4-FFF2-40B4-BE49-F238E27FC236}">
                          <a16:creationId xmlns:a16="http://schemas.microsoft.com/office/drawing/2014/main" id="{E68D5D48-C8CB-6840-84E0-4C1AA8344E3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166705" y="3177698"/>
                      <a:ext cx="1093017" cy="900000"/>
                    </a:xfrm>
                    <a:prstGeom prst="hexagon">
                      <a:avLst/>
                    </a:prstGeom>
                    <a:solidFill>
                      <a:srgbClr val="1FBE8A">
                        <a:alpha val="82000"/>
                      </a:srgbClr>
                    </a:solidFill>
                    <a:ln w="285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3" name="Hexagon 132">
                      <a:extLst>
                        <a:ext uri="{FF2B5EF4-FFF2-40B4-BE49-F238E27FC236}">
                          <a16:creationId xmlns:a16="http://schemas.microsoft.com/office/drawing/2014/main" id="{66BB0237-F9A1-5246-BD0A-BDB3823D3A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66631" y="2686061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83E07088-FD75-D745-9129-1AB389025E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01391" y="2913535"/>
                      <a:ext cx="789062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Få</a:t>
                      </a:r>
                      <a:endParaRPr lang="en-US" sz="1400" b="1"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Besökare</a:t>
                      </a:r>
                      <a:endParaRPr lang="en-US" sz="1400" b="1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064E53C7-BE16-9742-B5C8-FD2948B400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43730" y="3361712"/>
                      <a:ext cx="952292" cy="5323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Blir</a:t>
                      </a:r>
                      <a:endParaRPr lang="en-US" b="1">
                        <a:solidFill>
                          <a:schemeClr val="bg1"/>
                        </a:solidFill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Ledare</a:t>
                      </a:r>
                      <a:endParaRPr lang="en-US" b="1">
                        <a:solidFill>
                          <a:schemeClr val="bg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6" name="Hexagon 135">
                      <a:extLst>
                        <a:ext uri="{FF2B5EF4-FFF2-40B4-BE49-F238E27FC236}">
                          <a16:creationId xmlns:a16="http://schemas.microsoft.com/office/drawing/2014/main" id="{3D1B689F-FB46-C34F-BA82-0D7CC3B1501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9097" y="413868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578454DB-BEFE-7F4C-BCF9-6C8AD66F33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40834" y="4429663"/>
                      <a:ext cx="1107051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Designa</a:t>
                      </a:r>
                      <a:endParaRPr lang="en-US" sz="1400" b="1"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Hemsida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8" name="Hexagon 137">
                      <a:extLst>
                        <a:ext uri="{FF2B5EF4-FFF2-40B4-BE49-F238E27FC236}">
                          <a16:creationId xmlns:a16="http://schemas.microsoft.com/office/drawing/2014/main" id="{B6F5D53A-BDB1-804B-A443-AD469BECCC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67951" y="3166184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9" name="Hexagon 138">
                      <a:extLst>
                        <a:ext uri="{FF2B5EF4-FFF2-40B4-BE49-F238E27FC236}">
                          <a16:creationId xmlns:a16="http://schemas.microsoft.com/office/drawing/2014/main" id="{1228D86B-DDA7-1444-AA52-19CB658F16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53421" y="3651285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0" name="TextBox 139">
                      <a:extLst>
                        <a:ext uri="{FF2B5EF4-FFF2-40B4-BE49-F238E27FC236}">
                          <a16:creationId xmlns:a16="http://schemas.microsoft.com/office/drawing/2014/main" id="{03218704-4A8D-C240-9AA6-23510AB6AF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16118" y="3889564"/>
                      <a:ext cx="912555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Bygga</a:t>
                      </a:r>
                      <a:r>
                        <a:rPr lang="en-US" sz="1400" b="1"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upp</a:t>
                      </a:r>
                      <a:r>
                        <a:rPr lang="en-US" sz="1400" b="1"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400" b="1"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publik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51DEF9CC-80D5-904B-A7B1-B05CAB72B6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8084" y="3488412"/>
                      <a:ext cx="1031320" cy="253499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Medvetenhet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2" name="Hexagon 141">
                      <a:extLst>
                        <a:ext uri="{FF2B5EF4-FFF2-40B4-BE49-F238E27FC236}">
                          <a16:creationId xmlns:a16="http://schemas.microsoft.com/office/drawing/2014/main" id="{830679F6-D3DF-1C48-8109-6F1C8D5300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91576" y="2185666"/>
                      <a:ext cx="1044000" cy="900000"/>
                    </a:xfrm>
                    <a:prstGeom prst="hexagon">
                      <a:avLst/>
                    </a:prstGeom>
                    <a:grpFill/>
                    <a:ln w="285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43" name="TextBox 142">
                      <a:extLst>
                        <a:ext uri="{FF2B5EF4-FFF2-40B4-BE49-F238E27FC236}">
                          <a16:creationId xmlns:a16="http://schemas.microsoft.com/office/drawing/2014/main" id="{BE0D83C6-6BB8-8341-97CB-C53343D8DA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29469" y="2432478"/>
                      <a:ext cx="980377" cy="430947"/>
                    </a:xfrm>
                    <a:prstGeom prst="rect">
                      <a:avLst/>
                    </a:prstGeom>
                    <a:grpFill/>
                    <a:ln w="28575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Kund</a:t>
                      </a:r>
                      <a:r>
                        <a:rPr lang="en-US" sz="1400" b="1"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Profil</a:t>
                      </a:r>
                      <a:endParaRPr lang="en-US" sz="1400" b="1">
                        <a:ea typeface="Arial" charset="0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AD55ADF6-834F-7A4E-910E-2C20F5257446}"/>
                      </a:ext>
                    </a:extLst>
                  </p:cNvPr>
                  <p:cNvSpPr txBox="1"/>
                  <p:nvPr/>
                </p:nvSpPr>
                <p:spPr>
                  <a:xfrm>
                    <a:off x="335090" y="855661"/>
                    <a:ext cx="2815997" cy="3041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chemeClr val="accent2"/>
                        </a:solidFill>
                      </a:rPr>
                      <a:t>LEDANDE GENERATIONEN             &gt;</a:t>
                    </a:r>
                  </a:p>
                </p:txBody>
              </p: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A884510B-2728-134B-8CE6-E65DE4B3BE47}"/>
                      </a:ext>
                    </a:extLst>
                  </p:cNvPr>
                  <p:cNvCxnSpPr/>
                  <p:nvPr/>
                </p:nvCxnSpPr>
                <p:spPr>
                  <a:xfrm>
                    <a:off x="399644" y="1276118"/>
                    <a:ext cx="2521976" cy="0"/>
                  </a:xfrm>
                  <a:prstGeom prst="line">
                    <a:avLst/>
                  </a:prstGeom>
                  <a:ln w="2222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1517728A-BB06-2542-9C42-5EAB82B2CEF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80756" y="1609627"/>
                  <a:ext cx="4754880" cy="4817934"/>
                  <a:chOff x="2958545" y="857433"/>
                  <a:chExt cx="3916329" cy="3968264"/>
                </a:xfrm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730BE20-AD21-804D-9DA6-0E0950B1649B}"/>
                      </a:ext>
                    </a:extLst>
                  </p:cNvPr>
                  <p:cNvGrpSpPr/>
                  <p:nvPr/>
                </p:nvGrpSpPr>
                <p:grpSpPr>
                  <a:xfrm>
                    <a:off x="2958545" y="1978548"/>
                    <a:ext cx="3916329" cy="2847149"/>
                    <a:chOff x="4047668" y="2398743"/>
                    <a:chExt cx="3916329" cy="2847149"/>
                  </a:xfrm>
                </p:grpSpPr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F639DDC9-7662-DD41-866D-12AF73D921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47668" y="2398743"/>
                      <a:ext cx="3843546" cy="2847149"/>
                      <a:chOff x="4047668" y="2398743"/>
                      <a:chExt cx="3843546" cy="2847149"/>
                    </a:xfrm>
                  </p:grpSpPr>
                  <p:sp>
                    <p:nvSpPr>
                      <p:cNvPr id="114" name="Hexagon 113">
                        <a:extLst>
                          <a:ext uri="{FF2B5EF4-FFF2-40B4-BE49-F238E27FC236}">
                            <a16:creationId xmlns:a16="http://schemas.microsoft.com/office/drawing/2014/main" id="{19FE9DDE-A8EC-0C49-A815-67ED6D44BC7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84959" y="3391864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5" name="TextBox 114">
                        <a:extLst>
                          <a:ext uri="{FF2B5EF4-FFF2-40B4-BE49-F238E27FC236}">
                            <a16:creationId xmlns:a16="http://schemas.microsoft.com/office/drawing/2014/main" id="{0796FB1C-59E1-964D-8EA3-1F48001F3F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54450" y="3632240"/>
                        <a:ext cx="905161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Ledande</a:t>
                        </a:r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Uppföljning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6" name="Hexagon 115">
                        <a:extLst>
                          <a:ext uri="{FF2B5EF4-FFF2-40B4-BE49-F238E27FC236}">
                            <a16:creationId xmlns:a16="http://schemas.microsoft.com/office/drawing/2014/main" id="{CA25212E-7BB3-484B-8125-9A7CF99F94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79079" y="2398743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7" name="TextBox 116">
                        <a:extLst>
                          <a:ext uri="{FF2B5EF4-FFF2-40B4-BE49-F238E27FC236}">
                            <a16:creationId xmlns:a16="http://schemas.microsoft.com/office/drawing/2014/main" id="{837E5C2F-5862-A448-A470-F284F0F9E8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05052" y="2725091"/>
                        <a:ext cx="100673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E-</a:t>
                        </a:r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handel</a:t>
                        </a:r>
                        <a:endParaRPr lang="en-US" sz="1400" b="1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8" name="Hexagon 117">
                        <a:extLst>
                          <a:ext uri="{FF2B5EF4-FFF2-40B4-BE49-F238E27FC236}">
                            <a16:creationId xmlns:a16="http://schemas.microsoft.com/office/drawing/2014/main" id="{529259FD-7AF8-954B-AC6C-06E04316E9F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1656" y="3372947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4EAD667A-0472-3148-90F2-846F3EA142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27539" y="3516120"/>
                        <a:ext cx="981904" cy="6083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Länk</a:t>
                        </a:r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 till den </a:t>
                        </a:r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fysiska</a:t>
                        </a:r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världen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0" name="Hexagon 119">
                        <a:extLst>
                          <a:ext uri="{FF2B5EF4-FFF2-40B4-BE49-F238E27FC236}">
                            <a16:creationId xmlns:a16="http://schemas.microsoft.com/office/drawing/2014/main" id="{93FFF821-DDC6-7A48-9129-B0D2DD28853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86877" y="2874575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3EA0B98E-A2E5-EC44-95B7-C03D32A169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02143" y="3201830"/>
                        <a:ext cx="101725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Remarketing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2" name="Hexagon 121">
                        <a:extLst>
                          <a:ext uri="{FF2B5EF4-FFF2-40B4-BE49-F238E27FC236}">
                            <a16:creationId xmlns:a16="http://schemas.microsoft.com/office/drawing/2014/main" id="{84E1DBAC-6D6D-3943-8377-2C10822DD2D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047668" y="2408504"/>
                        <a:ext cx="1093017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3" name="TextBox 122">
                        <a:extLst>
                          <a:ext uri="{FF2B5EF4-FFF2-40B4-BE49-F238E27FC236}">
                            <a16:creationId xmlns:a16="http://schemas.microsoft.com/office/drawing/2014/main" id="{D443E3C3-449C-A64F-98BB-45903D5037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50844" y="2729458"/>
                        <a:ext cx="1107406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Kundvård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4" name="Hexagon 123">
                        <a:extLst>
                          <a:ext uri="{FF2B5EF4-FFF2-40B4-BE49-F238E27FC236}">
                            <a16:creationId xmlns:a16="http://schemas.microsoft.com/office/drawing/2014/main" id="{C3E474F9-FF0E-644D-97B2-3E7E5011A41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4994639" y="3859166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200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70463D75-325E-EB48-B252-218CC13428A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46585" y="4181795"/>
                        <a:ext cx="1157963" cy="253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En</a:t>
                        </a:r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 App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6" name="Hexagon 125">
                        <a:extLst>
                          <a:ext uri="{FF2B5EF4-FFF2-40B4-BE49-F238E27FC236}">
                            <a16:creationId xmlns:a16="http://schemas.microsoft.com/office/drawing/2014/main" id="{89C7BDFE-B690-624B-ABAC-3F757FD0531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5884955" y="4345892"/>
                        <a:ext cx="1044000" cy="900000"/>
                      </a:xfrm>
                      <a:prstGeom prst="hexagon">
                        <a:avLst/>
                      </a:prstGeom>
                      <a:noFill/>
                      <a:ln w="28575">
                        <a:solidFill>
                          <a:srgbClr val="2FA9B9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7" name="TextBox 126">
                        <a:extLst>
                          <a:ext uri="{FF2B5EF4-FFF2-40B4-BE49-F238E27FC236}">
                            <a16:creationId xmlns:a16="http://schemas.microsoft.com/office/drawing/2014/main" id="{7DC7A89F-E317-B546-A441-06020BC5EF9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38799" y="4583193"/>
                        <a:ext cx="1157963" cy="430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err="1">
                            <a:ea typeface="Arial" charset="0"/>
                            <a:cs typeface="Arial" charset="0"/>
                          </a:rPr>
                          <a:t>Tillit</a:t>
                        </a:r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 &amp; </a:t>
                        </a:r>
                      </a:p>
                      <a:p>
                        <a:pPr algn="ctr"/>
                        <a:r>
                          <a:rPr lang="en-US" sz="1400" b="1">
                            <a:ea typeface="Arial" charset="0"/>
                            <a:cs typeface="Arial" charset="0"/>
                          </a:rPr>
                          <a:t>Relation</a:t>
                        </a:r>
                        <a:endParaRPr lang="en-US" sz="1400">
                          <a:ea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28" name="Hexagon 127">
                        <a:extLst>
                          <a:ext uri="{FF2B5EF4-FFF2-40B4-BE49-F238E27FC236}">
                            <a16:creationId xmlns:a16="http://schemas.microsoft.com/office/drawing/2014/main" id="{6296587C-DB36-3443-A45E-52D18C9C90A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6780909" y="2895176"/>
                        <a:ext cx="1110305" cy="900000"/>
                      </a:xfrm>
                      <a:prstGeom prst="hexagon">
                        <a:avLst/>
                      </a:prstGeom>
                      <a:solidFill>
                        <a:srgbClr val="2FA9B9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C40C2E93-F7FE-7E4F-9221-6366CF6A27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6921" y="3062136"/>
                      <a:ext cx="1277076" cy="532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Blir</a:t>
                      </a:r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Kund</a:t>
                      </a:r>
                      <a:endParaRPr lang="en-US" b="1">
                        <a:solidFill>
                          <a:schemeClr val="bg1"/>
                        </a:solidFill>
                        <a:ea typeface="Arial" charset="0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95B23F6F-B4A4-FE4A-BDE0-BBA02A2D7617}"/>
                      </a:ext>
                    </a:extLst>
                  </p:cNvPr>
                  <p:cNvSpPr txBox="1"/>
                  <p:nvPr/>
                </p:nvSpPr>
                <p:spPr>
                  <a:xfrm>
                    <a:off x="3351867" y="857433"/>
                    <a:ext cx="2864743" cy="3041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1BBB6"/>
                        </a:solidFill>
                      </a:rPr>
                      <a:t>LEDA TILL FÖRSÄLJNING                 &gt;</a:t>
                    </a:r>
                  </a:p>
                </p:txBody>
              </p: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EDC6296F-59B7-044E-95FD-BCA4B2E947E5}"/>
                      </a:ext>
                    </a:extLst>
                  </p:cNvPr>
                  <p:cNvCxnSpPr/>
                  <p:nvPr/>
                </p:nvCxnSpPr>
                <p:spPr>
                  <a:xfrm>
                    <a:off x="3440165" y="1266315"/>
                    <a:ext cx="2529969" cy="9803"/>
                  </a:xfrm>
                  <a:prstGeom prst="line">
                    <a:avLst/>
                  </a:prstGeom>
                  <a:ln w="22225">
                    <a:solidFill>
                      <a:srgbClr val="31BBB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B5A6FAA7-01E6-254A-A3BD-5FDFBB29789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310686" y="1615235"/>
                  <a:ext cx="3375538" cy="4235923"/>
                  <a:chOff x="6394469" y="848755"/>
                  <a:chExt cx="2780240" cy="3488895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5A876AA5-14C4-CC4A-9F05-9D4B2FD5A79E}"/>
                      </a:ext>
                    </a:extLst>
                  </p:cNvPr>
                  <p:cNvGrpSpPr/>
                  <p:nvPr/>
                </p:nvGrpSpPr>
                <p:grpSpPr>
                  <a:xfrm>
                    <a:off x="6744483" y="1499079"/>
                    <a:ext cx="1999133" cy="2838571"/>
                    <a:chOff x="8113987" y="2263596"/>
                    <a:chExt cx="1999133" cy="2838571"/>
                  </a:xfrm>
                </p:grpSpPr>
                <p:sp>
                  <p:nvSpPr>
                    <p:cNvPr id="99" name="Hexagon 98">
                      <a:extLst>
                        <a:ext uri="{FF2B5EF4-FFF2-40B4-BE49-F238E27FC236}">
                          <a16:creationId xmlns:a16="http://schemas.microsoft.com/office/drawing/2014/main" id="{A6F2AA51-BCC0-6346-B422-945FD9570D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20103" y="3225342"/>
                      <a:ext cx="1093017" cy="900000"/>
                    </a:xfrm>
                    <a:prstGeom prst="hexagon">
                      <a:avLst/>
                    </a:prstGeom>
                    <a:solidFill>
                      <a:srgbClr val="3783DC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0" name="Hexagon 99">
                      <a:extLst>
                        <a:ext uri="{FF2B5EF4-FFF2-40B4-BE49-F238E27FC236}">
                          <a16:creationId xmlns:a16="http://schemas.microsoft.com/office/drawing/2014/main" id="{A8F72D5B-5448-9B4B-AF09-992439F5A57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142100" y="2746422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1" name="Hexagon 100">
                      <a:extLst>
                        <a:ext uri="{FF2B5EF4-FFF2-40B4-BE49-F238E27FC236}">
                          <a16:creationId xmlns:a16="http://schemas.microsoft.com/office/drawing/2014/main" id="{2EF54CE6-2B75-E848-9761-202949D6351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31449" y="2263596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2" name="Hexagon 101">
                      <a:extLst>
                        <a:ext uri="{FF2B5EF4-FFF2-40B4-BE49-F238E27FC236}">
                          <a16:creationId xmlns:a16="http://schemas.microsoft.com/office/drawing/2014/main" id="{22988897-D3D2-FE4E-8D82-39E33BE426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9040251" y="4202167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3" name="Hexagon 102">
                      <a:extLst>
                        <a:ext uri="{FF2B5EF4-FFF2-40B4-BE49-F238E27FC236}">
                          <a16:creationId xmlns:a16="http://schemas.microsoft.com/office/drawing/2014/main" id="{EF27EDF0-AE9F-0645-84DA-78B42365E3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8149581" y="3730809"/>
                      <a:ext cx="1044000" cy="900000"/>
                    </a:xfrm>
                    <a:prstGeom prst="hexagon">
                      <a:avLst/>
                    </a:prstGeom>
                    <a:noFill/>
                    <a:ln w="28575">
                      <a:solidFill>
                        <a:srgbClr val="3783DC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B73E5111-FD06-D64D-9E0B-F18A8AA966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63259" y="3079490"/>
                      <a:ext cx="1015955" cy="253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Konsumtion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C558D793-1611-F84C-832F-FFCA39B9F7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13987" y="4063012"/>
                      <a:ext cx="1069572" cy="2534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Återköp</a:t>
                      </a:r>
                      <a:endParaRPr lang="en-US" sz="1400" b="1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E7A9BBDA-7C15-9247-AC7D-C642F2A352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1828" y="4372719"/>
                      <a:ext cx="1017981" cy="6083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Uppföljning</a:t>
                      </a:r>
                      <a:endParaRPr lang="en-US" sz="1400" b="1"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efter</a:t>
                      </a:r>
                      <a:r>
                        <a:rPr lang="en-US" sz="1400" b="1"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400" b="1" err="1">
                          <a:ea typeface="Arial" charset="0"/>
                          <a:cs typeface="Arial" charset="0"/>
                        </a:rPr>
                        <a:t>Försäljning</a:t>
                      </a:r>
                      <a:endParaRPr lang="en-US" sz="1400">
                        <a:ea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22838373-FA51-964E-AAFC-96F963D1E0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2541" y="2491755"/>
                      <a:ext cx="894462" cy="4309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IE" sz="1400" b="1">
                          <a:ea typeface="Arial" charset="0"/>
                          <a:cs typeface="Arial" charset="0"/>
                        </a:rPr>
                        <a:t>Remiss Program </a:t>
                      </a:r>
                    </a:p>
                  </p:txBody>
                </p:sp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CAB95A88-2BEA-4244-9712-B1C0E6BBC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6896" y="3520558"/>
                      <a:ext cx="981276" cy="3041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a typeface="Arial" charset="0"/>
                          <a:cs typeface="Arial" charset="0"/>
                        </a:rPr>
                        <a:t>Remiss</a:t>
                      </a:r>
                    </a:p>
                  </p:txBody>
                </p:sp>
              </p:grp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3AA5D3F6-4FF5-6748-AF8C-D85982C53660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469" y="848755"/>
                    <a:ext cx="2780240" cy="3041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E">
                        <a:solidFill>
                          <a:srgbClr val="3783DC"/>
                        </a:solidFill>
                      </a:rPr>
                      <a:t>EFTER FÖRSÄLJNING                    &gt;</a:t>
                    </a:r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FE658B46-E2AE-9B46-BBC0-D014091976C8}"/>
                      </a:ext>
                    </a:extLst>
                  </p:cNvPr>
                  <p:cNvCxnSpPr/>
                  <p:nvPr/>
                </p:nvCxnSpPr>
                <p:spPr>
                  <a:xfrm>
                    <a:off x="6498556" y="1264545"/>
                    <a:ext cx="2363749" cy="11573"/>
                  </a:xfrm>
                  <a:prstGeom prst="line">
                    <a:avLst/>
                  </a:prstGeom>
                  <a:ln w="22225">
                    <a:solidFill>
                      <a:srgbClr val="3783D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2" name="Hexagon 91">
                <a:extLst>
                  <a:ext uri="{FF2B5EF4-FFF2-40B4-BE49-F238E27FC236}">
                    <a16:creationId xmlns:a16="http://schemas.microsoft.com/office/drawing/2014/main" id="{4864DFF0-5542-1A4F-90CB-C2EC75F446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71540" y="4812204"/>
                <a:ext cx="1267538" cy="1092705"/>
              </a:xfrm>
              <a:prstGeom prst="hexagon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4DDD522-FF83-6F44-94E4-DA073E54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latin typeface="+mj-lt"/>
              </a:rPr>
              <a:t>Digital Scorecard element – </a:t>
            </a:r>
            <a:r>
              <a:rPr lang="en-IE" err="1">
                <a:latin typeface="+mj-lt"/>
              </a:rPr>
              <a:t>välj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vad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som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är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viktigt</a:t>
            </a:r>
            <a:r>
              <a:rPr lang="en-IE">
                <a:latin typeface="+mj-lt"/>
              </a:rPr>
              <a:t> </a:t>
            </a:r>
          </a:p>
        </p:txBody>
      </p:sp>
      <p:sp>
        <p:nvSpPr>
          <p:cNvPr id="73" name="Oval 1">
            <a:extLst>
              <a:ext uri="{FF2B5EF4-FFF2-40B4-BE49-F238E27FC236}">
                <a16:creationId xmlns:a16="http://schemas.microsoft.com/office/drawing/2014/main" id="{25773DE5-2255-4364-9455-D62D07C28A2F}"/>
              </a:ext>
            </a:extLst>
          </p:cNvPr>
          <p:cNvSpPr/>
          <p:nvPr/>
        </p:nvSpPr>
        <p:spPr>
          <a:xfrm>
            <a:off x="591462" y="1032348"/>
            <a:ext cx="3789201" cy="54047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149">
            <a:extLst>
              <a:ext uri="{FF2B5EF4-FFF2-40B4-BE49-F238E27FC236}">
                <a16:creationId xmlns:a16="http://schemas.microsoft.com/office/drawing/2014/main" id="{9F454A1C-C8B5-49A2-A449-5DFD30512567}"/>
              </a:ext>
            </a:extLst>
          </p:cNvPr>
          <p:cNvSpPr/>
          <p:nvPr/>
        </p:nvSpPr>
        <p:spPr>
          <a:xfrm>
            <a:off x="4388051" y="987684"/>
            <a:ext cx="3789201" cy="54047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150">
            <a:extLst>
              <a:ext uri="{FF2B5EF4-FFF2-40B4-BE49-F238E27FC236}">
                <a16:creationId xmlns:a16="http://schemas.microsoft.com/office/drawing/2014/main" id="{CE3A442A-89CF-4016-8F2B-C300BC4B414A}"/>
              </a:ext>
            </a:extLst>
          </p:cNvPr>
          <p:cNvSpPr/>
          <p:nvPr/>
        </p:nvSpPr>
        <p:spPr>
          <a:xfrm>
            <a:off x="8137203" y="1010016"/>
            <a:ext cx="3789201" cy="54047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04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7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Freeform: Shape 3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3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IE" sz="7200" dirty="0" err="1"/>
              <a:t>Hur</a:t>
            </a:r>
            <a:r>
              <a:rPr lang="en-IE" sz="7200" dirty="0"/>
              <a:t> vi </a:t>
            </a:r>
            <a:r>
              <a:rPr lang="en-IE" sz="7200" dirty="0" err="1"/>
              <a:t>köper</a:t>
            </a:r>
            <a:endParaRPr lang="en-IE" sz="7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649D11-0B06-2A4B-A922-DFA8CB87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2612" y="4121218"/>
            <a:ext cx="8258176" cy="631825"/>
          </a:xfrm>
        </p:spPr>
        <p:txBody>
          <a:bodyPr anchor="ctr">
            <a:noAutofit/>
          </a:bodyPr>
          <a:lstStyle/>
          <a:p>
            <a:r>
              <a:rPr lang="en-IE" sz="4000" err="1"/>
              <a:t>Och</a:t>
            </a:r>
            <a:r>
              <a:rPr lang="en-IE" sz="4000"/>
              <a:t> </a:t>
            </a:r>
            <a:r>
              <a:rPr lang="en-IE" sz="4000" err="1"/>
              <a:t>varför</a:t>
            </a:r>
            <a:r>
              <a:rPr lang="en-IE" sz="4000"/>
              <a:t> det </a:t>
            </a:r>
            <a:r>
              <a:rPr lang="en-IE" sz="4000" err="1"/>
              <a:t>är</a:t>
            </a:r>
            <a:r>
              <a:rPr lang="en-IE" sz="4000"/>
              <a:t> </a:t>
            </a:r>
            <a:r>
              <a:rPr lang="en-IE" sz="4000" err="1"/>
              <a:t>viktigt</a:t>
            </a:r>
            <a:endParaRPr lang="en-IE" sz="4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18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c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931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6570" y="332671"/>
            <a:ext cx="462461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Utmaningar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och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möjligheter</a:t>
            </a:r>
            <a:endParaRPr lang="en-IE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4502" y="2063179"/>
            <a:ext cx="8423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Förstå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psykologin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bakom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företagets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försäljning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process,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ingen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händelse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Bygg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silor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mr-I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process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eller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organisatorisk</a:t>
            </a:r>
            <a:endParaRPr lang="en-I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Börja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mål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verktyg</a:t>
            </a:r>
            <a:endParaRPr lang="en-I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Helhetstänk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holistiskt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tillvägagångssätt</a:t>
            </a:r>
            <a:r>
              <a:rPr lang="en-I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3325" y="-106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32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320800"/>
          <a:ext cx="10182726" cy="432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2" y="5562600"/>
            <a:ext cx="8826500" cy="12954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8E6DFE4-6FF2-CE44-BBFC-F4BB73B19A23}"/>
              </a:ext>
            </a:extLst>
          </p:cNvPr>
          <p:cNvSpPr txBox="1">
            <a:spLocks/>
          </p:cNvSpPr>
          <p:nvPr/>
        </p:nvSpPr>
        <p:spPr>
          <a:xfrm>
            <a:off x="465177" y="517530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IE" err="1">
                <a:solidFill>
                  <a:srgbClr val="4665A2"/>
                </a:solidFill>
                <a:latin typeface="+mj-lt"/>
              </a:rPr>
              <a:t>Köpare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börjar</a:t>
            </a:r>
            <a:r>
              <a:rPr lang="en-IE">
                <a:solidFill>
                  <a:srgbClr val="4665A2"/>
                </a:solidFill>
                <a:latin typeface="+mj-lt"/>
              </a:rPr>
              <a:t> med information online</a:t>
            </a:r>
          </a:p>
        </p:txBody>
      </p:sp>
    </p:spTree>
    <p:extLst>
      <p:ext uri="{BB962C8B-B14F-4D97-AF65-F5344CB8AC3E}">
        <p14:creationId xmlns:p14="http://schemas.microsoft.com/office/powerpoint/2010/main" val="717174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5FFF39-8795-D049-9704-810AB73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latin typeface="+mj-lt"/>
              </a:rPr>
              <a:t>…men det </a:t>
            </a:r>
            <a:r>
              <a:rPr lang="en-IE" err="1">
                <a:latin typeface="+mj-lt"/>
              </a:rPr>
              <a:t>är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inte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hela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bilden</a:t>
            </a:r>
            <a:endParaRPr lang="en-IE">
              <a:latin typeface="+mj-lt"/>
            </a:endParaRPr>
          </a:p>
        </p:txBody>
      </p:sp>
      <p:pic>
        <p:nvPicPr>
          <p:cNvPr id="4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6454234-3241-D140-AAF5-6ECC2F9543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13" y="1349115"/>
            <a:ext cx="10534095" cy="49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82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>
                <a:latin typeface="+mj-lt"/>
              </a:rPr>
              <a:t>Det </a:t>
            </a:r>
            <a:r>
              <a:rPr lang="en-IE" err="1">
                <a:latin typeface="+mj-lt"/>
              </a:rPr>
              <a:t>finns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en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möjlighet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att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tidigt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införa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värde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processen</a:t>
            </a:r>
            <a:endParaRPr lang="en-US">
              <a:latin typeface="+mj-lt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02093797"/>
              </p:ext>
            </p:extLst>
          </p:nvPr>
        </p:nvGraphicFramePr>
        <p:xfrm>
          <a:off x="2014545" y="1472474"/>
          <a:ext cx="962822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1273593-9329-8B41-9F1A-97A700099837}"/>
              </a:ext>
            </a:extLst>
          </p:cNvPr>
          <p:cNvSpPr/>
          <p:nvPr/>
        </p:nvSpPr>
        <p:spPr>
          <a:xfrm>
            <a:off x="3857845" y="2901648"/>
            <a:ext cx="540000" cy="540000"/>
          </a:xfrm>
          <a:prstGeom prst="rect">
            <a:avLst/>
          </a:prstGeom>
          <a:noFill/>
          <a:ln w="38100">
            <a:solidFill>
              <a:srgbClr val="FCB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407162-8698-054E-93FA-755C8A4DCCF0}"/>
              </a:ext>
            </a:extLst>
          </p:cNvPr>
          <p:cNvSpPr/>
          <p:nvPr/>
        </p:nvSpPr>
        <p:spPr>
          <a:xfrm>
            <a:off x="3317844" y="5276360"/>
            <a:ext cx="4313275" cy="504966"/>
          </a:xfrm>
          <a:prstGeom prst="rect">
            <a:avLst/>
          </a:prstGeom>
          <a:noFill/>
          <a:ln w="38100">
            <a:solidFill>
              <a:srgbClr val="FCB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2C94F-4985-7541-B070-05957E0F5310}"/>
              </a:ext>
            </a:extLst>
          </p:cNvPr>
          <p:cNvSpPr/>
          <p:nvPr/>
        </p:nvSpPr>
        <p:spPr>
          <a:xfrm>
            <a:off x="5102065" y="2361648"/>
            <a:ext cx="540000" cy="540000"/>
          </a:xfrm>
          <a:prstGeom prst="rect">
            <a:avLst/>
          </a:prstGeom>
          <a:noFill/>
          <a:ln w="38100">
            <a:solidFill>
              <a:srgbClr val="FCB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B4F0B-AF17-FD4B-B3F1-E0C98965A009}"/>
              </a:ext>
            </a:extLst>
          </p:cNvPr>
          <p:cNvSpPr/>
          <p:nvPr/>
        </p:nvSpPr>
        <p:spPr>
          <a:xfrm>
            <a:off x="6558658" y="3417307"/>
            <a:ext cx="540000" cy="540000"/>
          </a:xfrm>
          <a:prstGeom prst="rect">
            <a:avLst/>
          </a:prstGeom>
          <a:noFill/>
          <a:ln w="38100">
            <a:solidFill>
              <a:srgbClr val="FCB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29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48861-16D6-124A-B966-2BD85742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>
                <a:latin typeface="+mj-lt"/>
              </a:rPr>
              <a:t>Vem </a:t>
            </a:r>
            <a:r>
              <a:rPr lang="en-IE" err="1">
                <a:latin typeface="+mj-lt"/>
              </a:rPr>
              <a:t>bestämmer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när</a:t>
            </a:r>
            <a:r>
              <a:rPr lang="en-IE">
                <a:latin typeface="+mj-lt"/>
              </a:rPr>
              <a:t> det </a:t>
            </a:r>
            <a:r>
              <a:rPr lang="en-IE" err="1">
                <a:latin typeface="+mj-lt"/>
              </a:rPr>
              <a:t>gäller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besluten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kring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inköp</a:t>
            </a:r>
            <a:r>
              <a:rPr lang="en-IE">
                <a:latin typeface="+mj-lt"/>
              </a:rPr>
              <a:t>?</a:t>
            </a:r>
          </a:p>
        </p:txBody>
      </p:sp>
      <p:pic>
        <p:nvPicPr>
          <p:cNvPr id="4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80CEE1C-64AE-6C4A-9B4B-E1D56E164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105" y="1169234"/>
            <a:ext cx="10047807" cy="5107174"/>
          </a:xfrm>
        </p:spPr>
      </p:pic>
    </p:spTree>
    <p:extLst>
      <p:ext uri="{BB962C8B-B14F-4D97-AF65-F5344CB8AC3E}">
        <p14:creationId xmlns:p14="http://schemas.microsoft.com/office/powerpoint/2010/main" val="207818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23314" y="6417551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Chiefmartech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mr-I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Scott Brinker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>
                <a:latin typeface="+mj-lt"/>
              </a:rPr>
              <a:t>Ökningen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av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digitala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verktyg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kan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vara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en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utmaning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för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företag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E36D755-F2F2-F245-81F5-50F4C28CF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54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solidFill>
                  <a:srgbClr val="4665A2"/>
                </a:solidFill>
                <a:latin typeface="+mj-lt"/>
              </a:rPr>
              <a:t>Många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fler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informella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interaktioner</a:t>
            </a:r>
            <a:r>
              <a:rPr lang="en-IE">
                <a:solidFill>
                  <a:srgbClr val="4665A2"/>
                </a:solidFill>
                <a:latin typeface="+mj-lt"/>
              </a:rPr>
              <a:t> –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snabbmeddelanden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och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chatt</a:t>
            </a:r>
            <a:endParaRPr lang="en-US">
              <a:solidFill>
                <a:srgbClr val="4665A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1FC56-F31A-A347-BBB4-A63D8859D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02" y="1411704"/>
            <a:ext cx="11484167" cy="47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7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People White Background Images | AWB">
            <a:extLst>
              <a:ext uri="{FF2B5EF4-FFF2-40B4-BE49-F238E27FC236}">
                <a16:creationId xmlns:a16="http://schemas.microsoft.com/office/drawing/2014/main" id="{9D714907-086E-5C40-B55F-2C97B043E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53856" y="2409293"/>
            <a:ext cx="7043056" cy="469364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CA7DB-F594-984B-934D-5426951D4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507" y="1237797"/>
            <a:ext cx="5181600" cy="2501446"/>
          </a:xfrm>
        </p:spPr>
        <p:txBody>
          <a:bodyPr>
            <a:normAutofit/>
          </a:bodyPr>
          <a:lstStyle/>
          <a:p>
            <a:r>
              <a:rPr lang="en-IE" sz="1800" err="1"/>
              <a:t>Vilka</a:t>
            </a:r>
            <a:r>
              <a:rPr lang="en-IE" sz="1800"/>
              <a:t> </a:t>
            </a:r>
            <a:r>
              <a:rPr lang="en-IE" sz="1800" err="1"/>
              <a:t>är</a:t>
            </a:r>
            <a:r>
              <a:rPr lang="en-IE" sz="1800"/>
              <a:t> </a:t>
            </a:r>
            <a:r>
              <a:rPr lang="en-IE" sz="1800" err="1"/>
              <a:t>dina</a:t>
            </a:r>
            <a:r>
              <a:rPr lang="en-IE" sz="1800"/>
              <a:t> </a:t>
            </a:r>
            <a:r>
              <a:rPr lang="en-IE" sz="1800" err="1"/>
              <a:t>kunders</a:t>
            </a:r>
            <a:r>
              <a:rPr lang="en-IE" sz="1800"/>
              <a:t> </a:t>
            </a:r>
            <a:r>
              <a:rPr lang="en-IE" sz="1800" err="1"/>
              <a:t>smärtpunkter</a:t>
            </a:r>
            <a:endParaRPr lang="en-IE" sz="1800"/>
          </a:p>
          <a:p>
            <a:r>
              <a:rPr lang="en-IE" sz="1800" err="1"/>
              <a:t>Hur</a:t>
            </a:r>
            <a:r>
              <a:rPr lang="en-IE" sz="1800"/>
              <a:t> </a:t>
            </a:r>
            <a:r>
              <a:rPr lang="en-IE" sz="1800" err="1"/>
              <a:t>kan</a:t>
            </a:r>
            <a:r>
              <a:rPr lang="en-IE" sz="1800"/>
              <a:t> du </a:t>
            </a:r>
            <a:r>
              <a:rPr lang="en-IE" sz="1800" err="1"/>
              <a:t>kan</a:t>
            </a:r>
            <a:r>
              <a:rPr lang="en-IE" sz="1800"/>
              <a:t> </a:t>
            </a:r>
            <a:r>
              <a:rPr lang="en-IE" sz="1800" err="1"/>
              <a:t>hjälpa</a:t>
            </a:r>
            <a:r>
              <a:rPr lang="en-IE" sz="1800"/>
              <a:t> till </a:t>
            </a:r>
            <a:r>
              <a:rPr lang="en-IE" sz="1800" err="1"/>
              <a:t>och</a:t>
            </a:r>
            <a:r>
              <a:rPr lang="en-IE" sz="1800"/>
              <a:t> </a:t>
            </a:r>
            <a:r>
              <a:rPr lang="en-IE" sz="1800" err="1"/>
              <a:t>hur</a:t>
            </a:r>
            <a:r>
              <a:rPr lang="en-IE" sz="1800"/>
              <a:t> </a:t>
            </a:r>
            <a:r>
              <a:rPr lang="en-IE" sz="1800" err="1"/>
              <a:t>kan</a:t>
            </a:r>
            <a:r>
              <a:rPr lang="en-IE" sz="1800"/>
              <a:t> du </a:t>
            </a:r>
            <a:r>
              <a:rPr lang="en-IE" sz="1800" err="1"/>
              <a:t>tillföra</a:t>
            </a:r>
            <a:r>
              <a:rPr lang="en-IE" sz="1800"/>
              <a:t> </a:t>
            </a:r>
            <a:r>
              <a:rPr lang="en-IE" sz="1800" err="1"/>
              <a:t>värde</a:t>
            </a:r>
            <a:endParaRPr lang="en-IE" sz="1800"/>
          </a:p>
          <a:p>
            <a:r>
              <a:rPr lang="en-IE" sz="1800" err="1"/>
              <a:t>Vilket</a:t>
            </a:r>
            <a:r>
              <a:rPr lang="en-IE" sz="1800"/>
              <a:t> </a:t>
            </a:r>
            <a:r>
              <a:rPr lang="en-IE" sz="1800" err="1"/>
              <a:t>kommer</a:t>
            </a:r>
            <a:r>
              <a:rPr lang="en-IE" sz="1800"/>
              <a:t> </a:t>
            </a:r>
            <a:r>
              <a:rPr lang="en-IE" sz="1800" err="1"/>
              <a:t>resultera</a:t>
            </a:r>
            <a:r>
              <a:rPr lang="en-IE" sz="1800"/>
              <a:t> i:</a:t>
            </a:r>
          </a:p>
          <a:p>
            <a:pPr lvl="1"/>
            <a:r>
              <a:rPr lang="en-IE" sz="1800" err="1"/>
              <a:t>Bättre</a:t>
            </a:r>
            <a:r>
              <a:rPr lang="en-IE" sz="1800"/>
              <a:t> </a:t>
            </a:r>
            <a:r>
              <a:rPr lang="en-IE" sz="1800" err="1"/>
              <a:t>kundrelationer</a:t>
            </a:r>
            <a:endParaRPr lang="en-IE" sz="1800"/>
          </a:p>
          <a:p>
            <a:pPr lvl="1"/>
            <a:r>
              <a:rPr lang="en-IE" sz="1800" err="1"/>
              <a:t>Ökad</a:t>
            </a:r>
            <a:r>
              <a:rPr lang="en-IE" sz="1800"/>
              <a:t> </a:t>
            </a:r>
            <a:r>
              <a:rPr lang="en-IE" sz="1800" err="1"/>
              <a:t>försäljning</a:t>
            </a:r>
            <a:endParaRPr lang="en-IE" sz="1800"/>
          </a:p>
          <a:p>
            <a:pPr lvl="1"/>
            <a:r>
              <a:rPr lang="en-IE" sz="1800" err="1"/>
              <a:t>Ökad</a:t>
            </a:r>
            <a:r>
              <a:rPr lang="en-IE" sz="1800"/>
              <a:t> </a:t>
            </a:r>
            <a:r>
              <a:rPr lang="en-IE" sz="1800" err="1"/>
              <a:t>effektivitet</a:t>
            </a:r>
            <a:endParaRPr lang="en-IE" sz="1800"/>
          </a:p>
          <a:p>
            <a:pPr marL="0" indent="0">
              <a:buNone/>
            </a:pPr>
            <a:endParaRPr lang="en-IE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AE5F0-1B70-9949-BD2C-269F7B22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en-IE" err="1">
                <a:solidFill>
                  <a:srgbClr val="4665A2"/>
                </a:solidFill>
                <a:latin typeface="+mj-lt"/>
              </a:rPr>
              <a:t>Lär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känna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dina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kunder</a:t>
            </a:r>
            <a:endParaRPr lang="en-IE">
              <a:solidFill>
                <a:srgbClr val="4665A2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1BFD98-D308-3E4B-B7FF-087E1E8D70F3}"/>
              </a:ext>
            </a:extLst>
          </p:cNvPr>
          <p:cNvSpPr txBox="1"/>
          <p:nvPr/>
        </p:nvSpPr>
        <p:spPr>
          <a:xfrm>
            <a:off x="6638285" y="1237797"/>
            <a:ext cx="4630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>
                <a:solidFill>
                  <a:srgbClr val="FFC000"/>
                </a:solidFill>
              </a:rPr>
              <a:t>“Uncover your customer challenges and then decide how you can best help your customers (often using digital), while working in line with your business ideals and rules.”</a:t>
            </a:r>
          </a:p>
          <a:p>
            <a:r>
              <a:rPr lang="en-IE" b="1" i="1">
                <a:solidFill>
                  <a:srgbClr val="FFC000"/>
                </a:solidFill>
              </a:rPr>
              <a:t>Edward Nugent, Digital Scorecard</a:t>
            </a:r>
          </a:p>
          <a:p>
            <a:endParaRPr lang="en-GB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F6EA1-A951-A048-89F8-0CA9F281D4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779" y="2240465"/>
            <a:ext cx="2121839" cy="142036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FF261-C64B-2B45-9B0D-F3F18242F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6634" y="1833309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/>
              <a:t>Eller </a:t>
            </a:r>
            <a:r>
              <a:rPr lang="en-IE" sz="2000" err="1"/>
              <a:t>utgå</a:t>
            </a:r>
            <a:r>
              <a:rPr lang="en-IE" sz="2000"/>
              <a:t> </a:t>
            </a:r>
            <a:r>
              <a:rPr lang="en-IE" sz="2000" err="1"/>
              <a:t>från</a:t>
            </a:r>
            <a:r>
              <a:rPr lang="en-IE" sz="2000"/>
              <a:t> </a:t>
            </a:r>
            <a:r>
              <a:rPr lang="en-IE" sz="2000" err="1"/>
              <a:t>siffrorna</a:t>
            </a:r>
            <a:endParaRPr lang="en-IE" sz="2000"/>
          </a:p>
          <a:p>
            <a:pPr marL="0" indent="0">
              <a:buNone/>
            </a:pPr>
            <a:endParaRPr lang="en-IE" sz="2000"/>
          </a:p>
          <a:p>
            <a:pPr lvl="1"/>
            <a:r>
              <a:rPr lang="en-IE" sz="2000" err="1"/>
              <a:t>Lätt</a:t>
            </a:r>
            <a:endParaRPr lang="en-IE" sz="2000"/>
          </a:p>
          <a:p>
            <a:pPr lvl="1"/>
            <a:r>
              <a:rPr lang="en-IE" sz="2000" err="1"/>
              <a:t>Tryggt</a:t>
            </a:r>
            <a:r>
              <a:rPr lang="en-IE" sz="2000"/>
              <a:t> (</a:t>
            </a:r>
            <a:r>
              <a:rPr lang="en-IE" sz="2000" err="1"/>
              <a:t>bekant</a:t>
            </a:r>
            <a:r>
              <a:rPr lang="en-IE" sz="2000"/>
              <a:t>/</a:t>
            </a:r>
            <a:r>
              <a:rPr lang="en-IE" sz="2000" err="1"/>
              <a:t>lätt</a:t>
            </a:r>
            <a:r>
              <a:rPr lang="en-IE" sz="2000"/>
              <a:t>)</a:t>
            </a:r>
          </a:p>
          <a:p>
            <a:pPr lvl="1"/>
            <a:r>
              <a:rPr lang="en-IE" sz="2000" err="1"/>
              <a:t>Mindre</a:t>
            </a:r>
            <a:r>
              <a:rPr lang="en-IE" sz="2000"/>
              <a:t> </a:t>
            </a:r>
            <a:r>
              <a:rPr lang="en-IE" sz="2000" err="1"/>
              <a:t>effektivt</a:t>
            </a:r>
            <a:endParaRPr lang="en-IE" sz="2000"/>
          </a:p>
          <a:p>
            <a:pPr lvl="1"/>
            <a:r>
              <a:rPr lang="en-IE" sz="2000" err="1"/>
              <a:t>Försäljning</a:t>
            </a:r>
            <a:r>
              <a:rPr lang="en-IE" sz="2000"/>
              <a:t> </a:t>
            </a:r>
            <a:r>
              <a:rPr lang="en-IE" sz="2000" err="1"/>
              <a:t>ses</a:t>
            </a:r>
            <a:r>
              <a:rPr lang="en-IE" sz="2000"/>
              <a:t> </a:t>
            </a:r>
            <a:r>
              <a:rPr lang="en-IE" sz="2000" err="1"/>
              <a:t>som</a:t>
            </a:r>
            <a:r>
              <a:rPr lang="en-IE" sz="2000"/>
              <a:t> </a:t>
            </a:r>
            <a:r>
              <a:rPr lang="en-IE" sz="2000" err="1"/>
              <a:t>en</a:t>
            </a:r>
            <a:r>
              <a:rPr lang="en-IE" sz="2000"/>
              <a:t> </a:t>
            </a:r>
            <a:r>
              <a:rPr lang="en-IE" sz="2000" err="1"/>
              <a:t>händelse</a:t>
            </a:r>
            <a:endParaRPr lang="en-IE" sz="200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6CF0083-33F9-374F-ABCE-1D956051E081}"/>
              </a:ext>
            </a:extLst>
          </p:cNvPr>
          <p:cNvSpPr>
            <a:spLocks noGrp="1"/>
          </p:cNvSpPr>
          <p:nvPr/>
        </p:nvSpPr>
        <p:spPr>
          <a:xfrm>
            <a:off x="552450" y="439224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IE" err="1">
                <a:latin typeface="+mj-lt"/>
              </a:rPr>
              <a:t>Beslutsalternativ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E7031-C2C2-B54C-86BC-5D0A88A089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233" y="2357476"/>
            <a:ext cx="1677823" cy="113526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CA7DB-F594-984B-934D-5426951D4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155" y="1833309"/>
            <a:ext cx="33094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err="1"/>
              <a:t>Lär</a:t>
            </a:r>
            <a:r>
              <a:rPr lang="en-IE" sz="2000"/>
              <a:t> </a:t>
            </a:r>
            <a:r>
              <a:rPr lang="en-IE" sz="2000" err="1"/>
              <a:t>känna</a:t>
            </a:r>
            <a:r>
              <a:rPr lang="en-IE" sz="2000"/>
              <a:t> </a:t>
            </a:r>
            <a:r>
              <a:rPr lang="en-IE" sz="2000" err="1"/>
              <a:t>dina</a:t>
            </a:r>
            <a:r>
              <a:rPr lang="en-IE" sz="2000"/>
              <a:t> </a:t>
            </a:r>
            <a:r>
              <a:rPr lang="en-IE" sz="2000" err="1"/>
              <a:t>kunder</a:t>
            </a:r>
            <a:endParaRPr lang="en-IE" sz="2000"/>
          </a:p>
          <a:p>
            <a:pPr marL="0" indent="0">
              <a:buNone/>
            </a:pPr>
            <a:endParaRPr lang="en-IE" sz="2000"/>
          </a:p>
          <a:p>
            <a:pPr lvl="1"/>
            <a:r>
              <a:rPr lang="en-IE" sz="2000" err="1"/>
              <a:t>Svårt</a:t>
            </a:r>
            <a:endParaRPr lang="en-IE" sz="2000"/>
          </a:p>
          <a:p>
            <a:pPr lvl="1"/>
            <a:r>
              <a:rPr lang="en-IE" sz="2000"/>
              <a:t>Tar </a:t>
            </a:r>
            <a:r>
              <a:rPr lang="en-IE" sz="2000" err="1"/>
              <a:t>tid</a:t>
            </a:r>
            <a:endParaRPr lang="en-IE" sz="2000"/>
          </a:p>
          <a:p>
            <a:pPr lvl="1"/>
            <a:r>
              <a:rPr lang="en-IE" sz="2000" err="1"/>
              <a:t>Effektivt</a:t>
            </a:r>
            <a:endParaRPr lang="en-IE" sz="2000"/>
          </a:p>
          <a:p>
            <a:pPr lvl="1"/>
            <a:r>
              <a:rPr lang="en-IE" sz="2000" err="1"/>
              <a:t>Försäljning</a:t>
            </a:r>
            <a:r>
              <a:rPr lang="en-IE" sz="2000"/>
              <a:t> </a:t>
            </a:r>
            <a:r>
              <a:rPr lang="en-IE" sz="2000" err="1"/>
              <a:t>ses</a:t>
            </a:r>
            <a:r>
              <a:rPr lang="en-IE" sz="2000"/>
              <a:t> </a:t>
            </a:r>
            <a:r>
              <a:rPr lang="en-IE" sz="2000" err="1"/>
              <a:t>som</a:t>
            </a:r>
            <a:r>
              <a:rPr lang="en-IE" sz="2000"/>
              <a:t> </a:t>
            </a:r>
            <a:r>
              <a:rPr lang="en-IE" sz="2000" err="1"/>
              <a:t>en</a:t>
            </a:r>
            <a:r>
              <a:rPr lang="en-IE" sz="2000"/>
              <a:t> process</a:t>
            </a:r>
          </a:p>
          <a:p>
            <a:pPr marL="0" indent="0">
              <a:buNone/>
            </a:pPr>
            <a:endParaRPr lang="en-IE" sz="2000"/>
          </a:p>
          <a:p>
            <a:endParaRPr lang="en-IE" sz="2000"/>
          </a:p>
        </p:txBody>
      </p:sp>
    </p:spTree>
    <p:extLst>
      <p:ext uri="{BB962C8B-B14F-4D97-AF65-F5344CB8AC3E}">
        <p14:creationId xmlns:p14="http://schemas.microsoft.com/office/powerpoint/2010/main" val="120158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E675E6-96FC-764E-9076-80377610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sv-SE">
                <a:latin typeface="+mj-lt"/>
              </a:rPr>
              <a:t>Funderingar att ta med dig hem</a:t>
            </a:r>
            <a:endParaRPr lang="en-IE">
              <a:latin typeface="+mj-lt"/>
            </a:endParaRP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DBFEC45B-C42F-4A85-8294-28AFA4BEA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839166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697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9118B6-DFC7-4658-8712-90CE708C1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438480-7AE5-4909-9D4B-8A0736887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EBA9C4-D05F-4E71-9093-DAED3FF0C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BE2D25-D1BF-4C28-AE70-13D3B525B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A9F15C-4AFA-457D-BEC8-6D4C39205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59F0A9-1E16-B748-8BE2-3577DE9B4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D3E586-CDDA-4140-B29C-9413E5B58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61EB41-05BD-D64E-8296-942052212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3DC08DD-C732-D243-AC66-E60DEB9CC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6634"/>
            <a:ext cx="11797990" cy="510725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7C73ADB-6D02-9A49-96C9-777F4312A212}"/>
              </a:ext>
            </a:extLst>
          </p:cNvPr>
          <p:cNvSpPr txBox="1">
            <a:spLocks/>
          </p:cNvSpPr>
          <p:nvPr/>
        </p:nvSpPr>
        <p:spPr>
          <a:xfrm>
            <a:off x="312777" y="365130"/>
            <a:ext cx="10515600" cy="483626"/>
          </a:xfrm>
          <a:prstGeom prst="rect">
            <a:avLst/>
          </a:prstGeo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b="1">
                <a:solidFill>
                  <a:srgbClr val="4665A2"/>
                </a:solidFill>
                <a:ea typeface="+mn-ea"/>
                <a:cs typeface="+mn-cs"/>
              </a:rPr>
              <a:t>Digital </a:t>
            </a:r>
            <a:r>
              <a:rPr lang="sv-SE" sz="2800" b="1" err="1">
                <a:solidFill>
                  <a:srgbClr val="4665A2"/>
                </a:solidFill>
                <a:ea typeface="+mn-ea"/>
                <a:cs typeface="+mn-cs"/>
              </a:rPr>
              <a:t>Scorecard</a:t>
            </a:r>
            <a:r>
              <a:rPr lang="sv-SE" sz="2800" b="1">
                <a:solidFill>
                  <a:srgbClr val="4665A2"/>
                </a:solidFill>
                <a:ea typeface="+mn-ea"/>
                <a:cs typeface="+mn-cs"/>
              </a:rPr>
              <a:t> LITE – en introduktion</a:t>
            </a:r>
            <a:endParaRPr lang="sv-SE">
              <a:solidFill>
                <a:srgbClr val="4665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97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7C73ADB-6D02-9A49-96C9-777F4312A212}"/>
              </a:ext>
            </a:extLst>
          </p:cNvPr>
          <p:cNvSpPr txBox="1">
            <a:spLocks/>
          </p:cNvSpPr>
          <p:nvPr/>
        </p:nvSpPr>
        <p:spPr>
          <a:xfrm>
            <a:off x="312777" y="365130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4665A2"/>
                </a:solidFill>
                <a:latin typeface="+mn-lt"/>
                <a:ea typeface="+mn-ea"/>
                <a:cs typeface="+mn-cs"/>
              </a:rPr>
              <a:t>Digital Scorecard PRO – om du </a:t>
            </a:r>
            <a:r>
              <a:rPr lang="en-US" sz="2800" b="1" err="1">
                <a:solidFill>
                  <a:srgbClr val="4665A2"/>
                </a:solidFill>
                <a:latin typeface="+mn-lt"/>
                <a:ea typeface="+mn-ea"/>
                <a:cs typeface="+mn-cs"/>
              </a:rPr>
              <a:t>vill</a:t>
            </a:r>
            <a:r>
              <a:rPr lang="en-US" sz="2800" b="1">
                <a:solidFill>
                  <a:srgbClr val="4665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err="1">
                <a:solidFill>
                  <a:srgbClr val="4665A2"/>
                </a:solidFill>
                <a:latin typeface="+mn-lt"/>
                <a:ea typeface="+mn-ea"/>
                <a:cs typeface="+mn-cs"/>
              </a:rPr>
              <a:t>lära</a:t>
            </a:r>
            <a:r>
              <a:rPr lang="en-US" sz="2800" b="1">
                <a:solidFill>
                  <a:srgbClr val="4665A2"/>
                </a:solidFill>
                <a:latin typeface="+mn-lt"/>
                <a:ea typeface="+mn-ea"/>
                <a:cs typeface="+mn-cs"/>
              </a:rPr>
              <a:t> dig </a:t>
            </a:r>
            <a:r>
              <a:rPr lang="en-US" sz="2800" b="1" err="1">
                <a:solidFill>
                  <a:srgbClr val="4665A2"/>
                </a:solidFill>
                <a:latin typeface="+mn-lt"/>
                <a:ea typeface="+mn-ea"/>
                <a:cs typeface="+mn-cs"/>
              </a:rPr>
              <a:t>mer</a:t>
            </a:r>
            <a:endParaRPr lang="en-US" sz="2800" b="1" kern="1200">
              <a:solidFill>
                <a:srgbClr val="4665A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1663059-C2AA-4896-844B-42C8B96A38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611042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9988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IE" sz="7200"/>
              <a:t>Din </a:t>
            </a:r>
            <a:r>
              <a:rPr lang="en-IE" sz="7200" err="1"/>
              <a:t>Kundresa</a:t>
            </a:r>
            <a:endParaRPr lang="en-IE" sz="72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649D11-0B06-2A4B-A922-DFA8CB87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475" y="4131818"/>
            <a:ext cx="8258176" cy="631825"/>
          </a:xfrm>
        </p:spPr>
        <p:txBody>
          <a:bodyPr anchor="ctr">
            <a:noAutofit/>
          </a:bodyPr>
          <a:lstStyle/>
          <a:p>
            <a:r>
              <a:rPr lang="en-IE" sz="4000" err="1"/>
              <a:t>Och</a:t>
            </a:r>
            <a:r>
              <a:rPr lang="en-IE" sz="4000"/>
              <a:t> </a:t>
            </a:r>
            <a:r>
              <a:rPr lang="en-IE" sz="4000" err="1"/>
              <a:t>varför</a:t>
            </a:r>
            <a:r>
              <a:rPr lang="en-IE" sz="4000"/>
              <a:t> den </a:t>
            </a:r>
            <a:r>
              <a:rPr lang="en-IE" sz="4000" err="1"/>
              <a:t>är</a:t>
            </a:r>
            <a:r>
              <a:rPr lang="en-IE" sz="4000"/>
              <a:t> </a:t>
            </a:r>
            <a:r>
              <a:rPr lang="en-IE" sz="4000" err="1"/>
              <a:t>viktig</a:t>
            </a:r>
            <a:endParaRPr lang="en-IE" sz="4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04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9AA12-572C-7A48-9A11-19F320F18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9A7E2-09B2-E846-BF23-2D61808D248D}"/>
              </a:ext>
            </a:extLst>
          </p:cNvPr>
          <p:cNvSpPr txBox="1"/>
          <p:nvPr/>
        </p:nvSpPr>
        <p:spPr>
          <a:xfrm>
            <a:off x="6882830" y="2105561"/>
            <a:ext cx="4743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solidFill>
                  <a:schemeClr val="bg1"/>
                </a:solidFill>
                <a:latin typeface="+mj-lt"/>
              </a:rPr>
              <a:t>Dagens tredje fråga:</a:t>
            </a:r>
          </a:p>
          <a:p>
            <a:r>
              <a:rPr lang="sv-SE" sz="4000">
                <a:solidFill>
                  <a:schemeClr val="bg1"/>
                </a:solidFill>
                <a:latin typeface="+mj-lt"/>
              </a:rPr>
              <a:t>Har ni gjort en kundresa?</a:t>
            </a:r>
          </a:p>
        </p:txBody>
      </p:sp>
    </p:spTree>
    <p:extLst>
      <p:ext uri="{BB962C8B-B14F-4D97-AF65-F5344CB8AC3E}">
        <p14:creationId xmlns:p14="http://schemas.microsoft.com/office/powerpoint/2010/main" val="1460885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1672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325535"/>
            <a:ext cx="3754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565A2"/>
                </a:solidFill>
                <a:latin typeface="+mj-lt"/>
              </a:rPr>
              <a:t>Viktigt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att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komma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ihåg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kring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er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digitala</a:t>
            </a:r>
            <a:r>
              <a:rPr lang="en-US" sz="2800" b="1">
                <a:solidFill>
                  <a:srgbClr val="4565A2"/>
                </a:solidFill>
                <a:latin typeface="+mj-lt"/>
              </a:rPr>
              <a:t> </a:t>
            </a:r>
            <a:r>
              <a:rPr lang="en-US" sz="2800" b="1" err="1">
                <a:solidFill>
                  <a:srgbClr val="4565A2"/>
                </a:solidFill>
                <a:latin typeface="+mj-lt"/>
              </a:rPr>
              <a:t>strategi</a:t>
            </a:r>
            <a:endParaRPr lang="en-IE" sz="2800" b="1">
              <a:solidFill>
                <a:srgbClr val="4565A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5500" y="2008888"/>
            <a:ext cx="46934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1200"/>
              </a:spcAft>
              <a:buFont typeface="Arial"/>
              <a:buChar char="•"/>
            </a:pPr>
            <a:r>
              <a:rPr lang="en-US" sz="2400" err="1"/>
              <a:t>Börja</a:t>
            </a:r>
            <a:r>
              <a:rPr lang="en-US" sz="2400"/>
              <a:t> med </a:t>
            </a:r>
            <a:r>
              <a:rPr lang="en-US" sz="2400" err="1"/>
              <a:t>kunden</a:t>
            </a:r>
            <a:endParaRPr lang="en-US" sz="2400"/>
          </a:p>
          <a:p>
            <a:pPr marL="360363" indent="-360363">
              <a:spcAft>
                <a:spcPts val="1200"/>
              </a:spcAft>
              <a:buFont typeface="Arial"/>
              <a:buChar char="•"/>
            </a:pPr>
            <a:r>
              <a:rPr lang="en-US" sz="2400" err="1"/>
              <a:t>Digitala</a:t>
            </a:r>
            <a:r>
              <a:rPr lang="en-US" sz="2400"/>
              <a:t> </a:t>
            </a:r>
            <a:r>
              <a:rPr lang="en-US" sz="2400" err="1"/>
              <a:t>aktiviteter</a:t>
            </a:r>
            <a:r>
              <a:rPr lang="en-US" sz="2400"/>
              <a:t> </a:t>
            </a:r>
            <a:r>
              <a:rPr lang="en-US" sz="2400" err="1"/>
              <a:t>är</a:t>
            </a:r>
            <a:r>
              <a:rPr lang="en-US" sz="2400"/>
              <a:t> </a:t>
            </a:r>
            <a:r>
              <a:rPr lang="en-US" sz="2400" err="1"/>
              <a:t>inte</a:t>
            </a:r>
            <a:r>
              <a:rPr lang="en-US" sz="2400"/>
              <a:t> </a:t>
            </a:r>
            <a:r>
              <a:rPr lang="en-US" sz="2400" err="1"/>
              <a:t>ett</a:t>
            </a:r>
            <a:r>
              <a:rPr lang="en-US" sz="2400"/>
              <a:t> </a:t>
            </a:r>
            <a:r>
              <a:rPr lang="en-US" sz="2400" err="1"/>
              <a:t>självändamål</a:t>
            </a:r>
            <a:endParaRPr lang="en-US" sz="2400" strike="sngStrike"/>
          </a:p>
        </p:txBody>
      </p:sp>
    </p:spTree>
    <p:extLst>
      <p:ext uri="{BB962C8B-B14F-4D97-AF65-F5344CB8AC3E}">
        <p14:creationId xmlns:p14="http://schemas.microsoft.com/office/powerpoint/2010/main" val="12836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lock Arc 47"/>
          <p:cNvSpPr/>
          <p:nvPr/>
        </p:nvSpPr>
        <p:spPr>
          <a:xfrm>
            <a:off x="3185328" y="1997176"/>
            <a:ext cx="2403971" cy="2477950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9" name="Block Arc 48"/>
          <p:cNvSpPr/>
          <p:nvPr/>
        </p:nvSpPr>
        <p:spPr>
          <a:xfrm flipV="1">
            <a:off x="4858096" y="3236690"/>
            <a:ext cx="2510315" cy="2457672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02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50" name="Block Arc 49"/>
          <p:cNvSpPr/>
          <p:nvPr/>
        </p:nvSpPr>
        <p:spPr>
          <a:xfrm>
            <a:off x="6601119" y="1968600"/>
            <a:ext cx="2475682" cy="2477950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01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626982" y="2427083"/>
            <a:ext cx="1549687" cy="1549685"/>
            <a:chOff x="2460169" y="2463902"/>
            <a:chExt cx="1549687" cy="1549685"/>
          </a:xfrm>
        </p:grpSpPr>
        <p:grpSp>
          <p:nvGrpSpPr>
            <p:cNvPr id="52" name="Group 51"/>
            <p:cNvGrpSpPr/>
            <p:nvPr/>
          </p:nvGrpSpPr>
          <p:grpSpPr>
            <a:xfrm>
              <a:off x="2460169" y="2463902"/>
              <a:ext cx="1549687" cy="1549685"/>
              <a:chOff x="2185262" y="2461261"/>
              <a:chExt cx="1661534" cy="1661532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1" name="Oval 60"/>
              <p:cNvSpPr/>
              <p:nvPr/>
            </p:nvSpPr>
            <p:spPr>
              <a:xfrm flipV="1">
                <a:off x="2427917" y="2703916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081163" y="3028950"/>
              <a:ext cx="307698" cy="419588"/>
              <a:chOff x="7634288" y="788988"/>
              <a:chExt cx="209550" cy="28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54" name="Freeform 163"/>
              <p:cNvSpPr>
                <a:spLocks noEditPoints="1"/>
              </p:cNvSpPr>
              <p:nvPr/>
            </p:nvSpPr>
            <p:spPr bwMode="auto">
              <a:xfrm>
                <a:off x="7634288" y="788988"/>
                <a:ext cx="209550" cy="285750"/>
              </a:xfrm>
              <a:custGeom>
                <a:avLst/>
                <a:gdLst>
                  <a:gd name="T0" fmla="*/ 30 w 660"/>
                  <a:gd name="T1" fmla="*/ 872 h 903"/>
                  <a:gd name="T2" fmla="*/ 30 w 660"/>
                  <a:gd name="T3" fmla="*/ 31 h 903"/>
                  <a:gd name="T4" fmla="*/ 420 w 660"/>
                  <a:gd name="T5" fmla="*/ 31 h 903"/>
                  <a:gd name="T6" fmla="*/ 420 w 660"/>
                  <a:gd name="T7" fmla="*/ 226 h 903"/>
                  <a:gd name="T8" fmla="*/ 420 w 660"/>
                  <a:gd name="T9" fmla="*/ 229 h 903"/>
                  <a:gd name="T10" fmla="*/ 421 w 660"/>
                  <a:gd name="T11" fmla="*/ 233 h 903"/>
                  <a:gd name="T12" fmla="*/ 422 w 660"/>
                  <a:gd name="T13" fmla="*/ 235 h 903"/>
                  <a:gd name="T14" fmla="*/ 424 w 660"/>
                  <a:gd name="T15" fmla="*/ 237 h 903"/>
                  <a:gd name="T16" fmla="*/ 427 w 660"/>
                  <a:gd name="T17" fmla="*/ 239 h 903"/>
                  <a:gd name="T18" fmla="*/ 429 w 660"/>
                  <a:gd name="T19" fmla="*/ 240 h 903"/>
                  <a:gd name="T20" fmla="*/ 432 w 660"/>
                  <a:gd name="T21" fmla="*/ 241 h 903"/>
                  <a:gd name="T22" fmla="*/ 435 w 660"/>
                  <a:gd name="T23" fmla="*/ 241 h 903"/>
                  <a:gd name="T24" fmla="*/ 630 w 660"/>
                  <a:gd name="T25" fmla="*/ 241 h 903"/>
                  <a:gd name="T26" fmla="*/ 630 w 660"/>
                  <a:gd name="T27" fmla="*/ 872 h 903"/>
                  <a:gd name="T28" fmla="*/ 30 w 660"/>
                  <a:gd name="T29" fmla="*/ 872 h 903"/>
                  <a:gd name="T30" fmla="*/ 450 w 660"/>
                  <a:gd name="T31" fmla="*/ 54 h 903"/>
                  <a:gd name="T32" fmla="*/ 609 w 660"/>
                  <a:gd name="T33" fmla="*/ 211 h 903"/>
                  <a:gd name="T34" fmla="*/ 450 w 660"/>
                  <a:gd name="T35" fmla="*/ 211 h 903"/>
                  <a:gd name="T36" fmla="*/ 450 w 660"/>
                  <a:gd name="T37" fmla="*/ 54 h 903"/>
                  <a:gd name="T38" fmla="*/ 656 w 660"/>
                  <a:gd name="T39" fmla="*/ 215 h 903"/>
                  <a:gd name="T40" fmla="*/ 446 w 660"/>
                  <a:gd name="T41" fmla="*/ 6 h 903"/>
                  <a:gd name="T42" fmla="*/ 443 w 660"/>
                  <a:gd name="T43" fmla="*/ 4 h 903"/>
                  <a:gd name="T44" fmla="*/ 441 w 660"/>
                  <a:gd name="T45" fmla="*/ 3 h 903"/>
                  <a:gd name="T46" fmla="*/ 437 w 660"/>
                  <a:gd name="T47" fmla="*/ 1 h 903"/>
                  <a:gd name="T48" fmla="*/ 435 w 660"/>
                  <a:gd name="T49" fmla="*/ 0 h 903"/>
                  <a:gd name="T50" fmla="*/ 15 w 660"/>
                  <a:gd name="T51" fmla="*/ 0 h 903"/>
                  <a:gd name="T52" fmla="*/ 11 w 660"/>
                  <a:gd name="T53" fmla="*/ 1 h 903"/>
                  <a:gd name="T54" fmla="*/ 8 w 660"/>
                  <a:gd name="T55" fmla="*/ 3 h 903"/>
                  <a:gd name="T56" fmla="*/ 6 w 660"/>
                  <a:gd name="T57" fmla="*/ 4 h 903"/>
                  <a:gd name="T58" fmla="*/ 4 w 660"/>
                  <a:gd name="T59" fmla="*/ 6 h 903"/>
                  <a:gd name="T60" fmla="*/ 2 w 660"/>
                  <a:gd name="T61" fmla="*/ 8 h 903"/>
                  <a:gd name="T62" fmla="*/ 1 w 660"/>
                  <a:gd name="T63" fmla="*/ 10 h 903"/>
                  <a:gd name="T64" fmla="*/ 0 w 660"/>
                  <a:gd name="T65" fmla="*/ 13 h 903"/>
                  <a:gd name="T66" fmla="*/ 0 w 660"/>
                  <a:gd name="T67" fmla="*/ 16 h 903"/>
                  <a:gd name="T68" fmla="*/ 0 w 660"/>
                  <a:gd name="T69" fmla="*/ 887 h 903"/>
                  <a:gd name="T70" fmla="*/ 0 w 660"/>
                  <a:gd name="T71" fmla="*/ 891 h 903"/>
                  <a:gd name="T72" fmla="*/ 1 w 660"/>
                  <a:gd name="T73" fmla="*/ 893 h 903"/>
                  <a:gd name="T74" fmla="*/ 2 w 660"/>
                  <a:gd name="T75" fmla="*/ 896 h 903"/>
                  <a:gd name="T76" fmla="*/ 4 w 660"/>
                  <a:gd name="T77" fmla="*/ 898 h 903"/>
                  <a:gd name="T78" fmla="*/ 6 w 660"/>
                  <a:gd name="T79" fmla="*/ 899 h 903"/>
                  <a:gd name="T80" fmla="*/ 8 w 660"/>
                  <a:gd name="T81" fmla="*/ 901 h 903"/>
                  <a:gd name="T82" fmla="*/ 11 w 660"/>
                  <a:gd name="T83" fmla="*/ 901 h 903"/>
                  <a:gd name="T84" fmla="*/ 15 w 660"/>
                  <a:gd name="T85" fmla="*/ 903 h 903"/>
                  <a:gd name="T86" fmla="*/ 645 w 660"/>
                  <a:gd name="T87" fmla="*/ 903 h 903"/>
                  <a:gd name="T88" fmla="*/ 648 w 660"/>
                  <a:gd name="T89" fmla="*/ 901 h 903"/>
                  <a:gd name="T90" fmla="*/ 651 w 660"/>
                  <a:gd name="T91" fmla="*/ 901 h 903"/>
                  <a:gd name="T92" fmla="*/ 653 w 660"/>
                  <a:gd name="T93" fmla="*/ 899 h 903"/>
                  <a:gd name="T94" fmla="*/ 656 w 660"/>
                  <a:gd name="T95" fmla="*/ 898 h 903"/>
                  <a:gd name="T96" fmla="*/ 658 w 660"/>
                  <a:gd name="T97" fmla="*/ 896 h 903"/>
                  <a:gd name="T98" fmla="*/ 659 w 660"/>
                  <a:gd name="T99" fmla="*/ 893 h 903"/>
                  <a:gd name="T100" fmla="*/ 660 w 660"/>
                  <a:gd name="T101" fmla="*/ 891 h 903"/>
                  <a:gd name="T102" fmla="*/ 660 w 660"/>
                  <a:gd name="T103" fmla="*/ 888 h 903"/>
                  <a:gd name="T104" fmla="*/ 660 w 660"/>
                  <a:gd name="T105" fmla="*/ 226 h 903"/>
                  <a:gd name="T106" fmla="*/ 659 w 660"/>
                  <a:gd name="T107" fmla="*/ 221 h 903"/>
                  <a:gd name="T108" fmla="*/ 656 w 660"/>
                  <a:gd name="T109" fmla="*/ 215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60" h="903">
                    <a:moveTo>
                      <a:pt x="30" y="872"/>
                    </a:moveTo>
                    <a:lnTo>
                      <a:pt x="30" y="31"/>
                    </a:lnTo>
                    <a:lnTo>
                      <a:pt x="420" y="31"/>
                    </a:lnTo>
                    <a:lnTo>
                      <a:pt x="420" y="226"/>
                    </a:lnTo>
                    <a:lnTo>
                      <a:pt x="420" y="229"/>
                    </a:lnTo>
                    <a:lnTo>
                      <a:pt x="421" y="233"/>
                    </a:lnTo>
                    <a:lnTo>
                      <a:pt x="422" y="235"/>
                    </a:lnTo>
                    <a:lnTo>
                      <a:pt x="424" y="237"/>
                    </a:lnTo>
                    <a:lnTo>
                      <a:pt x="427" y="239"/>
                    </a:lnTo>
                    <a:lnTo>
                      <a:pt x="429" y="240"/>
                    </a:lnTo>
                    <a:lnTo>
                      <a:pt x="432" y="241"/>
                    </a:lnTo>
                    <a:lnTo>
                      <a:pt x="435" y="241"/>
                    </a:lnTo>
                    <a:lnTo>
                      <a:pt x="630" y="241"/>
                    </a:lnTo>
                    <a:lnTo>
                      <a:pt x="630" y="872"/>
                    </a:lnTo>
                    <a:lnTo>
                      <a:pt x="30" y="872"/>
                    </a:lnTo>
                    <a:close/>
                    <a:moveTo>
                      <a:pt x="450" y="54"/>
                    </a:moveTo>
                    <a:lnTo>
                      <a:pt x="609" y="211"/>
                    </a:lnTo>
                    <a:lnTo>
                      <a:pt x="450" y="211"/>
                    </a:lnTo>
                    <a:lnTo>
                      <a:pt x="450" y="54"/>
                    </a:lnTo>
                    <a:close/>
                    <a:moveTo>
                      <a:pt x="656" y="215"/>
                    </a:moveTo>
                    <a:lnTo>
                      <a:pt x="446" y="6"/>
                    </a:lnTo>
                    <a:lnTo>
                      <a:pt x="443" y="4"/>
                    </a:lnTo>
                    <a:lnTo>
                      <a:pt x="441" y="3"/>
                    </a:lnTo>
                    <a:lnTo>
                      <a:pt x="437" y="1"/>
                    </a:lnTo>
                    <a:lnTo>
                      <a:pt x="435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887"/>
                    </a:lnTo>
                    <a:lnTo>
                      <a:pt x="0" y="891"/>
                    </a:lnTo>
                    <a:lnTo>
                      <a:pt x="1" y="893"/>
                    </a:lnTo>
                    <a:lnTo>
                      <a:pt x="2" y="896"/>
                    </a:lnTo>
                    <a:lnTo>
                      <a:pt x="4" y="898"/>
                    </a:lnTo>
                    <a:lnTo>
                      <a:pt x="6" y="899"/>
                    </a:lnTo>
                    <a:lnTo>
                      <a:pt x="8" y="901"/>
                    </a:lnTo>
                    <a:lnTo>
                      <a:pt x="11" y="901"/>
                    </a:lnTo>
                    <a:lnTo>
                      <a:pt x="15" y="903"/>
                    </a:lnTo>
                    <a:lnTo>
                      <a:pt x="645" y="903"/>
                    </a:lnTo>
                    <a:lnTo>
                      <a:pt x="648" y="901"/>
                    </a:lnTo>
                    <a:lnTo>
                      <a:pt x="651" y="901"/>
                    </a:lnTo>
                    <a:lnTo>
                      <a:pt x="653" y="899"/>
                    </a:lnTo>
                    <a:lnTo>
                      <a:pt x="656" y="898"/>
                    </a:lnTo>
                    <a:lnTo>
                      <a:pt x="658" y="896"/>
                    </a:lnTo>
                    <a:lnTo>
                      <a:pt x="659" y="893"/>
                    </a:lnTo>
                    <a:lnTo>
                      <a:pt x="660" y="891"/>
                    </a:lnTo>
                    <a:lnTo>
                      <a:pt x="660" y="888"/>
                    </a:lnTo>
                    <a:lnTo>
                      <a:pt x="660" y="226"/>
                    </a:lnTo>
                    <a:lnTo>
                      <a:pt x="659" y="221"/>
                    </a:lnTo>
                    <a:lnTo>
                      <a:pt x="656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7683500" y="874713"/>
                <a:ext cx="63500" cy="9525"/>
              </a:xfrm>
              <a:custGeom>
                <a:avLst/>
                <a:gdLst>
                  <a:gd name="T0" fmla="*/ 15 w 200"/>
                  <a:gd name="T1" fmla="*/ 30 h 30"/>
                  <a:gd name="T2" fmla="*/ 185 w 200"/>
                  <a:gd name="T3" fmla="*/ 30 h 30"/>
                  <a:gd name="T4" fmla="*/ 188 w 200"/>
                  <a:gd name="T5" fmla="*/ 30 h 30"/>
                  <a:gd name="T6" fmla="*/ 191 w 200"/>
                  <a:gd name="T7" fmla="*/ 29 h 30"/>
                  <a:gd name="T8" fmla="*/ 193 w 200"/>
                  <a:gd name="T9" fmla="*/ 28 h 30"/>
                  <a:gd name="T10" fmla="*/ 195 w 200"/>
                  <a:gd name="T11" fmla="*/ 26 h 30"/>
                  <a:gd name="T12" fmla="*/ 198 w 200"/>
                  <a:gd name="T13" fmla="*/ 24 h 30"/>
                  <a:gd name="T14" fmla="*/ 199 w 200"/>
                  <a:gd name="T15" fmla="*/ 22 h 30"/>
                  <a:gd name="T16" fmla="*/ 200 w 200"/>
                  <a:gd name="T17" fmla="*/ 18 h 30"/>
                  <a:gd name="T18" fmla="*/ 200 w 200"/>
                  <a:gd name="T19" fmla="*/ 15 h 30"/>
                  <a:gd name="T20" fmla="*/ 200 w 200"/>
                  <a:gd name="T21" fmla="*/ 13 h 30"/>
                  <a:gd name="T22" fmla="*/ 199 w 200"/>
                  <a:gd name="T23" fmla="*/ 10 h 30"/>
                  <a:gd name="T24" fmla="*/ 198 w 200"/>
                  <a:gd name="T25" fmla="*/ 8 h 30"/>
                  <a:gd name="T26" fmla="*/ 195 w 200"/>
                  <a:gd name="T27" fmla="*/ 4 h 30"/>
                  <a:gd name="T28" fmla="*/ 193 w 200"/>
                  <a:gd name="T29" fmla="*/ 3 h 30"/>
                  <a:gd name="T30" fmla="*/ 191 w 200"/>
                  <a:gd name="T31" fmla="*/ 1 h 30"/>
                  <a:gd name="T32" fmla="*/ 188 w 200"/>
                  <a:gd name="T33" fmla="*/ 0 h 30"/>
                  <a:gd name="T34" fmla="*/ 185 w 200"/>
                  <a:gd name="T35" fmla="*/ 0 h 30"/>
                  <a:gd name="T36" fmla="*/ 15 w 200"/>
                  <a:gd name="T37" fmla="*/ 0 h 30"/>
                  <a:gd name="T38" fmla="*/ 11 w 200"/>
                  <a:gd name="T39" fmla="*/ 0 h 30"/>
                  <a:gd name="T40" fmla="*/ 9 w 200"/>
                  <a:gd name="T41" fmla="*/ 1 h 30"/>
                  <a:gd name="T42" fmla="*/ 6 w 200"/>
                  <a:gd name="T43" fmla="*/ 3 h 30"/>
                  <a:gd name="T44" fmla="*/ 4 w 200"/>
                  <a:gd name="T45" fmla="*/ 4 h 30"/>
                  <a:gd name="T46" fmla="*/ 2 w 200"/>
                  <a:gd name="T47" fmla="*/ 8 h 30"/>
                  <a:gd name="T48" fmla="*/ 1 w 200"/>
                  <a:gd name="T49" fmla="*/ 10 h 30"/>
                  <a:gd name="T50" fmla="*/ 0 w 200"/>
                  <a:gd name="T51" fmla="*/ 13 h 30"/>
                  <a:gd name="T52" fmla="*/ 0 w 200"/>
                  <a:gd name="T53" fmla="*/ 15 h 30"/>
                  <a:gd name="T54" fmla="*/ 0 w 200"/>
                  <a:gd name="T55" fmla="*/ 18 h 30"/>
                  <a:gd name="T56" fmla="*/ 1 w 200"/>
                  <a:gd name="T57" fmla="*/ 22 h 30"/>
                  <a:gd name="T58" fmla="*/ 2 w 200"/>
                  <a:gd name="T59" fmla="*/ 24 h 30"/>
                  <a:gd name="T60" fmla="*/ 4 w 200"/>
                  <a:gd name="T61" fmla="*/ 26 h 30"/>
                  <a:gd name="T62" fmla="*/ 6 w 200"/>
                  <a:gd name="T63" fmla="*/ 28 h 30"/>
                  <a:gd name="T64" fmla="*/ 9 w 200"/>
                  <a:gd name="T65" fmla="*/ 29 h 30"/>
                  <a:gd name="T66" fmla="*/ 11 w 200"/>
                  <a:gd name="T67" fmla="*/ 30 h 30"/>
                  <a:gd name="T68" fmla="*/ 15 w 200"/>
                  <a:gd name="T6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30">
                    <a:moveTo>
                      <a:pt x="15" y="30"/>
                    </a:moveTo>
                    <a:lnTo>
                      <a:pt x="185" y="30"/>
                    </a:lnTo>
                    <a:lnTo>
                      <a:pt x="188" y="30"/>
                    </a:lnTo>
                    <a:lnTo>
                      <a:pt x="191" y="29"/>
                    </a:lnTo>
                    <a:lnTo>
                      <a:pt x="193" y="28"/>
                    </a:lnTo>
                    <a:lnTo>
                      <a:pt x="195" y="26"/>
                    </a:lnTo>
                    <a:lnTo>
                      <a:pt x="198" y="24"/>
                    </a:lnTo>
                    <a:lnTo>
                      <a:pt x="199" y="22"/>
                    </a:lnTo>
                    <a:lnTo>
                      <a:pt x="200" y="18"/>
                    </a:lnTo>
                    <a:lnTo>
                      <a:pt x="200" y="15"/>
                    </a:lnTo>
                    <a:lnTo>
                      <a:pt x="200" y="13"/>
                    </a:lnTo>
                    <a:lnTo>
                      <a:pt x="199" y="10"/>
                    </a:lnTo>
                    <a:lnTo>
                      <a:pt x="198" y="8"/>
                    </a:lnTo>
                    <a:lnTo>
                      <a:pt x="195" y="4"/>
                    </a:lnTo>
                    <a:lnTo>
                      <a:pt x="193" y="3"/>
                    </a:lnTo>
                    <a:lnTo>
                      <a:pt x="191" y="1"/>
                    </a:lnTo>
                    <a:lnTo>
                      <a:pt x="188" y="0"/>
                    </a:lnTo>
                    <a:lnTo>
                      <a:pt x="18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7683500" y="9128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1 h 30"/>
                  <a:gd name="T6" fmla="*/ 9 w 371"/>
                  <a:gd name="T7" fmla="*/ 2 h 30"/>
                  <a:gd name="T8" fmla="*/ 6 w 371"/>
                  <a:gd name="T9" fmla="*/ 3 h 30"/>
                  <a:gd name="T10" fmla="*/ 4 w 371"/>
                  <a:gd name="T11" fmla="*/ 5 h 30"/>
                  <a:gd name="T12" fmla="*/ 2 w 371"/>
                  <a:gd name="T13" fmla="*/ 7 h 30"/>
                  <a:gd name="T14" fmla="*/ 1 w 371"/>
                  <a:gd name="T15" fmla="*/ 10 h 30"/>
                  <a:gd name="T16" fmla="*/ 0 w 371"/>
                  <a:gd name="T17" fmla="*/ 13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5 h 30"/>
                  <a:gd name="T26" fmla="*/ 4 w 371"/>
                  <a:gd name="T27" fmla="*/ 27 h 30"/>
                  <a:gd name="T28" fmla="*/ 6 w 371"/>
                  <a:gd name="T29" fmla="*/ 28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8 h 30"/>
                  <a:gd name="T44" fmla="*/ 367 w 371"/>
                  <a:gd name="T45" fmla="*/ 27 h 30"/>
                  <a:gd name="T46" fmla="*/ 368 w 371"/>
                  <a:gd name="T47" fmla="*/ 25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3 h 30"/>
                  <a:gd name="T56" fmla="*/ 370 w 371"/>
                  <a:gd name="T57" fmla="*/ 10 h 30"/>
                  <a:gd name="T58" fmla="*/ 368 w 371"/>
                  <a:gd name="T59" fmla="*/ 7 h 30"/>
                  <a:gd name="T60" fmla="*/ 367 w 371"/>
                  <a:gd name="T61" fmla="*/ 5 h 30"/>
                  <a:gd name="T62" fmla="*/ 365 w 371"/>
                  <a:gd name="T63" fmla="*/ 3 h 30"/>
                  <a:gd name="T64" fmla="*/ 361 w 371"/>
                  <a:gd name="T65" fmla="*/ 2 h 30"/>
                  <a:gd name="T66" fmla="*/ 358 w 371"/>
                  <a:gd name="T67" fmla="*/ 1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1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8"/>
                    </a:lnTo>
                    <a:lnTo>
                      <a:pt x="367" y="27"/>
                    </a:lnTo>
                    <a:lnTo>
                      <a:pt x="368" y="25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3"/>
                    </a:lnTo>
                    <a:lnTo>
                      <a:pt x="370" y="10"/>
                    </a:lnTo>
                    <a:lnTo>
                      <a:pt x="368" y="7"/>
                    </a:lnTo>
                    <a:lnTo>
                      <a:pt x="367" y="5"/>
                    </a:lnTo>
                    <a:lnTo>
                      <a:pt x="365" y="3"/>
                    </a:lnTo>
                    <a:lnTo>
                      <a:pt x="361" y="2"/>
                    </a:lnTo>
                    <a:lnTo>
                      <a:pt x="358" y="1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683500" y="9509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0 h 30"/>
                  <a:gd name="T6" fmla="*/ 9 w 371"/>
                  <a:gd name="T7" fmla="*/ 1 h 30"/>
                  <a:gd name="T8" fmla="*/ 6 w 371"/>
                  <a:gd name="T9" fmla="*/ 2 h 30"/>
                  <a:gd name="T10" fmla="*/ 4 w 371"/>
                  <a:gd name="T11" fmla="*/ 4 h 30"/>
                  <a:gd name="T12" fmla="*/ 2 w 371"/>
                  <a:gd name="T13" fmla="*/ 6 h 30"/>
                  <a:gd name="T14" fmla="*/ 1 w 371"/>
                  <a:gd name="T15" fmla="*/ 10 h 30"/>
                  <a:gd name="T16" fmla="*/ 0 w 371"/>
                  <a:gd name="T17" fmla="*/ 12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0 h 30"/>
                  <a:gd name="T24" fmla="*/ 2 w 371"/>
                  <a:gd name="T25" fmla="*/ 23 h 30"/>
                  <a:gd name="T26" fmla="*/ 4 w 371"/>
                  <a:gd name="T27" fmla="*/ 26 h 30"/>
                  <a:gd name="T28" fmla="*/ 6 w 371"/>
                  <a:gd name="T29" fmla="*/ 27 h 30"/>
                  <a:gd name="T30" fmla="*/ 9 w 371"/>
                  <a:gd name="T31" fmla="*/ 29 h 30"/>
                  <a:gd name="T32" fmla="*/ 11 w 371"/>
                  <a:gd name="T33" fmla="*/ 29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29 h 30"/>
                  <a:gd name="T40" fmla="*/ 361 w 371"/>
                  <a:gd name="T41" fmla="*/ 29 h 30"/>
                  <a:gd name="T42" fmla="*/ 365 w 371"/>
                  <a:gd name="T43" fmla="*/ 27 h 30"/>
                  <a:gd name="T44" fmla="*/ 367 w 371"/>
                  <a:gd name="T45" fmla="*/ 26 h 30"/>
                  <a:gd name="T46" fmla="*/ 368 w 371"/>
                  <a:gd name="T47" fmla="*/ 23 h 30"/>
                  <a:gd name="T48" fmla="*/ 370 w 371"/>
                  <a:gd name="T49" fmla="*/ 20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2 h 30"/>
                  <a:gd name="T56" fmla="*/ 370 w 371"/>
                  <a:gd name="T57" fmla="*/ 10 h 30"/>
                  <a:gd name="T58" fmla="*/ 368 w 371"/>
                  <a:gd name="T59" fmla="*/ 6 h 30"/>
                  <a:gd name="T60" fmla="*/ 367 w 371"/>
                  <a:gd name="T61" fmla="*/ 4 h 30"/>
                  <a:gd name="T62" fmla="*/ 365 w 371"/>
                  <a:gd name="T63" fmla="*/ 2 h 30"/>
                  <a:gd name="T64" fmla="*/ 361 w 371"/>
                  <a:gd name="T65" fmla="*/ 1 h 30"/>
                  <a:gd name="T66" fmla="*/ 358 w 371"/>
                  <a:gd name="T67" fmla="*/ 0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29"/>
                    </a:lnTo>
                    <a:lnTo>
                      <a:pt x="361" y="29"/>
                    </a:lnTo>
                    <a:lnTo>
                      <a:pt x="365" y="27"/>
                    </a:lnTo>
                    <a:lnTo>
                      <a:pt x="367" y="26"/>
                    </a:lnTo>
                    <a:lnTo>
                      <a:pt x="368" y="23"/>
                    </a:lnTo>
                    <a:lnTo>
                      <a:pt x="370" y="20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2"/>
                    </a:lnTo>
                    <a:lnTo>
                      <a:pt x="370" y="10"/>
                    </a:lnTo>
                    <a:lnTo>
                      <a:pt x="368" y="6"/>
                    </a:lnTo>
                    <a:lnTo>
                      <a:pt x="367" y="4"/>
                    </a:lnTo>
                    <a:lnTo>
                      <a:pt x="365" y="2"/>
                    </a:lnTo>
                    <a:lnTo>
                      <a:pt x="361" y="1"/>
                    </a:lnTo>
                    <a:lnTo>
                      <a:pt x="358" y="0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67"/>
              <p:cNvSpPr>
                <a:spLocks/>
              </p:cNvSpPr>
              <p:nvPr/>
            </p:nvSpPr>
            <p:spPr bwMode="auto">
              <a:xfrm>
                <a:off x="7683500" y="9890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0 h 30"/>
                  <a:gd name="T6" fmla="*/ 9 w 371"/>
                  <a:gd name="T7" fmla="*/ 1 h 30"/>
                  <a:gd name="T8" fmla="*/ 6 w 371"/>
                  <a:gd name="T9" fmla="*/ 3 h 30"/>
                  <a:gd name="T10" fmla="*/ 4 w 371"/>
                  <a:gd name="T11" fmla="*/ 4 h 30"/>
                  <a:gd name="T12" fmla="*/ 2 w 371"/>
                  <a:gd name="T13" fmla="*/ 6 h 30"/>
                  <a:gd name="T14" fmla="*/ 1 w 371"/>
                  <a:gd name="T15" fmla="*/ 9 h 30"/>
                  <a:gd name="T16" fmla="*/ 0 w 371"/>
                  <a:gd name="T17" fmla="*/ 12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3 h 30"/>
                  <a:gd name="T26" fmla="*/ 4 w 371"/>
                  <a:gd name="T27" fmla="*/ 25 h 30"/>
                  <a:gd name="T28" fmla="*/ 6 w 371"/>
                  <a:gd name="T29" fmla="*/ 28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8 h 30"/>
                  <a:gd name="T44" fmla="*/ 367 w 371"/>
                  <a:gd name="T45" fmla="*/ 25 h 30"/>
                  <a:gd name="T46" fmla="*/ 368 w 371"/>
                  <a:gd name="T47" fmla="*/ 23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2 h 30"/>
                  <a:gd name="T56" fmla="*/ 370 w 371"/>
                  <a:gd name="T57" fmla="*/ 9 h 30"/>
                  <a:gd name="T58" fmla="*/ 368 w 371"/>
                  <a:gd name="T59" fmla="*/ 6 h 30"/>
                  <a:gd name="T60" fmla="*/ 367 w 371"/>
                  <a:gd name="T61" fmla="*/ 4 h 30"/>
                  <a:gd name="T62" fmla="*/ 365 w 371"/>
                  <a:gd name="T63" fmla="*/ 3 h 30"/>
                  <a:gd name="T64" fmla="*/ 361 w 371"/>
                  <a:gd name="T65" fmla="*/ 1 h 30"/>
                  <a:gd name="T66" fmla="*/ 358 w 371"/>
                  <a:gd name="T67" fmla="*/ 0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8"/>
                    </a:lnTo>
                    <a:lnTo>
                      <a:pt x="367" y="25"/>
                    </a:lnTo>
                    <a:lnTo>
                      <a:pt x="368" y="23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2"/>
                    </a:lnTo>
                    <a:lnTo>
                      <a:pt x="370" y="9"/>
                    </a:lnTo>
                    <a:lnTo>
                      <a:pt x="368" y="6"/>
                    </a:lnTo>
                    <a:lnTo>
                      <a:pt x="367" y="4"/>
                    </a:lnTo>
                    <a:lnTo>
                      <a:pt x="365" y="3"/>
                    </a:lnTo>
                    <a:lnTo>
                      <a:pt x="361" y="1"/>
                    </a:lnTo>
                    <a:lnTo>
                      <a:pt x="358" y="0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68"/>
              <p:cNvSpPr>
                <a:spLocks/>
              </p:cNvSpPr>
              <p:nvPr/>
            </p:nvSpPr>
            <p:spPr bwMode="auto">
              <a:xfrm>
                <a:off x="7683500" y="10271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1 h 30"/>
                  <a:gd name="T6" fmla="*/ 9 w 371"/>
                  <a:gd name="T7" fmla="*/ 1 h 30"/>
                  <a:gd name="T8" fmla="*/ 6 w 371"/>
                  <a:gd name="T9" fmla="*/ 3 h 30"/>
                  <a:gd name="T10" fmla="*/ 4 w 371"/>
                  <a:gd name="T11" fmla="*/ 5 h 30"/>
                  <a:gd name="T12" fmla="*/ 2 w 371"/>
                  <a:gd name="T13" fmla="*/ 7 h 30"/>
                  <a:gd name="T14" fmla="*/ 1 w 371"/>
                  <a:gd name="T15" fmla="*/ 9 h 30"/>
                  <a:gd name="T16" fmla="*/ 0 w 371"/>
                  <a:gd name="T17" fmla="*/ 13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3 h 30"/>
                  <a:gd name="T26" fmla="*/ 4 w 371"/>
                  <a:gd name="T27" fmla="*/ 25 h 30"/>
                  <a:gd name="T28" fmla="*/ 6 w 371"/>
                  <a:gd name="T29" fmla="*/ 27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7 h 30"/>
                  <a:gd name="T44" fmla="*/ 367 w 371"/>
                  <a:gd name="T45" fmla="*/ 25 h 30"/>
                  <a:gd name="T46" fmla="*/ 368 w 371"/>
                  <a:gd name="T47" fmla="*/ 23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3 h 30"/>
                  <a:gd name="T56" fmla="*/ 370 w 371"/>
                  <a:gd name="T57" fmla="*/ 9 h 30"/>
                  <a:gd name="T58" fmla="*/ 368 w 371"/>
                  <a:gd name="T59" fmla="*/ 7 h 30"/>
                  <a:gd name="T60" fmla="*/ 367 w 371"/>
                  <a:gd name="T61" fmla="*/ 5 h 30"/>
                  <a:gd name="T62" fmla="*/ 365 w 371"/>
                  <a:gd name="T63" fmla="*/ 3 h 30"/>
                  <a:gd name="T64" fmla="*/ 361 w 371"/>
                  <a:gd name="T65" fmla="*/ 1 h 30"/>
                  <a:gd name="T66" fmla="*/ 358 w 371"/>
                  <a:gd name="T67" fmla="*/ 1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7"/>
                    </a:lnTo>
                    <a:lnTo>
                      <a:pt x="367" y="25"/>
                    </a:lnTo>
                    <a:lnTo>
                      <a:pt x="368" y="23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3"/>
                    </a:lnTo>
                    <a:lnTo>
                      <a:pt x="370" y="9"/>
                    </a:lnTo>
                    <a:lnTo>
                      <a:pt x="368" y="7"/>
                    </a:lnTo>
                    <a:lnTo>
                      <a:pt x="367" y="5"/>
                    </a:lnTo>
                    <a:lnTo>
                      <a:pt x="365" y="3"/>
                    </a:lnTo>
                    <a:lnTo>
                      <a:pt x="361" y="1"/>
                    </a:lnTo>
                    <a:lnTo>
                      <a:pt x="358" y="1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5332006" y="3703300"/>
            <a:ext cx="1549687" cy="1549685"/>
            <a:chOff x="3979450" y="3526328"/>
            <a:chExt cx="1549687" cy="1549685"/>
          </a:xfrm>
        </p:grpSpPr>
        <p:grpSp>
          <p:nvGrpSpPr>
            <p:cNvPr id="63" name="Group 62"/>
            <p:cNvGrpSpPr/>
            <p:nvPr/>
          </p:nvGrpSpPr>
          <p:grpSpPr>
            <a:xfrm>
              <a:off x="3979450" y="3526328"/>
              <a:ext cx="1549687" cy="1549685"/>
              <a:chOff x="2185262" y="2461261"/>
              <a:chExt cx="1661534" cy="1661532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6" name="Oval 65"/>
              <p:cNvSpPr/>
              <p:nvPr/>
            </p:nvSpPr>
            <p:spPr>
              <a:xfrm flipV="1">
                <a:off x="2427918" y="2703917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64" name="Freeform 295"/>
            <p:cNvSpPr>
              <a:spLocks noEditPoints="1"/>
            </p:cNvSpPr>
            <p:nvPr/>
          </p:nvSpPr>
          <p:spPr bwMode="auto">
            <a:xfrm>
              <a:off x="4544499" y="4092543"/>
              <a:ext cx="419588" cy="417256"/>
            </a:xfrm>
            <a:custGeom>
              <a:avLst/>
              <a:gdLst>
                <a:gd name="T0" fmla="*/ 35 w 896"/>
                <a:gd name="T1" fmla="*/ 256 h 896"/>
                <a:gd name="T2" fmla="*/ 58 w 896"/>
                <a:gd name="T3" fmla="*/ 190 h 896"/>
                <a:gd name="T4" fmla="*/ 94 w 896"/>
                <a:gd name="T5" fmla="*/ 132 h 896"/>
                <a:gd name="T6" fmla="*/ 143 w 896"/>
                <a:gd name="T7" fmla="*/ 85 h 896"/>
                <a:gd name="T8" fmla="*/ 203 w 896"/>
                <a:gd name="T9" fmla="*/ 51 h 896"/>
                <a:gd name="T10" fmla="*/ 271 w 896"/>
                <a:gd name="T11" fmla="*/ 33 h 896"/>
                <a:gd name="T12" fmla="*/ 342 w 896"/>
                <a:gd name="T13" fmla="*/ 31 h 896"/>
                <a:gd name="T14" fmla="*/ 411 w 896"/>
                <a:gd name="T15" fmla="*/ 47 h 896"/>
                <a:gd name="T16" fmla="*/ 472 w 896"/>
                <a:gd name="T17" fmla="*/ 78 h 896"/>
                <a:gd name="T18" fmla="*/ 523 w 896"/>
                <a:gd name="T19" fmla="*/ 123 h 896"/>
                <a:gd name="T20" fmla="*/ 563 w 896"/>
                <a:gd name="T21" fmla="*/ 178 h 896"/>
                <a:gd name="T22" fmla="*/ 588 w 896"/>
                <a:gd name="T23" fmla="*/ 242 h 896"/>
                <a:gd name="T24" fmla="*/ 597 w 896"/>
                <a:gd name="T25" fmla="*/ 313 h 896"/>
                <a:gd name="T26" fmla="*/ 588 w 896"/>
                <a:gd name="T27" fmla="*/ 384 h 896"/>
                <a:gd name="T28" fmla="*/ 563 w 896"/>
                <a:gd name="T29" fmla="*/ 448 h 896"/>
                <a:gd name="T30" fmla="*/ 523 w 896"/>
                <a:gd name="T31" fmla="*/ 503 h 896"/>
                <a:gd name="T32" fmla="*/ 472 w 896"/>
                <a:gd name="T33" fmla="*/ 548 h 896"/>
                <a:gd name="T34" fmla="*/ 411 w 896"/>
                <a:gd name="T35" fmla="*/ 579 h 896"/>
                <a:gd name="T36" fmla="*/ 342 w 896"/>
                <a:gd name="T37" fmla="*/ 595 h 896"/>
                <a:gd name="T38" fmla="*/ 271 w 896"/>
                <a:gd name="T39" fmla="*/ 593 h 896"/>
                <a:gd name="T40" fmla="*/ 203 w 896"/>
                <a:gd name="T41" fmla="*/ 575 h 896"/>
                <a:gd name="T42" fmla="*/ 143 w 896"/>
                <a:gd name="T43" fmla="*/ 541 h 896"/>
                <a:gd name="T44" fmla="*/ 94 w 896"/>
                <a:gd name="T45" fmla="*/ 494 h 896"/>
                <a:gd name="T46" fmla="*/ 58 w 896"/>
                <a:gd name="T47" fmla="*/ 436 h 896"/>
                <a:gd name="T48" fmla="*/ 35 w 896"/>
                <a:gd name="T49" fmla="*/ 370 h 896"/>
                <a:gd name="T50" fmla="*/ 892 w 896"/>
                <a:gd name="T51" fmla="*/ 870 h 896"/>
                <a:gd name="T52" fmla="*/ 580 w 896"/>
                <a:gd name="T53" fmla="*/ 479 h 896"/>
                <a:gd name="T54" fmla="*/ 611 w 896"/>
                <a:gd name="T55" fmla="*/ 415 h 896"/>
                <a:gd name="T56" fmla="*/ 626 w 896"/>
                <a:gd name="T57" fmla="*/ 343 h 896"/>
                <a:gd name="T58" fmla="*/ 624 w 896"/>
                <a:gd name="T59" fmla="*/ 265 h 896"/>
                <a:gd name="T60" fmla="*/ 602 w 896"/>
                <a:gd name="T61" fmla="*/ 191 h 896"/>
                <a:gd name="T62" fmla="*/ 565 w 896"/>
                <a:gd name="T63" fmla="*/ 125 h 896"/>
                <a:gd name="T64" fmla="*/ 513 w 896"/>
                <a:gd name="T65" fmla="*/ 71 h 896"/>
                <a:gd name="T66" fmla="*/ 449 w 896"/>
                <a:gd name="T67" fmla="*/ 31 h 896"/>
                <a:gd name="T68" fmla="*/ 376 w 896"/>
                <a:gd name="T69" fmla="*/ 6 h 896"/>
                <a:gd name="T70" fmla="*/ 297 w 896"/>
                <a:gd name="T71" fmla="*/ 0 h 896"/>
                <a:gd name="T72" fmla="*/ 220 w 896"/>
                <a:gd name="T73" fmla="*/ 14 h 896"/>
                <a:gd name="T74" fmla="*/ 151 w 896"/>
                <a:gd name="T75" fmla="*/ 45 h 896"/>
                <a:gd name="T76" fmla="*/ 92 w 896"/>
                <a:gd name="T77" fmla="*/ 92 h 896"/>
                <a:gd name="T78" fmla="*/ 45 w 896"/>
                <a:gd name="T79" fmla="*/ 150 h 896"/>
                <a:gd name="T80" fmla="*/ 14 w 896"/>
                <a:gd name="T81" fmla="*/ 220 h 896"/>
                <a:gd name="T82" fmla="*/ 0 w 896"/>
                <a:gd name="T83" fmla="*/ 297 h 896"/>
                <a:gd name="T84" fmla="*/ 6 w 896"/>
                <a:gd name="T85" fmla="*/ 376 h 896"/>
                <a:gd name="T86" fmla="*/ 31 w 896"/>
                <a:gd name="T87" fmla="*/ 449 h 896"/>
                <a:gd name="T88" fmla="*/ 72 w 896"/>
                <a:gd name="T89" fmla="*/ 512 h 896"/>
                <a:gd name="T90" fmla="*/ 126 w 896"/>
                <a:gd name="T91" fmla="*/ 564 h 896"/>
                <a:gd name="T92" fmla="*/ 191 w 896"/>
                <a:gd name="T93" fmla="*/ 602 h 896"/>
                <a:gd name="T94" fmla="*/ 265 w 896"/>
                <a:gd name="T95" fmla="*/ 623 h 896"/>
                <a:gd name="T96" fmla="*/ 343 w 896"/>
                <a:gd name="T97" fmla="*/ 625 h 896"/>
                <a:gd name="T98" fmla="*/ 415 w 896"/>
                <a:gd name="T99" fmla="*/ 609 h 896"/>
                <a:gd name="T100" fmla="*/ 479 w 896"/>
                <a:gd name="T101" fmla="*/ 579 h 896"/>
                <a:gd name="T102" fmla="*/ 871 w 896"/>
                <a:gd name="T103" fmla="*/ 891 h 896"/>
                <a:gd name="T104" fmla="*/ 885 w 896"/>
                <a:gd name="T105" fmla="*/ 896 h 896"/>
                <a:gd name="T106" fmla="*/ 895 w 896"/>
                <a:gd name="T107" fmla="*/ 886 h 896"/>
                <a:gd name="T108" fmla="*/ 894 w 896"/>
                <a:gd name="T109" fmla="*/ 87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6" h="896">
                  <a:moveTo>
                    <a:pt x="30" y="313"/>
                  </a:moveTo>
                  <a:lnTo>
                    <a:pt x="30" y="298"/>
                  </a:lnTo>
                  <a:lnTo>
                    <a:pt x="31" y="284"/>
                  </a:lnTo>
                  <a:lnTo>
                    <a:pt x="33" y="270"/>
                  </a:lnTo>
                  <a:lnTo>
                    <a:pt x="35" y="256"/>
                  </a:lnTo>
                  <a:lnTo>
                    <a:pt x="38" y="242"/>
                  </a:lnTo>
                  <a:lnTo>
                    <a:pt x="43" y="228"/>
                  </a:lnTo>
                  <a:lnTo>
                    <a:pt x="47" y="216"/>
                  </a:lnTo>
                  <a:lnTo>
                    <a:pt x="51" y="203"/>
                  </a:lnTo>
                  <a:lnTo>
                    <a:pt x="58" y="190"/>
                  </a:lnTo>
                  <a:lnTo>
                    <a:pt x="64" y="178"/>
                  </a:lnTo>
                  <a:lnTo>
                    <a:pt x="71" y="165"/>
                  </a:lnTo>
                  <a:lnTo>
                    <a:pt x="78" y="155"/>
                  </a:lnTo>
                  <a:lnTo>
                    <a:pt x="86" y="143"/>
                  </a:lnTo>
                  <a:lnTo>
                    <a:pt x="94" y="132"/>
                  </a:lnTo>
                  <a:lnTo>
                    <a:pt x="104" y="123"/>
                  </a:lnTo>
                  <a:lnTo>
                    <a:pt x="112" y="112"/>
                  </a:lnTo>
                  <a:lnTo>
                    <a:pt x="123" y="103"/>
                  </a:lnTo>
                  <a:lnTo>
                    <a:pt x="133" y="94"/>
                  </a:lnTo>
                  <a:lnTo>
                    <a:pt x="143" y="85"/>
                  </a:lnTo>
                  <a:lnTo>
                    <a:pt x="155" y="78"/>
                  </a:lnTo>
                  <a:lnTo>
                    <a:pt x="166" y="70"/>
                  </a:lnTo>
                  <a:lnTo>
                    <a:pt x="179" y="64"/>
                  </a:lnTo>
                  <a:lnTo>
                    <a:pt x="190" y="57"/>
                  </a:lnTo>
                  <a:lnTo>
                    <a:pt x="203" y="51"/>
                  </a:lnTo>
                  <a:lnTo>
                    <a:pt x="216" y="47"/>
                  </a:lnTo>
                  <a:lnTo>
                    <a:pt x="229" y="41"/>
                  </a:lnTo>
                  <a:lnTo>
                    <a:pt x="243" y="38"/>
                  </a:lnTo>
                  <a:lnTo>
                    <a:pt x="257" y="35"/>
                  </a:lnTo>
                  <a:lnTo>
                    <a:pt x="271" y="33"/>
                  </a:lnTo>
                  <a:lnTo>
                    <a:pt x="284" y="31"/>
                  </a:lnTo>
                  <a:lnTo>
                    <a:pt x="298" y="30"/>
                  </a:lnTo>
                  <a:lnTo>
                    <a:pt x="313" y="29"/>
                  </a:lnTo>
                  <a:lnTo>
                    <a:pt x="328" y="30"/>
                  </a:lnTo>
                  <a:lnTo>
                    <a:pt x="342" y="31"/>
                  </a:lnTo>
                  <a:lnTo>
                    <a:pt x="356" y="33"/>
                  </a:lnTo>
                  <a:lnTo>
                    <a:pt x="370" y="35"/>
                  </a:lnTo>
                  <a:lnTo>
                    <a:pt x="384" y="38"/>
                  </a:lnTo>
                  <a:lnTo>
                    <a:pt x="398" y="41"/>
                  </a:lnTo>
                  <a:lnTo>
                    <a:pt x="411" y="47"/>
                  </a:lnTo>
                  <a:lnTo>
                    <a:pt x="424" y="51"/>
                  </a:lnTo>
                  <a:lnTo>
                    <a:pt x="436" y="57"/>
                  </a:lnTo>
                  <a:lnTo>
                    <a:pt x="448" y="64"/>
                  </a:lnTo>
                  <a:lnTo>
                    <a:pt x="461" y="70"/>
                  </a:lnTo>
                  <a:lnTo>
                    <a:pt x="472" y="78"/>
                  </a:lnTo>
                  <a:lnTo>
                    <a:pt x="483" y="85"/>
                  </a:lnTo>
                  <a:lnTo>
                    <a:pt x="494" y="94"/>
                  </a:lnTo>
                  <a:lnTo>
                    <a:pt x="504" y="102"/>
                  </a:lnTo>
                  <a:lnTo>
                    <a:pt x="514" y="112"/>
                  </a:lnTo>
                  <a:lnTo>
                    <a:pt x="523" y="123"/>
                  </a:lnTo>
                  <a:lnTo>
                    <a:pt x="533" y="132"/>
                  </a:lnTo>
                  <a:lnTo>
                    <a:pt x="541" y="143"/>
                  </a:lnTo>
                  <a:lnTo>
                    <a:pt x="549" y="155"/>
                  </a:lnTo>
                  <a:lnTo>
                    <a:pt x="556" y="165"/>
                  </a:lnTo>
                  <a:lnTo>
                    <a:pt x="563" y="178"/>
                  </a:lnTo>
                  <a:lnTo>
                    <a:pt x="569" y="190"/>
                  </a:lnTo>
                  <a:lnTo>
                    <a:pt x="575" y="203"/>
                  </a:lnTo>
                  <a:lnTo>
                    <a:pt x="580" y="216"/>
                  </a:lnTo>
                  <a:lnTo>
                    <a:pt x="585" y="228"/>
                  </a:lnTo>
                  <a:lnTo>
                    <a:pt x="588" y="242"/>
                  </a:lnTo>
                  <a:lnTo>
                    <a:pt x="591" y="256"/>
                  </a:lnTo>
                  <a:lnTo>
                    <a:pt x="594" y="270"/>
                  </a:lnTo>
                  <a:lnTo>
                    <a:pt x="596" y="284"/>
                  </a:lnTo>
                  <a:lnTo>
                    <a:pt x="597" y="298"/>
                  </a:lnTo>
                  <a:lnTo>
                    <a:pt x="597" y="313"/>
                  </a:lnTo>
                  <a:lnTo>
                    <a:pt x="597" y="328"/>
                  </a:lnTo>
                  <a:lnTo>
                    <a:pt x="596" y="342"/>
                  </a:lnTo>
                  <a:lnTo>
                    <a:pt x="594" y="356"/>
                  </a:lnTo>
                  <a:lnTo>
                    <a:pt x="591" y="370"/>
                  </a:lnTo>
                  <a:lnTo>
                    <a:pt x="588" y="384"/>
                  </a:lnTo>
                  <a:lnTo>
                    <a:pt x="585" y="397"/>
                  </a:lnTo>
                  <a:lnTo>
                    <a:pt x="580" y="410"/>
                  </a:lnTo>
                  <a:lnTo>
                    <a:pt x="575" y="423"/>
                  </a:lnTo>
                  <a:lnTo>
                    <a:pt x="569" y="436"/>
                  </a:lnTo>
                  <a:lnTo>
                    <a:pt x="563" y="448"/>
                  </a:lnTo>
                  <a:lnTo>
                    <a:pt x="556" y="459"/>
                  </a:lnTo>
                  <a:lnTo>
                    <a:pt x="549" y="471"/>
                  </a:lnTo>
                  <a:lnTo>
                    <a:pt x="541" y="483"/>
                  </a:lnTo>
                  <a:lnTo>
                    <a:pt x="533" y="494"/>
                  </a:lnTo>
                  <a:lnTo>
                    <a:pt x="523" y="503"/>
                  </a:lnTo>
                  <a:lnTo>
                    <a:pt x="514" y="514"/>
                  </a:lnTo>
                  <a:lnTo>
                    <a:pt x="504" y="523"/>
                  </a:lnTo>
                  <a:lnTo>
                    <a:pt x="494" y="532"/>
                  </a:lnTo>
                  <a:lnTo>
                    <a:pt x="483" y="541"/>
                  </a:lnTo>
                  <a:lnTo>
                    <a:pt x="472" y="548"/>
                  </a:lnTo>
                  <a:lnTo>
                    <a:pt x="461" y="556"/>
                  </a:lnTo>
                  <a:lnTo>
                    <a:pt x="448" y="562"/>
                  </a:lnTo>
                  <a:lnTo>
                    <a:pt x="436" y="569"/>
                  </a:lnTo>
                  <a:lnTo>
                    <a:pt x="424" y="575"/>
                  </a:lnTo>
                  <a:lnTo>
                    <a:pt x="411" y="579"/>
                  </a:lnTo>
                  <a:lnTo>
                    <a:pt x="398" y="583"/>
                  </a:lnTo>
                  <a:lnTo>
                    <a:pt x="384" y="588"/>
                  </a:lnTo>
                  <a:lnTo>
                    <a:pt x="370" y="591"/>
                  </a:lnTo>
                  <a:lnTo>
                    <a:pt x="356" y="593"/>
                  </a:lnTo>
                  <a:lnTo>
                    <a:pt x="342" y="595"/>
                  </a:lnTo>
                  <a:lnTo>
                    <a:pt x="328" y="596"/>
                  </a:lnTo>
                  <a:lnTo>
                    <a:pt x="313" y="596"/>
                  </a:lnTo>
                  <a:lnTo>
                    <a:pt x="298" y="596"/>
                  </a:lnTo>
                  <a:lnTo>
                    <a:pt x="284" y="595"/>
                  </a:lnTo>
                  <a:lnTo>
                    <a:pt x="271" y="593"/>
                  </a:lnTo>
                  <a:lnTo>
                    <a:pt x="257" y="591"/>
                  </a:lnTo>
                  <a:lnTo>
                    <a:pt x="243" y="588"/>
                  </a:lnTo>
                  <a:lnTo>
                    <a:pt x="229" y="583"/>
                  </a:lnTo>
                  <a:lnTo>
                    <a:pt x="216" y="579"/>
                  </a:lnTo>
                  <a:lnTo>
                    <a:pt x="203" y="575"/>
                  </a:lnTo>
                  <a:lnTo>
                    <a:pt x="190" y="569"/>
                  </a:lnTo>
                  <a:lnTo>
                    <a:pt x="179" y="562"/>
                  </a:lnTo>
                  <a:lnTo>
                    <a:pt x="166" y="556"/>
                  </a:lnTo>
                  <a:lnTo>
                    <a:pt x="155" y="548"/>
                  </a:lnTo>
                  <a:lnTo>
                    <a:pt x="143" y="541"/>
                  </a:lnTo>
                  <a:lnTo>
                    <a:pt x="133" y="532"/>
                  </a:lnTo>
                  <a:lnTo>
                    <a:pt x="123" y="523"/>
                  </a:lnTo>
                  <a:lnTo>
                    <a:pt x="112" y="514"/>
                  </a:lnTo>
                  <a:lnTo>
                    <a:pt x="104" y="503"/>
                  </a:lnTo>
                  <a:lnTo>
                    <a:pt x="94" y="494"/>
                  </a:lnTo>
                  <a:lnTo>
                    <a:pt x="86" y="483"/>
                  </a:lnTo>
                  <a:lnTo>
                    <a:pt x="78" y="471"/>
                  </a:lnTo>
                  <a:lnTo>
                    <a:pt x="71" y="459"/>
                  </a:lnTo>
                  <a:lnTo>
                    <a:pt x="64" y="448"/>
                  </a:lnTo>
                  <a:lnTo>
                    <a:pt x="58" y="436"/>
                  </a:lnTo>
                  <a:lnTo>
                    <a:pt x="51" y="423"/>
                  </a:lnTo>
                  <a:lnTo>
                    <a:pt x="47" y="410"/>
                  </a:lnTo>
                  <a:lnTo>
                    <a:pt x="43" y="397"/>
                  </a:lnTo>
                  <a:lnTo>
                    <a:pt x="38" y="384"/>
                  </a:lnTo>
                  <a:lnTo>
                    <a:pt x="35" y="370"/>
                  </a:lnTo>
                  <a:lnTo>
                    <a:pt x="33" y="356"/>
                  </a:lnTo>
                  <a:lnTo>
                    <a:pt x="31" y="342"/>
                  </a:lnTo>
                  <a:lnTo>
                    <a:pt x="30" y="328"/>
                  </a:lnTo>
                  <a:lnTo>
                    <a:pt x="30" y="313"/>
                  </a:lnTo>
                  <a:close/>
                  <a:moveTo>
                    <a:pt x="892" y="870"/>
                  </a:moveTo>
                  <a:lnTo>
                    <a:pt x="545" y="524"/>
                  </a:lnTo>
                  <a:lnTo>
                    <a:pt x="554" y="513"/>
                  </a:lnTo>
                  <a:lnTo>
                    <a:pt x="564" y="502"/>
                  </a:lnTo>
                  <a:lnTo>
                    <a:pt x="571" y="490"/>
                  </a:lnTo>
                  <a:lnTo>
                    <a:pt x="580" y="479"/>
                  </a:lnTo>
                  <a:lnTo>
                    <a:pt x="587" y="466"/>
                  </a:lnTo>
                  <a:lnTo>
                    <a:pt x="594" y="454"/>
                  </a:lnTo>
                  <a:lnTo>
                    <a:pt x="600" y="441"/>
                  </a:lnTo>
                  <a:lnTo>
                    <a:pt x="605" y="427"/>
                  </a:lnTo>
                  <a:lnTo>
                    <a:pt x="611" y="415"/>
                  </a:lnTo>
                  <a:lnTo>
                    <a:pt x="615" y="401"/>
                  </a:lnTo>
                  <a:lnTo>
                    <a:pt x="618" y="387"/>
                  </a:lnTo>
                  <a:lnTo>
                    <a:pt x="621" y="372"/>
                  </a:lnTo>
                  <a:lnTo>
                    <a:pt x="624" y="358"/>
                  </a:lnTo>
                  <a:lnTo>
                    <a:pt x="626" y="343"/>
                  </a:lnTo>
                  <a:lnTo>
                    <a:pt x="627" y="328"/>
                  </a:lnTo>
                  <a:lnTo>
                    <a:pt x="627" y="313"/>
                  </a:lnTo>
                  <a:lnTo>
                    <a:pt x="627" y="297"/>
                  </a:lnTo>
                  <a:lnTo>
                    <a:pt x="626" y="281"/>
                  </a:lnTo>
                  <a:lnTo>
                    <a:pt x="624" y="265"/>
                  </a:lnTo>
                  <a:lnTo>
                    <a:pt x="620" y="250"/>
                  </a:lnTo>
                  <a:lnTo>
                    <a:pt x="617" y="235"/>
                  </a:lnTo>
                  <a:lnTo>
                    <a:pt x="613" y="220"/>
                  </a:lnTo>
                  <a:lnTo>
                    <a:pt x="609" y="205"/>
                  </a:lnTo>
                  <a:lnTo>
                    <a:pt x="602" y="191"/>
                  </a:lnTo>
                  <a:lnTo>
                    <a:pt x="596" y="177"/>
                  </a:lnTo>
                  <a:lnTo>
                    <a:pt x="589" y="163"/>
                  </a:lnTo>
                  <a:lnTo>
                    <a:pt x="582" y="150"/>
                  </a:lnTo>
                  <a:lnTo>
                    <a:pt x="573" y="138"/>
                  </a:lnTo>
                  <a:lnTo>
                    <a:pt x="565" y="125"/>
                  </a:lnTo>
                  <a:lnTo>
                    <a:pt x="555" y="113"/>
                  </a:lnTo>
                  <a:lnTo>
                    <a:pt x="545" y="102"/>
                  </a:lnTo>
                  <a:lnTo>
                    <a:pt x="535" y="92"/>
                  </a:lnTo>
                  <a:lnTo>
                    <a:pt x="524" y="81"/>
                  </a:lnTo>
                  <a:lnTo>
                    <a:pt x="513" y="71"/>
                  </a:lnTo>
                  <a:lnTo>
                    <a:pt x="501" y="62"/>
                  </a:lnTo>
                  <a:lnTo>
                    <a:pt x="489" y="53"/>
                  </a:lnTo>
                  <a:lnTo>
                    <a:pt x="476" y="45"/>
                  </a:lnTo>
                  <a:lnTo>
                    <a:pt x="463" y="37"/>
                  </a:lnTo>
                  <a:lnTo>
                    <a:pt x="449" y="31"/>
                  </a:lnTo>
                  <a:lnTo>
                    <a:pt x="435" y="24"/>
                  </a:lnTo>
                  <a:lnTo>
                    <a:pt x="421" y="18"/>
                  </a:lnTo>
                  <a:lnTo>
                    <a:pt x="406" y="14"/>
                  </a:lnTo>
                  <a:lnTo>
                    <a:pt x="391" y="9"/>
                  </a:lnTo>
                  <a:lnTo>
                    <a:pt x="376" y="6"/>
                  </a:lnTo>
                  <a:lnTo>
                    <a:pt x="361" y="3"/>
                  </a:lnTo>
                  <a:lnTo>
                    <a:pt x="345" y="1"/>
                  </a:lnTo>
                  <a:lnTo>
                    <a:pt x="329" y="0"/>
                  </a:lnTo>
                  <a:lnTo>
                    <a:pt x="313" y="0"/>
                  </a:lnTo>
                  <a:lnTo>
                    <a:pt x="297" y="0"/>
                  </a:lnTo>
                  <a:lnTo>
                    <a:pt x="281" y="1"/>
                  </a:lnTo>
                  <a:lnTo>
                    <a:pt x="265" y="3"/>
                  </a:lnTo>
                  <a:lnTo>
                    <a:pt x="250" y="5"/>
                  </a:lnTo>
                  <a:lnTo>
                    <a:pt x="235" y="9"/>
                  </a:lnTo>
                  <a:lnTo>
                    <a:pt x="220" y="14"/>
                  </a:lnTo>
                  <a:lnTo>
                    <a:pt x="205" y="18"/>
                  </a:lnTo>
                  <a:lnTo>
                    <a:pt x="191" y="24"/>
                  </a:lnTo>
                  <a:lnTo>
                    <a:pt x="178" y="30"/>
                  </a:lnTo>
                  <a:lnTo>
                    <a:pt x="164" y="37"/>
                  </a:lnTo>
                  <a:lnTo>
                    <a:pt x="151" y="45"/>
                  </a:lnTo>
                  <a:lnTo>
                    <a:pt x="138" y="53"/>
                  </a:lnTo>
                  <a:lnTo>
                    <a:pt x="126" y="62"/>
                  </a:lnTo>
                  <a:lnTo>
                    <a:pt x="114" y="71"/>
                  </a:lnTo>
                  <a:lnTo>
                    <a:pt x="103" y="81"/>
                  </a:lnTo>
                  <a:lnTo>
                    <a:pt x="92" y="92"/>
                  </a:lnTo>
                  <a:lnTo>
                    <a:pt x="81" y="102"/>
                  </a:lnTo>
                  <a:lnTo>
                    <a:pt x="72" y="113"/>
                  </a:lnTo>
                  <a:lnTo>
                    <a:pt x="62" y="125"/>
                  </a:lnTo>
                  <a:lnTo>
                    <a:pt x="53" y="138"/>
                  </a:lnTo>
                  <a:lnTo>
                    <a:pt x="45" y="150"/>
                  </a:lnTo>
                  <a:lnTo>
                    <a:pt x="37" y="163"/>
                  </a:lnTo>
                  <a:lnTo>
                    <a:pt x="31" y="177"/>
                  </a:lnTo>
                  <a:lnTo>
                    <a:pt x="25" y="191"/>
                  </a:lnTo>
                  <a:lnTo>
                    <a:pt x="18" y="205"/>
                  </a:lnTo>
                  <a:lnTo>
                    <a:pt x="14" y="220"/>
                  </a:lnTo>
                  <a:lnTo>
                    <a:pt x="10" y="235"/>
                  </a:lnTo>
                  <a:lnTo>
                    <a:pt x="6" y="250"/>
                  </a:lnTo>
                  <a:lnTo>
                    <a:pt x="3" y="265"/>
                  </a:lnTo>
                  <a:lnTo>
                    <a:pt x="1" y="281"/>
                  </a:lnTo>
                  <a:lnTo>
                    <a:pt x="0" y="297"/>
                  </a:lnTo>
                  <a:lnTo>
                    <a:pt x="0" y="313"/>
                  </a:lnTo>
                  <a:lnTo>
                    <a:pt x="0" y="329"/>
                  </a:lnTo>
                  <a:lnTo>
                    <a:pt x="1" y="345"/>
                  </a:lnTo>
                  <a:lnTo>
                    <a:pt x="3" y="361"/>
                  </a:lnTo>
                  <a:lnTo>
                    <a:pt x="6" y="376"/>
                  </a:lnTo>
                  <a:lnTo>
                    <a:pt x="10" y="391"/>
                  </a:lnTo>
                  <a:lnTo>
                    <a:pt x="14" y="406"/>
                  </a:lnTo>
                  <a:lnTo>
                    <a:pt x="18" y="421"/>
                  </a:lnTo>
                  <a:lnTo>
                    <a:pt x="25" y="435"/>
                  </a:lnTo>
                  <a:lnTo>
                    <a:pt x="31" y="449"/>
                  </a:lnTo>
                  <a:lnTo>
                    <a:pt x="37" y="463"/>
                  </a:lnTo>
                  <a:lnTo>
                    <a:pt x="45" y="475"/>
                  </a:lnTo>
                  <a:lnTo>
                    <a:pt x="53" y="488"/>
                  </a:lnTo>
                  <a:lnTo>
                    <a:pt x="62" y="500"/>
                  </a:lnTo>
                  <a:lnTo>
                    <a:pt x="72" y="512"/>
                  </a:lnTo>
                  <a:lnTo>
                    <a:pt x="81" y="524"/>
                  </a:lnTo>
                  <a:lnTo>
                    <a:pt x="92" y="534"/>
                  </a:lnTo>
                  <a:lnTo>
                    <a:pt x="103" y="545"/>
                  </a:lnTo>
                  <a:lnTo>
                    <a:pt x="114" y="555"/>
                  </a:lnTo>
                  <a:lnTo>
                    <a:pt x="126" y="564"/>
                  </a:lnTo>
                  <a:lnTo>
                    <a:pt x="138" y="573"/>
                  </a:lnTo>
                  <a:lnTo>
                    <a:pt x="151" y="581"/>
                  </a:lnTo>
                  <a:lnTo>
                    <a:pt x="164" y="589"/>
                  </a:lnTo>
                  <a:lnTo>
                    <a:pt x="178" y="595"/>
                  </a:lnTo>
                  <a:lnTo>
                    <a:pt x="191" y="602"/>
                  </a:lnTo>
                  <a:lnTo>
                    <a:pt x="205" y="608"/>
                  </a:lnTo>
                  <a:lnTo>
                    <a:pt x="220" y="612"/>
                  </a:lnTo>
                  <a:lnTo>
                    <a:pt x="235" y="617"/>
                  </a:lnTo>
                  <a:lnTo>
                    <a:pt x="250" y="620"/>
                  </a:lnTo>
                  <a:lnTo>
                    <a:pt x="265" y="623"/>
                  </a:lnTo>
                  <a:lnTo>
                    <a:pt x="281" y="625"/>
                  </a:lnTo>
                  <a:lnTo>
                    <a:pt x="297" y="626"/>
                  </a:lnTo>
                  <a:lnTo>
                    <a:pt x="313" y="626"/>
                  </a:lnTo>
                  <a:lnTo>
                    <a:pt x="328" y="626"/>
                  </a:lnTo>
                  <a:lnTo>
                    <a:pt x="343" y="625"/>
                  </a:lnTo>
                  <a:lnTo>
                    <a:pt x="358" y="623"/>
                  </a:lnTo>
                  <a:lnTo>
                    <a:pt x="372" y="621"/>
                  </a:lnTo>
                  <a:lnTo>
                    <a:pt x="387" y="618"/>
                  </a:lnTo>
                  <a:lnTo>
                    <a:pt x="401" y="614"/>
                  </a:lnTo>
                  <a:lnTo>
                    <a:pt x="415" y="609"/>
                  </a:lnTo>
                  <a:lnTo>
                    <a:pt x="428" y="605"/>
                  </a:lnTo>
                  <a:lnTo>
                    <a:pt x="442" y="600"/>
                  </a:lnTo>
                  <a:lnTo>
                    <a:pt x="455" y="593"/>
                  </a:lnTo>
                  <a:lnTo>
                    <a:pt x="467" y="587"/>
                  </a:lnTo>
                  <a:lnTo>
                    <a:pt x="479" y="579"/>
                  </a:lnTo>
                  <a:lnTo>
                    <a:pt x="491" y="571"/>
                  </a:lnTo>
                  <a:lnTo>
                    <a:pt x="503" y="563"/>
                  </a:lnTo>
                  <a:lnTo>
                    <a:pt x="513" y="554"/>
                  </a:lnTo>
                  <a:lnTo>
                    <a:pt x="524" y="545"/>
                  </a:lnTo>
                  <a:lnTo>
                    <a:pt x="871" y="891"/>
                  </a:lnTo>
                  <a:lnTo>
                    <a:pt x="873" y="893"/>
                  </a:lnTo>
                  <a:lnTo>
                    <a:pt x="876" y="895"/>
                  </a:lnTo>
                  <a:lnTo>
                    <a:pt x="878" y="896"/>
                  </a:lnTo>
                  <a:lnTo>
                    <a:pt x="881" y="896"/>
                  </a:lnTo>
                  <a:lnTo>
                    <a:pt x="885" y="896"/>
                  </a:lnTo>
                  <a:lnTo>
                    <a:pt x="887" y="895"/>
                  </a:lnTo>
                  <a:lnTo>
                    <a:pt x="890" y="894"/>
                  </a:lnTo>
                  <a:lnTo>
                    <a:pt x="892" y="891"/>
                  </a:lnTo>
                  <a:lnTo>
                    <a:pt x="894" y="889"/>
                  </a:lnTo>
                  <a:lnTo>
                    <a:pt x="895" y="886"/>
                  </a:lnTo>
                  <a:lnTo>
                    <a:pt x="896" y="884"/>
                  </a:lnTo>
                  <a:lnTo>
                    <a:pt x="896" y="881"/>
                  </a:lnTo>
                  <a:lnTo>
                    <a:pt x="896" y="878"/>
                  </a:lnTo>
                  <a:lnTo>
                    <a:pt x="895" y="875"/>
                  </a:lnTo>
                  <a:lnTo>
                    <a:pt x="894" y="872"/>
                  </a:lnTo>
                  <a:lnTo>
                    <a:pt x="892" y="870"/>
                  </a:lnTo>
                  <a:lnTo>
                    <a:pt x="892" y="8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056613" y="2429200"/>
            <a:ext cx="1549687" cy="1549685"/>
            <a:chOff x="5498733" y="2463902"/>
            <a:chExt cx="1549687" cy="1549685"/>
          </a:xfrm>
        </p:grpSpPr>
        <p:grpSp>
          <p:nvGrpSpPr>
            <p:cNvPr id="68" name="Group 67"/>
            <p:cNvGrpSpPr/>
            <p:nvPr/>
          </p:nvGrpSpPr>
          <p:grpSpPr>
            <a:xfrm>
              <a:off x="5498733" y="2463902"/>
              <a:ext cx="1549687" cy="1549685"/>
              <a:chOff x="2185262" y="2461261"/>
              <a:chExt cx="1661534" cy="1661532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73" name="Oval 72"/>
              <p:cNvSpPr/>
              <p:nvPr/>
            </p:nvSpPr>
            <p:spPr>
              <a:xfrm flipV="1">
                <a:off x="2427918" y="2703917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063782" y="3028950"/>
              <a:ext cx="419588" cy="419588"/>
              <a:chOff x="6451600" y="2505076"/>
              <a:chExt cx="285750" cy="28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70" name="Freeform 296"/>
              <p:cNvSpPr>
                <a:spLocks noEditPoints="1"/>
              </p:cNvSpPr>
              <p:nvPr/>
            </p:nvSpPr>
            <p:spPr bwMode="auto">
              <a:xfrm>
                <a:off x="6575425" y="2505076"/>
                <a:ext cx="161925" cy="209550"/>
              </a:xfrm>
              <a:custGeom>
                <a:avLst/>
                <a:gdLst>
                  <a:gd name="T0" fmla="*/ 330 w 510"/>
                  <a:gd name="T1" fmla="*/ 53 h 660"/>
                  <a:gd name="T2" fmla="*/ 459 w 510"/>
                  <a:gd name="T3" fmla="*/ 180 h 660"/>
                  <a:gd name="T4" fmla="*/ 330 w 510"/>
                  <a:gd name="T5" fmla="*/ 180 h 660"/>
                  <a:gd name="T6" fmla="*/ 330 w 510"/>
                  <a:gd name="T7" fmla="*/ 53 h 660"/>
                  <a:gd name="T8" fmla="*/ 509 w 510"/>
                  <a:gd name="T9" fmla="*/ 191 h 660"/>
                  <a:gd name="T10" fmla="*/ 508 w 510"/>
                  <a:gd name="T11" fmla="*/ 187 h 660"/>
                  <a:gd name="T12" fmla="*/ 506 w 510"/>
                  <a:gd name="T13" fmla="*/ 185 h 660"/>
                  <a:gd name="T14" fmla="*/ 326 w 510"/>
                  <a:gd name="T15" fmla="*/ 4 h 660"/>
                  <a:gd name="T16" fmla="*/ 323 w 510"/>
                  <a:gd name="T17" fmla="*/ 3 h 660"/>
                  <a:gd name="T18" fmla="*/ 321 w 510"/>
                  <a:gd name="T19" fmla="*/ 1 h 660"/>
                  <a:gd name="T20" fmla="*/ 317 w 510"/>
                  <a:gd name="T21" fmla="*/ 1 h 660"/>
                  <a:gd name="T22" fmla="*/ 315 w 510"/>
                  <a:gd name="T23" fmla="*/ 0 h 660"/>
                  <a:gd name="T24" fmla="*/ 15 w 510"/>
                  <a:gd name="T25" fmla="*/ 0 h 660"/>
                  <a:gd name="T26" fmla="*/ 11 w 510"/>
                  <a:gd name="T27" fmla="*/ 0 h 660"/>
                  <a:gd name="T28" fmla="*/ 8 w 510"/>
                  <a:gd name="T29" fmla="*/ 1 h 660"/>
                  <a:gd name="T30" fmla="*/ 6 w 510"/>
                  <a:gd name="T31" fmla="*/ 3 h 660"/>
                  <a:gd name="T32" fmla="*/ 4 w 510"/>
                  <a:gd name="T33" fmla="*/ 4 h 660"/>
                  <a:gd name="T34" fmla="*/ 2 w 510"/>
                  <a:gd name="T35" fmla="*/ 7 h 660"/>
                  <a:gd name="T36" fmla="*/ 1 w 510"/>
                  <a:gd name="T37" fmla="*/ 10 h 660"/>
                  <a:gd name="T38" fmla="*/ 0 w 510"/>
                  <a:gd name="T39" fmla="*/ 12 h 660"/>
                  <a:gd name="T40" fmla="*/ 0 w 510"/>
                  <a:gd name="T41" fmla="*/ 15 h 660"/>
                  <a:gd name="T42" fmla="*/ 0 w 510"/>
                  <a:gd name="T43" fmla="*/ 545 h 660"/>
                  <a:gd name="T44" fmla="*/ 30 w 510"/>
                  <a:gd name="T45" fmla="*/ 545 h 660"/>
                  <a:gd name="T46" fmla="*/ 30 w 510"/>
                  <a:gd name="T47" fmla="*/ 30 h 660"/>
                  <a:gd name="T48" fmla="*/ 300 w 510"/>
                  <a:gd name="T49" fmla="*/ 30 h 660"/>
                  <a:gd name="T50" fmla="*/ 300 w 510"/>
                  <a:gd name="T51" fmla="*/ 195 h 660"/>
                  <a:gd name="T52" fmla="*/ 300 w 510"/>
                  <a:gd name="T53" fmla="*/ 198 h 660"/>
                  <a:gd name="T54" fmla="*/ 301 w 510"/>
                  <a:gd name="T55" fmla="*/ 201 h 660"/>
                  <a:gd name="T56" fmla="*/ 302 w 510"/>
                  <a:gd name="T57" fmla="*/ 205 h 660"/>
                  <a:gd name="T58" fmla="*/ 305 w 510"/>
                  <a:gd name="T59" fmla="*/ 207 h 660"/>
                  <a:gd name="T60" fmla="*/ 307 w 510"/>
                  <a:gd name="T61" fmla="*/ 208 h 660"/>
                  <a:gd name="T62" fmla="*/ 309 w 510"/>
                  <a:gd name="T63" fmla="*/ 209 h 660"/>
                  <a:gd name="T64" fmla="*/ 312 w 510"/>
                  <a:gd name="T65" fmla="*/ 210 h 660"/>
                  <a:gd name="T66" fmla="*/ 315 w 510"/>
                  <a:gd name="T67" fmla="*/ 210 h 660"/>
                  <a:gd name="T68" fmla="*/ 480 w 510"/>
                  <a:gd name="T69" fmla="*/ 210 h 660"/>
                  <a:gd name="T70" fmla="*/ 480 w 510"/>
                  <a:gd name="T71" fmla="*/ 630 h 660"/>
                  <a:gd name="T72" fmla="*/ 135 w 510"/>
                  <a:gd name="T73" fmla="*/ 630 h 660"/>
                  <a:gd name="T74" fmla="*/ 135 w 510"/>
                  <a:gd name="T75" fmla="*/ 660 h 660"/>
                  <a:gd name="T76" fmla="*/ 495 w 510"/>
                  <a:gd name="T77" fmla="*/ 660 h 660"/>
                  <a:gd name="T78" fmla="*/ 498 w 510"/>
                  <a:gd name="T79" fmla="*/ 660 h 660"/>
                  <a:gd name="T80" fmla="*/ 501 w 510"/>
                  <a:gd name="T81" fmla="*/ 659 h 660"/>
                  <a:gd name="T82" fmla="*/ 504 w 510"/>
                  <a:gd name="T83" fmla="*/ 658 h 660"/>
                  <a:gd name="T84" fmla="*/ 506 w 510"/>
                  <a:gd name="T85" fmla="*/ 657 h 660"/>
                  <a:gd name="T86" fmla="*/ 508 w 510"/>
                  <a:gd name="T87" fmla="*/ 655 h 660"/>
                  <a:gd name="T88" fmla="*/ 509 w 510"/>
                  <a:gd name="T89" fmla="*/ 652 h 660"/>
                  <a:gd name="T90" fmla="*/ 510 w 510"/>
                  <a:gd name="T91" fmla="*/ 649 h 660"/>
                  <a:gd name="T92" fmla="*/ 510 w 510"/>
                  <a:gd name="T93" fmla="*/ 645 h 660"/>
                  <a:gd name="T94" fmla="*/ 510 w 510"/>
                  <a:gd name="T95" fmla="*/ 195 h 660"/>
                  <a:gd name="T96" fmla="*/ 510 w 510"/>
                  <a:gd name="T97" fmla="*/ 193 h 660"/>
                  <a:gd name="T98" fmla="*/ 509 w 510"/>
                  <a:gd name="T99" fmla="*/ 191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0" h="660">
                    <a:moveTo>
                      <a:pt x="330" y="53"/>
                    </a:moveTo>
                    <a:lnTo>
                      <a:pt x="459" y="180"/>
                    </a:lnTo>
                    <a:lnTo>
                      <a:pt x="330" y="180"/>
                    </a:lnTo>
                    <a:lnTo>
                      <a:pt x="330" y="53"/>
                    </a:lnTo>
                    <a:close/>
                    <a:moveTo>
                      <a:pt x="509" y="191"/>
                    </a:moveTo>
                    <a:lnTo>
                      <a:pt x="508" y="187"/>
                    </a:lnTo>
                    <a:lnTo>
                      <a:pt x="506" y="185"/>
                    </a:lnTo>
                    <a:lnTo>
                      <a:pt x="326" y="4"/>
                    </a:lnTo>
                    <a:lnTo>
                      <a:pt x="323" y="3"/>
                    </a:lnTo>
                    <a:lnTo>
                      <a:pt x="321" y="1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545"/>
                    </a:lnTo>
                    <a:lnTo>
                      <a:pt x="30" y="545"/>
                    </a:lnTo>
                    <a:lnTo>
                      <a:pt x="30" y="30"/>
                    </a:lnTo>
                    <a:lnTo>
                      <a:pt x="300" y="30"/>
                    </a:lnTo>
                    <a:lnTo>
                      <a:pt x="300" y="195"/>
                    </a:lnTo>
                    <a:lnTo>
                      <a:pt x="300" y="198"/>
                    </a:lnTo>
                    <a:lnTo>
                      <a:pt x="301" y="201"/>
                    </a:lnTo>
                    <a:lnTo>
                      <a:pt x="302" y="205"/>
                    </a:lnTo>
                    <a:lnTo>
                      <a:pt x="305" y="207"/>
                    </a:lnTo>
                    <a:lnTo>
                      <a:pt x="307" y="208"/>
                    </a:lnTo>
                    <a:lnTo>
                      <a:pt x="309" y="209"/>
                    </a:lnTo>
                    <a:lnTo>
                      <a:pt x="312" y="210"/>
                    </a:lnTo>
                    <a:lnTo>
                      <a:pt x="315" y="210"/>
                    </a:lnTo>
                    <a:lnTo>
                      <a:pt x="480" y="210"/>
                    </a:lnTo>
                    <a:lnTo>
                      <a:pt x="480" y="630"/>
                    </a:lnTo>
                    <a:lnTo>
                      <a:pt x="135" y="630"/>
                    </a:lnTo>
                    <a:lnTo>
                      <a:pt x="135" y="660"/>
                    </a:lnTo>
                    <a:lnTo>
                      <a:pt x="495" y="660"/>
                    </a:lnTo>
                    <a:lnTo>
                      <a:pt x="498" y="660"/>
                    </a:lnTo>
                    <a:lnTo>
                      <a:pt x="501" y="659"/>
                    </a:lnTo>
                    <a:lnTo>
                      <a:pt x="504" y="658"/>
                    </a:lnTo>
                    <a:lnTo>
                      <a:pt x="506" y="657"/>
                    </a:lnTo>
                    <a:lnTo>
                      <a:pt x="508" y="655"/>
                    </a:lnTo>
                    <a:lnTo>
                      <a:pt x="509" y="652"/>
                    </a:lnTo>
                    <a:lnTo>
                      <a:pt x="510" y="649"/>
                    </a:lnTo>
                    <a:lnTo>
                      <a:pt x="510" y="645"/>
                    </a:lnTo>
                    <a:lnTo>
                      <a:pt x="510" y="195"/>
                    </a:lnTo>
                    <a:lnTo>
                      <a:pt x="510" y="193"/>
                    </a:lnTo>
                    <a:lnTo>
                      <a:pt x="509" y="1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97"/>
              <p:cNvSpPr>
                <a:spLocks noEditPoints="1"/>
              </p:cNvSpPr>
              <p:nvPr/>
            </p:nvSpPr>
            <p:spPr bwMode="auto">
              <a:xfrm>
                <a:off x="6451600" y="2695576"/>
                <a:ext cx="261938" cy="95250"/>
              </a:xfrm>
              <a:custGeom>
                <a:avLst/>
                <a:gdLst>
                  <a:gd name="T0" fmla="*/ 297 w 825"/>
                  <a:gd name="T1" fmla="*/ 59 h 300"/>
                  <a:gd name="T2" fmla="*/ 355 w 825"/>
                  <a:gd name="T3" fmla="*/ 77 h 300"/>
                  <a:gd name="T4" fmla="*/ 396 w 825"/>
                  <a:gd name="T5" fmla="*/ 102 h 300"/>
                  <a:gd name="T6" fmla="*/ 261 w 825"/>
                  <a:gd name="T7" fmla="*/ 120 h 300"/>
                  <a:gd name="T8" fmla="*/ 253 w 825"/>
                  <a:gd name="T9" fmla="*/ 123 h 300"/>
                  <a:gd name="T10" fmla="*/ 247 w 825"/>
                  <a:gd name="T11" fmla="*/ 129 h 300"/>
                  <a:gd name="T12" fmla="*/ 246 w 825"/>
                  <a:gd name="T13" fmla="*/ 139 h 300"/>
                  <a:gd name="T14" fmla="*/ 250 w 825"/>
                  <a:gd name="T15" fmla="*/ 146 h 300"/>
                  <a:gd name="T16" fmla="*/ 258 w 825"/>
                  <a:gd name="T17" fmla="*/ 149 h 300"/>
                  <a:gd name="T18" fmla="*/ 546 w 825"/>
                  <a:gd name="T19" fmla="*/ 150 h 300"/>
                  <a:gd name="T20" fmla="*/ 603 w 825"/>
                  <a:gd name="T21" fmla="*/ 155 h 300"/>
                  <a:gd name="T22" fmla="*/ 658 w 825"/>
                  <a:gd name="T23" fmla="*/ 164 h 300"/>
                  <a:gd name="T24" fmla="*/ 707 w 825"/>
                  <a:gd name="T25" fmla="*/ 179 h 300"/>
                  <a:gd name="T26" fmla="*/ 747 w 825"/>
                  <a:gd name="T27" fmla="*/ 199 h 300"/>
                  <a:gd name="T28" fmla="*/ 778 w 825"/>
                  <a:gd name="T29" fmla="*/ 221 h 300"/>
                  <a:gd name="T30" fmla="*/ 182 w 825"/>
                  <a:gd name="T31" fmla="*/ 240 h 300"/>
                  <a:gd name="T32" fmla="*/ 30 w 825"/>
                  <a:gd name="T33" fmla="*/ 29 h 300"/>
                  <a:gd name="T34" fmla="*/ 526 w 825"/>
                  <a:gd name="T35" fmla="*/ 120 h 300"/>
                  <a:gd name="T36" fmla="*/ 454 w 825"/>
                  <a:gd name="T37" fmla="*/ 117 h 300"/>
                  <a:gd name="T38" fmla="*/ 418 w 825"/>
                  <a:gd name="T39" fmla="*/ 82 h 300"/>
                  <a:gd name="T40" fmla="*/ 381 w 825"/>
                  <a:gd name="T41" fmla="*/ 57 h 300"/>
                  <a:gd name="T42" fmla="*/ 345 w 825"/>
                  <a:gd name="T43" fmla="*/ 41 h 300"/>
                  <a:gd name="T44" fmla="*/ 302 w 825"/>
                  <a:gd name="T45" fmla="*/ 29 h 300"/>
                  <a:gd name="T46" fmla="*/ 182 w 825"/>
                  <a:gd name="T47" fmla="*/ 29 h 300"/>
                  <a:gd name="T48" fmla="*/ 181 w 825"/>
                  <a:gd name="T49" fmla="*/ 9 h 300"/>
                  <a:gd name="T50" fmla="*/ 174 w 825"/>
                  <a:gd name="T51" fmla="*/ 3 h 300"/>
                  <a:gd name="T52" fmla="*/ 167 w 825"/>
                  <a:gd name="T53" fmla="*/ 0 h 300"/>
                  <a:gd name="T54" fmla="*/ 10 w 825"/>
                  <a:gd name="T55" fmla="*/ 2 h 300"/>
                  <a:gd name="T56" fmla="*/ 2 w 825"/>
                  <a:gd name="T57" fmla="*/ 7 h 300"/>
                  <a:gd name="T58" fmla="*/ 0 w 825"/>
                  <a:gd name="T59" fmla="*/ 14 h 300"/>
                  <a:gd name="T60" fmla="*/ 1 w 825"/>
                  <a:gd name="T61" fmla="*/ 292 h 300"/>
                  <a:gd name="T62" fmla="*/ 6 w 825"/>
                  <a:gd name="T63" fmla="*/ 298 h 300"/>
                  <a:gd name="T64" fmla="*/ 15 w 825"/>
                  <a:gd name="T65" fmla="*/ 300 h 300"/>
                  <a:gd name="T66" fmla="*/ 172 w 825"/>
                  <a:gd name="T67" fmla="*/ 299 h 300"/>
                  <a:gd name="T68" fmla="*/ 179 w 825"/>
                  <a:gd name="T69" fmla="*/ 294 h 300"/>
                  <a:gd name="T70" fmla="*/ 182 w 825"/>
                  <a:gd name="T71" fmla="*/ 285 h 300"/>
                  <a:gd name="T72" fmla="*/ 813 w 825"/>
                  <a:gd name="T73" fmla="*/ 270 h 300"/>
                  <a:gd name="T74" fmla="*/ 821 w 825"/>
                  <a:gd name="T75" fmla="*/ 266 h 300"/>
                  <a:gd name="T76" fmla="*/ 825 w 825"/>
                  <a:gd name="T77" fmla="*/ 259 h 300"/>
                  <a:gd name="T78" fmla="*/ 824 w 825"/>
                  <a:gd name="T79" fmla="*/ 240 h 300"/>
                  <a:gd name="T80" fmla="*/ 815 w 825"/>
                  <a:gd name="T81" fmla="*/ 220 h 300"/>
                  <a:gd name="T82" fmla="*/ 798 w 825"/>
                  <a:gd name="T83" fmla="*/ 200 h 300"/>
                  <a:gd name="T84" fmla="*/ 765 w 825"/>
                  <a:gd name="T85" fmla="*/ 174 h 300"/>
                  <a:gd name="T86" fmla="*/ 721 w 825"/>
                  <a:gd name="T87" fmla="*/ 154 h 300"/>
                  <a:gd name="T88" fmla="*/ 669 w 825"/>
                  <a:gd name="T89" fmla="*/ 137 h 300"/>
                  <a:gd name="T90" fmla="*/ 610 w 825"/>
                  <a:gd name="T91" fmla="*/ 126 h 300"/>
                  <a:gd name="T92" fmla="*/ 548 w 825"/>
                  <a:gd name="T93" fmla="*/ 12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5" h="300">
                    <a:moveTo>
                      <a:pt x="182" y="240"/>
                    </a:moveTo>
                    <a:lnTo>
                      <a:pt x="182" y="59"/>
                    </a:lnTo>
                    <a:lnTo>
                      <a:pt x="297" y="59"/>
                    </a:lnTo>
                    <a:lnTo>
                      <a:pt x="319" y="64"/>
                    </a:lnTo>
                    <a:lnTo>
                      <a:pt x="338" y="70"/>
                    </a:lnTo>
                    <a:lnTo>
                      <a:pt x="355" y="77"/>
                    </a:lnTo>
                    <a:lnTo>
                      <a:pt x="370" y="85"/>
                    </a:lnTo>
                    <a:lnTo>
                      <a:pt x="384" y="94"/>
                    </a:lnTo>
                    <a:lnTo>
                      <a:pt x="396" y="102"/>
                    </a:lnTo>
                    <a:lnTo>
                      <a:pt x="407" y="111"/>
                    </a:lnTo>
                    <a:lnTo>
                      <a:pt x="416" y="120"/>
                    </a:lnTo>
                    <a:lnTo>
                      <a:pt x="261" y="120"/>
                    </a:lnTo>
                    <a:lnTo>
                      <a:pt x="258" y="120"/>
                    </a:lnTo>
                    <a:lnTo>
                      <a:pt x="256" y="122"/>
                    </a:lnTo>
                    <a:lnTo>
                      <a:pt x="253" y="123"/>
                    </a:lnTo>
                    <a:lnTo>
                      <a:pt x="250" y="125"/>
                    </a:lnTo>
                    <a:lnTo>
                      <a:pt x="248" y="127"/>
                    </a:lnTo>
                    <a:lnTo>
                      <a:pt x="247" y="129"/>
                    </a:lnTo>
                    <a:lnTo>
                      <a:pt x="246" y="132"/>
                    </a:lnTo>
                    <a:lnTo>
                      <a:pt x="246" y="135"/>
                    </a:lnTo>
                    <a:lnTo>
                      <a:pt x="246" y="139"/>
                    </a:lnTo>
                    <a:lnTo>
                      <a:pt x="247" y="141"/>
                    </a:lnTo>
                    <a:lnTo>
                      <a:pt x="248" y="144"/>
                    </a:lnTo>
                    <a:lnTo>
                      <a:pt x="250" y="146"/>
                    </a:lnTo>
                    <a:lnTo>
                      <a:pt x="253" y="147"/>
                    </a:lnTo>
                    <a:lnTo>
                      <a:pt x="256" y="149"/>
                    </a:lnTo>
                    <a:lnTo>
                      <a:pt x="258" y="149"/>
                    </a:lnTo>
                    <a:lnTo>
                      <a:pt x="261" y="150"/>
                    </a:lnTo>
                    <a:lnTo>
                      <a:pt x="526" y="150"/>
                    </a:lnTo>
                    <a:lnTo>
                      <a:pt x="546" y="150"/>
                    </a:lnTo>
                    <a:lnTo>
                      <a:pt x="566" y="150"/>
                    </a:lnTo>
                    <a:lnTo>
                      <a:pt x="585" y="153"/>
                    </a:lnTo>
                    <a:lnTo>
                      <a:pt x="603" y="155"/>
                    </a:lnTo>
                    <a:lnTo>
                      <a:pt x="623" y="157"/>
                    </a:lnTo>
                    <a:lnTo>
                      <a:pt x="641" y="161"/>
                    </a:lnTo>
                    <a:lnTo>
                      <a:pt x="658" y="164"/>
                    </a:lnTo>
                    <a:lnTo>
                      <a:pt x="675" y="169"/>
                    </a:lnTo>
                    <a:lnTo>
                      <a:pt x="691" y="174"/>
                    </a:lnTo>
                    <a:lnTo>
                      <a:pt x="707" y="179"/>
                    </a:lnTo>
                    <a:lnTo>
                      <a:pt x="721" y="186"/>
                    </a:lnTo>
                    <a:lnTo>
                      <a:pt x="735" y="192"/>
                    </a:lnTo>
                    <a:lnTo>
                      <a:pt x="747" y="199"/>
                    </a:lnTo>
                    <a:lnTo>
                      <a:pt x="759" y="205"/>
                    </a:lnTo>
                    <a:lnTo>
                      <a:pt x="768" y="212"/>
                    </a:lnTo>
                    <a:lnTo>
                      <a:pt x="778" y="221"/>
                    </a:lnTo>
                    <a:lnTo>
                      <a:pt x="786" y="231"/>
                    </a:lnTo>
                    <a:lnTo>
                      <a:pt x="792" y="240"/>
                    </a:lnTo>
                    <a:lnTo>
                      <a:pt x="182" y="240"/>
                    </a:lnTo>
                    <a:close/>
                    <a:moveTo>
                      <a:pt x="152" y="270"/>
                    </a:moveTo>
                    <a:lnTo>
                      <a:pt x="30" y="270"/>
                    </a:lnTo>
                    <a:lnTo>
                      <a:pt x="30" y="29"/>
                    </a:lnTo>
                    <a:lnTo>
                      <a:pt x="152" y="29"/>
                    </a:lnTo>
                    <a:lnTo>
                      <a:pt x="152" y="270"/>
                    </a:lnTo>
                    <a:close/>
                    <a:moveTo>
                      <a:pt x="526" y="120"/>
                    </a:moveTo>
                    <a:lnTo>
                      <a:pt x="458" y="120"/>
                    </a:lnTo>
                    <a:lnTo>
                      <a:pt x="456" y="118"/>
                    </a:lnTo>
                    <a:lnTo>
                      <a:pt x="454" y="117"/>
                    </a:lnTo>
                    <a:lnTo>
                      <a:pt x="445" y="107"/>
                    </a:lnTo>
                    <a:lnTo>
                      <a:pt x="432" y="95"/>
                    </a:lnTo>
                    <a:lnTo>
                      <a:pt x="418" y="82"/>
                    </a:lnTo>
                    <a:lnTo>
                      <a:pt x="401" y="69"/>
                    </a:lnTo>
                    <a:lnTo>
                      <a:pt x="392" y="63"/>
                    </a:lnTo>
                    <a:lnTo>
                      <a:pt x="381" y="57"/>
                    </a:lnTo>
                    <a:lnTo>
                      <a:pt x="369" y="51"/>
                    </a:lnTo>
                    <a:lnTo>
                      <a:pt x="357" y="46"/>
                    </a:lnTo>
                    <a:lnTo>
                      <a:pt x="345" y="41"/>
                    </a:lnTo>
                    <a:lnTo>
                      <a:pt x="331" y="37"/>
                    </a:lnTo>
                    <a:lnTo>
                      <a:pt x="317" y="33"/>
                    </a:lnTo>
                    <a:lnTo>
                      <a:pt x="302" y="29"/>
                    </a:lnTo>
                    <a:lnTo>
                      <a:pt x="300" y="29"/>
                    </a:lnTo>
                    <a:lnTo>
                      <a:pt x="299" y="29"/>
                    </a:lnTo>
                    <a:lnTo>
                      <a:pt x="182" y="29"/>
                    </a:lnTo>
                    <a:lnTo>
                      <a:pt x="182" y="14"/>
                    </a:lnTo>
                    <a:lnTo>
                      <a:pt x="181" y="12"/>
                    </a:lnTo>
                    <a:lnTo>
                      <a:pt x="181" y="9"/>
                    </a:lnTo>
                    <a:lnTo>
                      <a:pt x="179" y="7"/>
                    </a:lnTo>
                    <a:lnTo>
                      <a:pt x="178" y="5"/>
                    </a:lnTo>
                    <a:lnTo>
                      <a:pt x="174" y="3"/>
                    </a:lnTo>
                    <a:lnTo>
                      <a:pt x="172" y="2"/>
                    </a:lnTo>
                    <a:lnTo>
                      <a:pt x="169" y="1"/>
                    </a:lnTo>
                    <a:lnTo>
                      <a:pt x="167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285"/>
                    </a:lnTo>
                    <a:lnTo>
                      <a:pt x="0" y="288"/>
                    </a:lnTo>
                    <a:lnTo>
                      <a:pt x="1" y="292"/>
                    </a:lnTo>
                    <a:lnTo>
                      <a:pt x="2" y="294"/>
                    </a:lnTo>
                    <a:lnTo>
                      <a:pt x="4" y="296"/>
                    </a:lnTo>
                    <a:lnTo>
                      <a:pt x="6" y="298"/>
                    </a:lnTo>
                    <a:lnTo>
                      <a:pt x="10" y="299"/>
                    </a:lnTo>
                    <a:lnTo>
                      <a:pt x="12" y="300"/>
                    </a:lnTo>
                    <a:lnTo>
                      <a:pt x="15" y="300"/>
                    </a:lnTo>
                    <a:lnTo>
                      <a:pt x="167" y="300"/>
                    </a:lnTo>
                    <a:lnTo>
                      <a:pt x="169" y="300"/>
                    </a:lnTo>
                    <a:lnTo>
                      <a:pt x="172" y="299"/>
                    </a:lnTo>
                    <a:lnTo>
                      <a:pt x="174" y="298"/>
                    </a:lnTo>
                    <a:lnTo>
                      <a:pt x="178" y="296"/>
                    </a:lnTo>
                    <a:lnTo>
                      <a:pt x="179" y="294"/>
                    </a:lnTo>
                    <a:lnTo>
                      <a:pt x="181" y="292"/>
                    </a:lnTo>
                    <a:lnTo>
                      <a:pt x="181" y="288"/>
                    </a:lnTo>
                    <a:lnTo>
                      <a:pt x="182" y="285"/>
                    </a:lnTo>
                    <a:lnTo>
                      <a:pt x="182" y="270"/>
                    </a:lnTo>
                    <a:lnTo>
                      <a:pt x="810" y="270"/>
                    </a:lnTo>
                    <a:lnTo>
                      <a:pt x="813" y="270"/>
                    </a:lnTo>
                    <a:lnTo>
                      <a:pt x="816" y="269"/>
                    </a:lnTo>
                    <a:lnTo>
                      <a:pt x="819" y="268"/>
                    </a:lnTo>
                    <a:lnTo>
                      <a:pt x="821" y="266"/>
                    </a:lnTo>
                    <a:lnTo>
                      <a:pt x="823" y="264"/>
                    </a:lnTo>
                    <a:lnTo>
                      <a:pt x="824" y="262"/>
                    </a:lnTo>
                    <a:lnTo>
                      <a:pt x="825" y="259"/>
                    </a:lnTo>
                    <a:lnTo>
                      <a:pt x="825" y="255"/>
                    </a:lnTo>
                    <a:lnTo>
                      <a:pt x="825" y="248"/>
                    </a:lnTo>
                    <a:lnTo>
                      <a:pt x="824" y="240"/>
                    </a:lnTo>
                    <a:lnTo>
                      <a:pt x="822" y="234"/>
                    </a:lnTo>
                    <a:lnTo>
                      <a:pt x="819" y="226"/>
                    </a:lnTo>
                    <a:lnTo>
                      <a:pt x="815" y="220"/>
                    </a:lnTo>
                    <a:lnTo>
                      <a:pt x="810" y="214"/>
                    </a:lnTo>
                    <a:lnTo>
                      <a:pt x="805" y="206"/>
                    </a:lnTo>
                    <a:lnTo>
                      <a:pt x="798" y="200"/>
                    </a:lnTo>
                    <a:lnTo>
                      <a:pt x="789" y="191"/>
                    </a:lnTo>
                    <a:lnTo>
                      <a:pt x="778" y="183"/>
                    </a:lnTo>
                    <a:lnTo>
                      <a:pt x="765" y="174"/>
                    </a:lnTo>
                    <a:lnTo>
                      <a:pt x="751" y="166"/>
                    </a:lnTo>
                    <a:lnTo>
                      <a:pt x="737" y="160"/>
                    </a:lnTo>
                    <a:lnTo>
                      <a:pt x="721" y="154"/>
                    </a:lnTo>
                    <a:lnTo>
                      <a:pt x="705" y="147"/>
                    </a:lnTo>
                    <a:lnTo>
                      <a:pt x="687" y="142"/>
                    </a:lnTo>
                    <a:lnTo>
                      <a:pt x="669" y="137"/>
                    </a:lnTo>
                    <a:lnTo>
                      <a:pt x="649" y="132"/>
                    </a:lnTo>
                    <a:lnTo>
                      <a:pt x="630" y="129"/>
                    </a:lnTo>
                    <a:lnTo>
                      <a:pt x="610" y="126"/>
                    </a:lnTo>
                    <a:lnTo>
                      <a:pt x="590" y="124"/>
                    </a:lnTo>
                    <a:lnTo>
                      <a:pt x="569" y="122"/>
                    </a:lnTo>
                    <a:lnTo>
                      <a:pt x="548" y="120"/>
                    </a:lnTo>
                    <a:lnTo>
                      <a:pt x="52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4" name="Rectangle 73"/>
          <p:cNvSpPr/>
          <p:nvPr/>
        </p:nvSpPr>
        <p:spPr>
          <a:xfrm>
            <a:off x="3853303" y="3812839"/>
            <a:ext cx="1097044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Generation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091429" y="3689402"/>
            <a:ext cx="203083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to Sale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282933" y="3853444"/>
            <a:ext cx="109027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After Sales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805436" y="1807411"/>
            <a:ext cx="2783863" cy="0"/>
          </a:xfrm>
          <a:prstGeom prst="straightConnector1">
            <a:avLst/>
          </a:prstGeom>
          <a:ln>
            <a:solidFill>
              <a:srgbClr val="FCB04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6411551" y="1768309"/>
            <a:ext cx="2783863" cy="0"/>
          </a:xfrm>
          <a:prstGeom prst="straightConnector1">
            <a:avLst/>
          </a:prstGeom>
          <a:ln>
            <a:solidFill>
              <a:srgbClr val="016BA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4614803" y="5832111"/>
            <a:ext cx="2783863" cy="0"/>
          </a:xfrm>
          <a:prstGeom prst="straightConnector1">
            <a:avLst/>
          </a:prstGeom>
          <a:ln>
            <a:solidFill>
              <a:srgbClr val="02A89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961177" y="1491310"/>
            <a:ext cx="2573211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b="1" dirty="0">
                <a:solidFill>
                  <a:srgbClr val="4565A2"/>
                </a:solidFill>
                <a:ea typeface="Georgia" charset="0"/>
                <a:cs typeface="Georgia" charset="0"/>
              </a:rPr>
              <a:t>KUNDMEDVETENHET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614803" y="5915772"/>
            <a:ext cx="2753608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b="1" dirty="0">
                <a:solidFill>
                  <a:srgbClr val="4565A2"/>
                </a:solidFill>
                <a:ea typeface="Georgia" charset="0"/>
                <a:cs typeface="Georgia" charset="0"/>
              </a:rPr>
              <a:t>KUNDUPPFATTNING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655371" y="1460446"/>
            <a:ext cx="2293434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b="1">
                <a:solidFill>
                  <a:srgbClr val="4565A2"/>
                </a:solidFill>
                <a:ea typeface="Georgia" charset="0"/>
                <a:cs typeface="Georgia" charset="0"/>
              </a:rPr>
              <a:t>KUNDUPPLEVELSE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527" y="423416"/>
            <a:ext cx="10515600" cy="483626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4665A2"/>
                </a:solidFill>
                <a:latin typeface="+mj-lt"/>
              </a:rPr>
              <a:t>Tre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viktiga</a:t>
            </a:r>
            <a:r>
              <a:rPr lang="en-IE">
                <a:solidFill>
                  <a:srgbClr val="4665A2"/>
                </a:solidFill>
                <a:latin typeface="+mj-lt"/>
              </a:rPr>
              <a:t> moment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från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kundens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perspektiv</a:t>
            </a:r>
            <a:endParaRPr lang="en-US">
              <a:solidFill>
                <a:srgbClr val="4665A2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364702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 3 seminal moments dictate the degree of business success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DB759F-5F8F-C249-A8CA-531A825ABACE}"/>
              </a:ext>
            </a:extLst>
          </p:cNvPr>
          <p:cNvCxnSpPr>
            <a:cxnSpLocks/>
          </p:cNvCxnSpPr>
          <p:nvPr/>
        </p:nvCxnSpPr>
        <p:spPr>
          <a:xfrm>
            <a:off x="2768917" y="2051537"/>
            <a:ext cx="6654166" cy="53825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906CB52-71E6-D24F-8D4E-928CC194DA3B}"/>
              </a:ext>
            </a:extLst>
          </p:cNvPr>
          <p:cNvCxnSpPr>
            <a:cxnSpLocks/>
          </p:cNvCxnSpPr>
          <p:nvPr/>
        </p:nvCxnSpPr>
        <p:spPr>
          <a:xfrm flipV="1">
            <a:off x="2643188" y="4214019"/>
            <a:ext cx="6779895" cy="1314824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A83D0BD-5F13-D64D-8C6A-B264D422725A}"/>
              </a:ext>
            </a:extLst>
          </p:cNvPr>
          <p:cNvSpPr txBox="1"/>
          <p:nvPr/>
        </p:nvSpPr>
        <p:spPr>
          <a:xfrm>
            <a:off x="8668345" y="3777645"/>
            <a:ext cx="321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Rekommendationer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och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Rockwell" pitchFamily="18" charset="0"/>
              </a:rPr>
              <a:t>merköp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Rockwell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F00E88-F1D2-EA41-AAA2-12E00890B146}"/>
              </a:ext>
            </a:extLst>
          </p:cNvPr>
          <p:cNvSpPr txBox="1"/>
          <p:nvPr/>
        </p:nvSpPr>
        <p:spPr>
          <a:xfrm>
            <a:off x="262795" y="3083484"/>
            <a:ext cx="248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Rockwell" pitchFamily="18" charset="0"/>
              </a:rPr>
              <a:t>Medvetenhet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74" grpId="0"/>
      <p:bldP spid="75" grpId="0"/>
      <p:bldP spid="76" grpId="0"/>
      <p:bldP spid="80" grpId="0"/>
      <p:bldP spid="81" grpId="0"/>
      <p:bldP spid="82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137676-1C87-6E4F-8811-451FAB59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latin typeface="+mj-lt"/>
              </a:rPr>
              <a:t>Dagens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fokus</a:t>
            </a:r>
            <a:endParaRPr lang="en-IE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42452C-EFA2-0B43-B99D-C003D4976ECB}"/>
              </a:ext>
            </a:extLst>
          </p:cNvPr>
          <p:cNvGrpSpPr/>
          <p:nvPr/>
        </p:nvGrpSpPr>
        <p:grpSpPr>
          <a:xfrm>
            <a:off x="4513522" y="1696913"/>
            <a:ext cx="3466651" cy="3462851"/>
            <a:chOff x="3098433" y="2149102"/>
            <a:chExt cx="3165569" cy="316210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A5E2450-54F2-1946-BDA7-3EDEE7068A66}"/>
                </a:ext>
              </a:extLst>
            </p:cNvPr>
            <p:cNvSpPr/>
            <p:nvPr/>
          </p:nvSpPr>
          <p:spPr>
            <a:xfrm rot="3600000">
              <a:off x="4648279" y="2266987"/>
              <a:ext cx="62410" cy="31621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EDE5A94-9932-7F4C-9735-633AAD5B6BE7}"/>
                </a:ext>
              </a:extLst>
            </p:cNvPr>
            <p:cNvSpPr/>
            <p:nvPr/>
          </p:nvSpPr>
          <p:spPr>
            <a:xfrm rot="7200000">
              <a:off x="4651746" y="2239249"/>
              <a:ext cx="62410" cy="31621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968767-197E-6340-A4A4-CC3C9B898EC7}"/>
                </a:ext>
              </a:extLst>
            </p:cNvPr>
            <p:cNvSpPr/>
            <p:nvPr/>
          </p:nvSpPr>
          <p:spPr>
            <a:xfrm>
              <a:off x="4530394" y="2149102"/>
              <a:ext cx="62410" cy="31621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819EC-C5FD-7440-BEDF-A3F0E1160489}"/>
              </a:ext>
            </a:extLst>
          </p:cNvPr>
          <p:cNvGrpSpPr/>
          <p:nvPr/>
        </p:nvGrpSpPr>
        <p:grpSpPr>
          <a:xfrm>
            <a:off x="4048988" y="1389987"/>
            <a:ext cx="4138789" cy="4137891"/>
            <a:chOff x="2378982" y="1777337"/>
            <a:chExt cx="4361544" cy="4360602"/>
          </a:xfrm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5FF99E4-5AF7-5A4A-8FEE-652F2E5D0A93}"/>
                </a:ext>
              </a:extLst>
            </p:cNvPr>
            <p:cNvSpPr/>
            <p:nvPr/>
          </p:nvSpPr>
          <p:spPr>
            <a:xfrm>
              <a:off x="4569091" y="1777337"/>
              <a:ext cx="1872967" cy="1183665"/>
            </a:xfrm>
            <a:custGeom>
              <a:avLst/>
              <a:gdLst>
                <a:gd name="connsiteX0" fmla="*/ 0 w 1872967"/>
                <a:gd name="connsiteY0" fmla="*/ 0 h 1183665"/>
                <a:gd name="connsiteX1" fmla="*/ 213635 w 1872967"/>
                <a:gd name="connsiteY1" fmla="*/ 10788 h 1183665"/>
                <a:gd name="connsiteX2" fmla="*/ 1798994 w 1872967"/>
                <a:gd name="connsiteY2" fmla="*/ 961011 h 1183665"/>
                <a:gd name="connsiteX3" fmla="*/ 1872967 w 1872967"/>
                <a:gd name="connsiteY3" fmla="*/ 1082773 h 1183665"/>
                <a:gd name="connsiteX4" fmla="*/ 1698217 w 1872967"/>
                <a:gd name="connsiteY4" fmla="*/ 1183665 h 1183665"/>
                <a:gd name="connsiteX5" fmla="*/ 1631543 w 1872967"/>
                <a:gd name="connsiteY5" fmla="*/ 1073917 h 1183665"/>
                <a:gd name="connsiteX6" fmla="*/ 192988 w 1872967"/>
                <a:gd name="connsiteY6" fmla="*/ 211684 h 1183665"/>
                <a:gd name="connsiteX7" fmla="*/ 0 w 1872967"/>
                <a:gd name="connsiteY7" fmla="*/ 201939 h 1183665"/>
                <a:gd name="connsiteX8" fmla="*/ 0 w 1872967"/>
                <a:gd name="connsiteY8" fmla="*/ 0 h 118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2967" h="1183665">
                  <a:moveTo>
                    <a:pt x="0" y="0"/>
                  </a:moveTo>
                  <a:lnTo>
                    <a:pt x="213635" y="10788"/>
                  </a:lnTo>
                  <a:cubicBezTo>
                    <a:pt x="873436" y="77795"/>
                    <a:pt x="1446284" y="438931"/>
                    <a:pt x="1798994" y="961011"/>
                  </a:cubicBezTo>
                  <a:lnTo>
                    <a:pt x="1872967" y="1082773"/>
                  </a:lnTo>
                  <a:lnTo>
                    <a:pt x="1698217" y="1183665"/>
                  </a:lnTo>
                  <a:lnTo>
                    <a:pt x="1631543" y="1073917"/>
                  </a:lnTo>
                  <a:cubicBezTo>
                    <a:pt x="1311494" y="600181"/>
                    <a:pt x="791691" y="272486"/>
                    <a:pt x="192988" y="211684"/>
                  </a:cubicBezTo>
                  <a:lnTo>
                    <a:pt x="0" y="201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F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64A5D2F-F7E6-2745-953A-D82C7FB5FA43}"/>
                </a:ext>
              </a:extLst>
            </p:cNvPr>
            <p:cNvSpPr/>
            <p:nvPr/>
          </p:nvSpPr>
          <p:spPr>
            <a:xfrm>
              <a:off x="2677452" y="1777337"/>
              <a:ext cx="1872965" cy="1183664"/>
            </a:xfrm>
            <a:custGeom>
              <a:avLst/>
              <a:gdLst>
                <a:gd name="connsiteX0" fmla="*/ 1872965 w 1872965"/>
                <a:gd name="connsiteY0" fmla="*/ 0 h 1183664"/>
                <a:gd name="connsiteX1" fmla="*/ 1872965 w 1872965"/>
                <a:gd name="connsiteY1" fmla="*/ 201939 h 1183664"/>
                <a:gd name="connsiteX2" fmla="*/ 1679979 w 1872965"/>
                <a:gd name="connsiteY2" fmla="*/ 211683 h 1183664"/>
                <a:gd name="connsiteX3" fmla="*/ 241424 w 1872965"/>
                <a:gd name="connsiteY3" fmla="*/ 1073916 h 1183664"/>
                <a:gd name="connsiteX4" fmla="*/ 174751 w 1872965"/>
                <a:gd name="connsiteY4" fmla="*/ 1183664 h 1183664"/>
                <a:gd name="connsiteX5" fmla="*/ 0 w 1872965"/>
                <a:gd name="connsiteY5" fmla="*/ 1082772 h 1183664"/>
                <a:gd name="connsiteX6" fmla="*/ 73973 w 1872965"/>
                <a:gd name="connsiteY6" fmla="*/ 961010 h 1183664"/>
                <a:gd name="connsiteX7" fmla="*/ 1659332 w 1872965"/>
                <a:gd name="connsiteY7" fmla="*/ 10787 h 1183664"/>
                <a:gd name="connsiteX8" fmla="*/ 1872965 w 1872965"/>
                <a:gd name="connsiteY8" fmla="*/ 0 h 11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2965" h="1183664">
                  <a:moveTo>
                    <a:pt x="1872965" y="0"/>
                  </a:moveTo>
                  <a:lnTo>
                    <a:pt x="1872965" y="201939"/>
                  </a:lnTo>
                  <a:lnTo>
                    <a:pt x="1679979" y="211683"/>
                  </a:lnTo>
                  <a:cubicBezTo>
                    <a:pt x="1081276" y="272485"/>
                    <a:pt x="561473" y="600180"/>
                    <a:pt x="241424" y="1073916"/>
                  </a:cubicBezTo>
                  <a:lnTo>
                    <a:pt x="174751" y="1183664"/>
                  </a:lnTo>
                  <a:lnTo>
                    <a:pt x="0" y="1082772"/>
                  </a:lnTo>
                  <a:lnTo>
                    <a:pt x="73973" y="961010"/>
                  </a:lnTo>
                  <a:cubicBezTo>
                    <a:pt x="426683" y="438930"/>
                    <a:pt x="999531" y="77794"/>
                    <a:pt x="1659332" y="10787"/>
                  </a:cubicBezTo>
                  <a:lnTo>
                    <a:pt x="1872965" y="0"/>
                  </a:lnTo>
                  <a:close/>
                </a:path>
              </a:pathLst>
            </a:custGeom>
            <a:solidFill>
              <a:srgbClr val="E7CBD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EBE0E7C8-C909-784A-8ACF-505AD203DA01}"/>
                </a:ext>
              </a:extLst>
            </p:cNvPr>
            <p:cNvSpPr/>
            <p:nvPr/>
          </p:nvSpPr>
          <p:spPr>
            <a:xfrm>
              <a:off x="6277004" y="2876073"/>
              <a:ext cx="463522" cy="2163131"/>
            </a:xfrm>
            <a:custGeom>
              <a:avLst/>
              <a:gdLst>
                <a:gd name="connsiteX0" fmla="*/ 174751 w 463522"/>
                <a:gd name="connsiteY0" fmla="*/ 0 h 2163131"/>
                <a:gd name="connsiteX1" fmla="*/ 200315 w 463522"/>
                <a:gd name="connsiteY1" fmla="*/ 42080 h 2163131"/>
                <a:gd name="connsiteX2" fmla="*/ 463522 w 463522"/>
                <a:gd name="connsiteY2" fmla="*/ 1081565 h 2163131"/>
                <a:gd name="connsiteX3" fmla="*/ 200315 w 463522"/>
                <a:gd name="connsiteY3" fmla="*/ 2121050 h 2163131"/>
                <a:gd name="connsiteX4" fmla="*/ 174750 w 463522"/>
                <a:gd name="connsiteY4" fmla="*/ 2163131 h 2163131"/>
                <a:gd name="connsiteX5" fmla="*/ 0 w 463522"/>
                <a:gd name="connsiteY5" fmla="*/ 2062239 h 2163131"/>
                <a:gd name="connsiteX6" fmla="*/ 22748 w 463522"/>
                <a:gd name="connsiteY6" fmla="*/ 2024794 h 2163131"/>
                <a:gd name="connsiteX7" fmla="*/ 261583 w 463522"/>
                <a:gd name="connsiteY7" fmla="*/ 1081565 h 2163131"/>
                <a:gd name="connsiteX8" fmla="*/ 22748 w 463522"/>
                <a:gd name="connsiteY8" fmla="*/ 138336 h 2163131"/>
                <a:gd name="connsiteX9" fmla="*/ 1 w 463522"/>
                <a:gd name="connsiteY9" fmla="*/ 100892 h 2163131"/>
                <a:gd name="connsiteX10" fmla="*/ 174751 w 463522"/>
                <a:gd name="connsiteY10" fmla="*/ 0 h 216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22" h="2163131">
                  <a:moveTo>
                    <a:pt x="174751" y="0"/>
                  </a:moveTo>
                  <a:lnTo>
                    <a:pt x="200315" y="42080"/>
                  </a:lnTo>
                  <a:cubicBezTo>
                    <a:pt x="368174" y="351080"/>
                    <a:pt x="463522" y="705188"/>
                    <a:pt x="463522" y="1081565"/>
                  </a:cubicBezTo>
                  <a:cubicBezTo>
                    <a:pt x="463522" y="1457942"/>
                    <a:pt x="368174" y="1812050"/>
                    <a:pt x="200315" y="2121050"/>
                  </a:cubicBezTo>
                  <a:lnTo>
                    <a:pt x="174750" y="2163131"/>
                  </a:lnTo>
                  <a:lnTo>
                    <a:pt x="0" y="2062239"/>
                  </a:lnTo>
                  <a:lnTo>
                    <a:pt x="22748" y="2024794"/>
                  </a:lnTo>
                  <a:cubicBezTo>
                    <a:pt x="175064" y="1744407"/>
                    <a:pt x="261583" y="1423090"/>
                    <a:pt x="261583" y="1081565"/>
                  </a:cubicBezTo>
                  <a:cubicBezTo>
                    <a:pt x="261583" y="740040"/>
                    <a:pt x="175064" y="418723"/>
                    <a:pt x="22748" y="138336"/>
                  </a:cubicBezTo>
                  <a:lnTo>
                    <a:pt x="1" y="100892"/>
                  </a:lnTo>
                  <a:lnTo>
                    <a:pt x="174751" y="0"/>
                  </a:lnTo>
                  <a:close/>
                </a:path>
              </a:pathLst>
            </a:custGeom>
            <a:solidFill>
              <a:srgbClr val="C8C0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6F33611-5202-0546-BE92-CCED12ADAFE8}"/>
                </a:ext>
              </a:extLst>
            </p:cNvPr>
            <p:cNvSpPr/>
            <p:nvPr/>
          </p:nvSpPr>
          <p:spPr>
            <a:xfrm>
              <a:off x="2378982" y="2876073"/>
              <a:ext cx="463522" cy="2163130"/>
            </a:xfrm>
            <a:custGeom>
              <a:avLst/>
              <a:gdLst>
                <a:gd name="connsiteX0" fmla="*/ 288771 w 463522"/>
                <a:gd name="connsiteY0" fmla="*/ 0 h 2163130"/>
                <a:gd name="connsiteX1" fmla="*/ 463521 w 463522"/>
                <a:gd name="connsiteY1" fmla="*/ 100892 h 2163130"/>
                <a:gd name="connsiteX2" fmla="*/ 440774 w 463522"/>
                <a:gd name="connsiteY2" fmla="*/ 138335 h 2163130"/>
                <a:gd name="connsiteX3" fmla="*/ 201939 w 463522"/>
                <a:gd name="connsiteY3" fmla="*/ 1081564 h 2163130"/>
                <a:gd name="connsiteX4" fmla="*/ 440774 w 463522"/>
                <a:gd name="connsiteY4" fmla="*/ 2024793 h 2163130"/>
                <a:gd name="connsiteX5" fmla="*/ 463522 w 463522"/>
                <a:gd name="connsiteY5" fmla="*/ 2062238 h 2163130"/>
                <a:gd name="connsiteX6" fmla="*/ 288772 w 463522"/>
                <a:gd name="connsiteY6" fmla="*/ 2163130 h 2163130"/>
                <a:gd name="connsiteX7" fmla="*/ 263207 w 463522"/>
                <a:gd name="connsiteY7" fmla="*/ 2121049 h 2163130"/>
                <a:gd name="connsiteX8" fmla="*/ 0 w 463522"/>
                <a:gd name="connsiteY8" fmla="*/ 1081564 h 2163130"/>
                <a:gd name="connsiteX9" fmla="*/ 263207 w 463522"/>
                <a:gd name="connsiteY9" fmla="*/ 42079 h 2163130"/>
                <a:gd name="connsiteX10" fmla="*/ 288771 w 463522"/>
                <a:gd name="connsiteY10" fmla="*/ 0 h 216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22" h="2163130">
                  <a:moveTo>
                    <a:pt x="288771" y="0"/>
                  </a:moveTo>
                  <a:lnTo>
                    <a:pt x="463521" y="100892"/>
                  </a:lnTo>
                  <a:lnTo>
                    <a:pt x="440774" y="138335"/>
                  </a:lnTo>
                  <a:cubicBezTo>
                    <a:pt x="288458" y="418722"/>
                    <a:pt x="201939" y="740039"/>
                    <a:pt x="201939" y="1081564"/>
                  </a:cubicBezTo>
                  <a:cubicBezTo>
                    <a:pt x="201939" y="1423089"/>
                    <a:pt x="288458" y="1744406"/>
                    <a:pt x="440774" y="2024793"/>
                  </a:cubicBezTo>
                  <a:lnTo>
                    <a:pt x="463522" y="2062238"/>
                  </a:lnTo>
                  <a:lnTo>
                    <a:pt x="288772" y="2163130"/>
                  </a:lnTo>
                  <a:lnTo>
                    <a:pt x="263207" y="2121049"/>
                  </a:lnTo>
                  <a:cubicBezTo>
                    <a:pt x="95348" y="1812049"/>
                    <a:pt x="0" y="1457941"/>
                    <a:pt x="0" y="1081564"/>
                  </a:cubicBezTo>
                  <a:cubicBezTo>
                    <a:pt x="0" y="705187"/>
                    <a:pt x="95348" y="351079"/>
                    <a:pt x="263207" y="42079"/>
                  </a:cubicBezTo>
                  <a:lnTo>
                    <a:pt x="288771" y="0"/>
                  </a:lnTo>
                  <a:close/>
                </a:path>
              </a:pathLst>
            </a:custGeom>
            <a:solidFill>
              <a:srgbClr val="FCDEA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D80C0CC-C06C-F746-BD1A-430465A9D66E}"/>
                </a:ext>
              </a:extLst>
            </p:cNvPr>
            <p:cNvSpPr/>
            <p:nvPr/>
          </p:nvSpPr>
          <p:spPr>
            <a:xfrm>
              <a:off x="2677452" y="4954276"/>
              <a:ext cx="1872964" cy="1183663"/>
            </a:xfrm>
            <a:custGeom>
              <a:avLst/>
              <a:gdLst>
                <a:gd name="connsiteX0" fmla="*/ 174751 w 1872964"/>
                <a:gd name="connsiteY0" fmla="*/ 0 h 1183663"/>
                <a:gd name="connsiteX1" fmla="*/ 241423 w 1872964"/>
                <a:gd name="connsiteY1" fmla="*/ 109746 h 1183663"/>
                <a:gd name="connsiteX2" fmla="*/ 1679978 w 1872964"/>
                <a:gd name="connsiteY2" fmla="*/ 971979 h 1183663"/>
                <a:gd name="connsiteX3" fmla="*/ 1872964 w 1872964"/>
                <a:gd name="connsiteY3" fmla="*/ 981724 h 1183663"/>
                <a:gd name="connsiteX4" fmla="*/ 1872964 w 1872964"/>
                <a:gd name="connsiteY4" fmla="*/ 1183663 h 1183663"/>
                <a:gd name="connsiteX5" fmla="*/ 1659331 w 1872964"/>
                <a:gd name="connsiteY5" fmla="*/ 1172875 h 1183663"/>
                <a:gd name="connsiteX6" fmla="*/ 73972 w 1872964"/>
                <a:gd name="connsiteY6" fmla="*/ 222652 h 1183663"/>
                <a:gd name="connsiteX7" fmla="*/ 0 w 1872964"/>
                <a:gd name="connsiteY7" fmla="*/ 100892 h 1183663"/>
                <a:gd name="connsiteX8" fmla="*/ 174751 w 1872964"/>
                <a:gd name="connsiteY8" fmla="*/ 0 h 118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2964" h="1183663">
                  <a:moveTo>
                    <a:pt x="174751" y="0"/>
                  </a:moveTo>
                  <a:lnTo>
                    <a:pt x="241423" y="109746"/>
                  </a:lnTo>
                  <a:cubicBezTo>
                    <a:pt x="561472" y="583482"/>
                    <a:pt x="1081275" y="911177"/>
                    <a:pt x="1679978" y="971979"/>
                  </a:cubicBezTo>
                  <a:lnTo>
                    <a:pt x="1872964" y="981724"/>
                  </a:lnTo>
                  <a:lnTo>
                    <a:pt x="1872964" y="1183663"/>
                  </a:lnTo>
                  <a:lnTo>
                    <a:pt x="1659331" y="1172875"/>
                  </a:lnTo>
                  <a:cubicBezTo>
                    <a:pt x="999530" y="1105869"/>
                    <a:pt x="426682" y="744733"/>
                    <a:pt x="73972" y="222652"/>
                  </a:cubicBezTo>
                  <a:lnTo>
                    <a:pt x="0" y="100892"/>
                  </a:lnTo>
                  <a:lnTo>
                    <a:pt x="174751" y="0"/>
                  </a:lnTo>
                  <a:close/>
                </a:path>
              </a:pathLst>
            </a:custGeom>
            <a:solidFill>
              <a:srgbClr val="E7BF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2C7D5F9-C073-3F4D-8FD5-76E13A1DA2F8}"/>
                </a:ext>
              </a:extLst>
            </p:cNvPr>
            <p:cNvSpPr/>
            <p:nvPr/>
          </p:nvSpPr>
          <p:spPr>
            <a:xfrm>
              <a:off x="4569090" y="4954276"/>
              <a:ext cx="1872966" cy="1183663"/>
            </a:xfrm>
            <a:custGeom>
              <a:avLst/>
              <a:gdLst>
                <a:gd name="connsiteX0" fmla="*/ 1698215 w 1872966"/>
                <a:gd name="connsiteY0" fmla="*/ 0 h 1183663"/>
                <a:gd name="connsiteX1" fmla="*/ 1872966 w 1872966"/>
                <a:gd name="connsiteY1" fmla="*/ 100892 h 1183663"/>
                <a:gd name="connsiteX2" fmla="*/ 1798994 w 1872966"/>
                <a:gd name="connsiteY2" fmla="*/ 222652 h 1183663"/>
                <a:gd name="connsiteX3" fmla="*/ 213635 w 1872966"/>
                <a:gd name="connsiteY3" fmla="*/ 1172875 h 1183663"/>
                <a:gd name="connsiteX4" fmla="*/ 0 w 1872966"/>
                <a:gd name="connsiteY4" fmla="*/ 1183663 h 1183663"/>
                <a:gd name="connsiteX5" fmla="*/ 0 w 1872966"/>
                <a:gd name="connsiteY5" fmla="*/ 981724 h 1183663"/>
                <a:gd name="connsiteX6" fmla="*/ 192988 w 1872966"/>
                <a:gd name="connsiteY6" fmla="*/ 971979 h 1183663"/>
                <a:gd name="connsiteX7" fmla="*/ 1631543 w 1872966"/>
                <a:gd name="connsiteY7" fmla="*/ 109746 h 1183663"/>
                <a:gd name="connsiteX8" fmla="*/ 1698215 w 1872966"/>
                <a:gd name="connsiteY8" fmla="*/ 0 h 118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2966" h="1183663">
                  <a:moveTo>
                    <a:pt x="1698215" y="0"/>
                  </a:moveTo>
                  <a:lnTo>
                    <a:pt x="1872966" y="100892"/>
                  </a:lnTo>
                  <a:lnTo>
                    <a:pt x="1798994" y="222652"/>
                  </a:lnTo>
                  <a:cubicBezTo>
                    <a:pt x="1446284" y="744733"/>
                    <a:pt x="873436" y="1105869"/>
                    <a:pt x="213635" y="1172875"/>
                  </a:cubicBezTo>
                  <a:lnTo>
                    <a:pt x="0" y="1183663"/>
                  </a:lnTo>
                  <a:lnTo>
                    <a:pt x="0" y="981724"/>
                  </a:lnTo>
                  <a:lnTo>
                    <a:pt x="192988" y="971979"/>
                  </a:lnTo>
                  <a:cubicBezTo>
                    <a:pt x="791691" y="911177"/>
                    <a:pt x="1311494" y="583482"/>
                    <a:pt x="1631543" y="109746"/>
                  </a:cubicBezTo>
                  <a:lnTo>
                    <a:pt x="1698215" y="0"/>
                  </a:lnTo>
                  <a:close/>
                </a:path>
              </a:pathLst>
            </a:custGeom>
            <a:solidFill>
              <a:srgbClr val="9ED1D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938FAF-052C-AD40-A6EF-FCE04C2586F8}"/>
              </a:ext>
            </a:extLst>
          </p:cNvPr>
          <p:cNvGrpSpPr/>
          <p:nvPr/>
        </p:nvGrpSpPr>
        <p:grpSpPr>
          <a:xfrm>
            <a:off x="5632379" y="1078174"/>
            <a:ext cx="972009" cy="972005"/>
            <a:chOff x="4120116" y="1584101"/>
            <a:chExt cx="887589" cy="887586"/>
          </a:xfrm>
        </p:grpSpPr>
        <p:sp>
          <p:nvSpPr>
            <p:cNvPr id="59" name="Flowchart: Connector 117">
              <a:extLst>
                <a:ext uri="{FF2B5EF4-FFF2-40B4-BE49-F238E27FC236}">
                  <a16:creationId xmlns:a16="http://schemas.microsoft.com/office/drawing/2014/main" id="{A9DDFAB8-55A6-5F44-9F26-4500A437575F}"/>
                </a:ext>
              </a:extLst>
            </p:cNvPr>
            <p:cNvSpPr/>
            <p:nvPr/>
          </p:nvSpPr>
          <p:spPr>
            <a:xfrm>
              <a:off x="4120116" y="1584101"/>
              <a:ext cx="887589" cy="887586"/>
            </a:xfrm>
            <a:prstGeom prst="flowChartConnector">
              <a:avLst/>
            </a:prstGeom>
            <a:solidFill>
              <a:srgbClr val="41668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E5C0EB7-DEA3-624C-B007-65EAEBE87E6A}"/>
                </a:ext>
              </a:extLst>
            </p:cNvPr>
            <p:cNvSpPr/>
            <p:nvPr/>
          </p:nvSpPr>
          <p:spPr>
            <a:xfrm rot="10800000" flipH="1" flipV="1">
              <a:off x="4417633" y="1880724"/>
              <a:ext cx="292554" cy="294340"/>
            </a:xfrm>
            <a:custGeom>
              <a:avLst/>
              <a:gdLst>
                <a:gd name="connsiteX0" fmla="*/ 711352 w 711352"/>
                <a:gd name="connsiteY0" fmla="*/ 344186 h 715697"/>
                <a:gd name="connsiteX1" fmla="*/ 489026 w 711352"/>
                <a:gd name="connsiteY1" fmla="*/ 224858 h 715697"/>
                <a:gd name="connsiteX2" fmla="*/ 569707 w 711352"/>
                <a:gd name="connsiteY2" fmla="*/ 171648 h 715697"/>
                <a:gd name="connsiteX3" fmla="*/ 80521 w 711352"/>
                <a:gd name="connsiteY3" fmla="*/ 285403 h 715697"/>
                <a:gd name="connsiteX4" fmla="*/ 12922 w 711352"/>
                <a:gd name="connsiteY4" fmla="*/ 254148 h 715697"/>
                <a:gd name="connsiteX5" fmla="*/ 628585 w 711352"/>
                <a:gd name="connsiteY5" fmla="*/ 130701 h 715697"/>
                <a:gd name="connsiteX6" fmla="*/ 711352 w 711352"/>
                <a:gd name="connsiteY6" fmla="*/ 76549 h 715697"/>
                <a:gd name="connsiteX7" fmla="*/ 356447 w 711352"/>
                <a:gd name="connsiteY7" fmla="*/ 391633 h 715697"/>
                <a:gd name="connsiteX8" fmla="*/ 389996 w 711352"/>
                <a:gd name="connsiteY8" fmla="*/ 358178 h 715697"/>
                <a:gd name="connsiteX9" fmla="*/ 356447 w 711352"/>
                <a:gd name="connsiteY9" fmla="*/ 324723 h 715697"/>
                <a:gd name="connsiteX10" fmla="*/ 322899 w 711352"/>
                <a:gd name="connsiteY10" fmla="*/ 358178 h 715697"/>
                <a:gd name="connsiteX11" fmla="*/ 356447 w 711352"/>
                <a:gd name="connsiteY11" fmla="*/ 391633 h 715697"/>
                <a:gd name="connsiteX12" fmla="*/ 386108 w 711352"/>
                <a:gd name="connsiteY12" fmla="*/ 504991 h 715697"/>
                <a:gd name="connsiteX13" fmla="*/ 326189 w 711352"/>
                <a:gd name="connsiteY13" fmla="*/ 504991 h 715697"/>
                <a:gd name="connsiteX14" fmla="*/ 326189 w 711352"/>
                <a:gd name="connsiteY14" fmla="*/ 456197 h 715697"/>
                <a:gd name="connsiteX15" fmla="*/ 325868 w 711352"/>
                <a:gd name="connsiteY15" fmla="*/ 456115 h 715697"/>
                <a:gd name="connsiteX16" fmla="*/ 316420 w 711352"/>
                <a:gd name="connsiteY16" fmla="*/ 452667 h 715697"/>
                <a:gd name="connsiteX17" fmla="*/ 310654 w 711352"/>
                <a:gd name="connsiteY17" fmla="*/ 449546 h 715697"/>
                <a:gd name="connsiteX18" fmla="*/ 272133 w 711352"/>
                <a:gd name="connsiteY18" fmla="*/ 488067 h 715697"/>
                <a:gd name="connsiteX19" fmla="*/ 225927 w 711352"/>
                <a:gd name="connsiteY19" fmla="*/ 441861 h 715697"/>
                <a:gd name="connsiteX20" fmla="*/ 264515 w 711352"/>
                <a:gd name="connsiteY20" fmla="*/ 403274 h 715697"/>
                <a:gd name="connsiteX21" fmla="*/ 261695 w 711352"/>
                <a:gd name="connsiteY21" fmla="*/ 398094 h 715697"/>
                <a:gd name="connsiteX22" fmla="*/ 258237 w 711352"/>
                <a:gd name="connsiteY22" fmla="*/ 388672 h 715697"/>
                <a:gd name="connsiteX23" fmla="*/ 257805 w 711352"/>
                <a:gd name="connsiteY23" fmla="*/ 386996 h 715697"/>
                <a:gd name="connsiteX24" fmla="*/ 208800 w 711352"/>
                <a:gd name="connsiteY24" fmla="*/ 386996 h 715697"/>
                <a:gd name="connsiteX25" fmla="*/ 208800 w 711352"/>
                <a:gd name="connsiteY25" fmla="*/ 329017 h 715697"/>
                <a:gd name="connsiteX26" fmla="*/ 257893 w 711352"/>
                <a:gd name="connsiteY26" fmla="*/ 329017 h 715697"/>
                <a:gd name="connsiteX27" fmla="*/ 258237 w 711352"/>
                <a:gd name="connsiteY27" fmla="*/ 327684 h 715697"/>
                <a:gd name="connsiteX28" fmla="*/ 261695 w 711352"/>
                <a:gd name="connsiteY28" fmla="*/ 318262 h 715697"/>
                <a:gd name="connsiteX29" fmla="*/ 264832 w 711352"/>
                <a:gd name="connsiteY29" fmla="*/ 312499 h 715697"/>
                <a:gd name="connsiteX30" fmla="*/ 225927 w 711352"/>
                <a:gd name="connsiteY30" fmla="*/ 273594 h 715697"/>
                <a:gd name="connsiteX31" fmla="*/ 272133 w 711352"/>
                <a:gd name="connsiteY31" fmla="*/ 227388 h 715697"/>
                <a:gd name="connsiteX32" fmla="*/ 311239 w 711352"/>
                <a:gd name="connsiteY32" fmla="*/ 266494 h 715697"/>
                <a:gd name="connsiteX33" fmla="*/ 316420 w 711352"/>
                <a:gd name="connsiteY33" fmla="*/ 263689 h 715697"/>
                <a:gd name="connsiteX34" fmla="*/ 325868 w 711352"/>
                <a:gd name="connsiteY34" fmla="*/ 260241 h 715697"/>
                <a:gd name="connsiteX35" fmla="*/ 326189 w 711352"/>
                <a:gd name="connsiteY35" fmla="*/ 260158 h 715697"/>
                <a:gd name="connsiteX36" fmla="*/ 326189 w 711352"/>
                <a:gd name="connsiteY36" fmla="*/ 210295 h 715697"/>
                <a:gd name="connsiteX37" fmla="*/ 386108 w 711352"/>
                <a:gd name="connsiteY37" fmla="*/ 210295 h 715697"/>
                <a:gd name="connsiteX38" fmla="*/ 386108 w 711352"/>
                <a:gd name="connsiteY38" fmla="*/ 260005 h 715697"/>
                <a:gd name="connsiteX39" fmla="*/ 387027 w 711352"/>
                <a:gd name="connsiteY39" fmla="*/ 260241 h 715697"/>
                <a:gd name="connsiteX40" fmla="*/ 396475 w 711352"/>
                <a:gd name="connsiteY40" fmla="*/ 263689 h 715697"/>
                <a:gd name="connsiteX41" fmla="*/ 401422 w 711352"/>
                <a:gd name="connsiteY41" fmla="*/ 266367 h 715697"/>
                <a:gd name="connsiteX42" fmla="*/ 440401 w 711352"/>
                <a:gd name="connsiteY42" fmla="*/ 227388 h 715697"/>
                <a:gd name="connsiteX43" fmla="*/ 486606 w 711352"/>
                <a:gd name="connsiteY43" fmla="*/ 273594 h 715697"/>
                <a:gd name="connsiteX44" fmla="*/ 447935 w 711352"/>
                <a:gd name="connsiteY44" fmla="*/ 312265 h 715697"/>
                <a:gd name="connsiteX45" fmla="*/ 451200 w 711352"/>
                <a:gd name="connsiteY45" fmla="*/ 318262 h 715697"/>
                <a:gd name="connsiteX46" fmla="*/ 454658 w 711352"/>
                <a:gd name="connsiteY46" fmla="*/ 327684 h 715697"/>
                <a:gd name="connsiteX47" fmla="*/ 455001 w 711352"/>
                <a:gd name="connsiteY47" fmla="*/ 329017 h 715697"/>
                <a:gd name="connsiteX48" fmla="*/ 505687 w 711352"/>
                <a:gd name="connsiteY48" fmla="*/ 329017 h 715697"/>
                <a:gd name="connsiteX49" fmla="*/ 505687 w 711352"/>
                <a:gd name="connsiteY49" fmla="*/ 386996 h 715697"/>
                <a:gd name="connsiteX50" fmla="*/ 455090 w 711352"/>
                <a:gd name="connsiteY50" fmla="*/ 386996 h 715697"/>
                <a:gd name="connsiteX51" fmla="*/ 454658 w 711352"/>
                <a:gd name="connsiteY51" fmla="*/ 388672 h 715697"/>
                <a:gd name="connsiteX52" fmla="*/ 451200 w 711352"/>
                <a:gd name="connsiteY52" fmla="*/ 398094 h 715697"/>
                <a:gd name="connsiteX53" fmla="*/ 448253 w 711352"/>
                <a:gd name="connsiteY53" fmla="*/ 403508 h 715697"/>
                <a:gd name="connsiteX54" fmla="*/ 486606 w 711352"/>
                <a:gd name="connsiteY54" fmla="*/ 441861 h 715697"/>
                <a:gd name="connsiteX55" fmla="*/ 440401 w 711352"/>
                <a:gd name="connsiteY55" fmla="*/ 488067 h 715697"/>
                <a:gd name="connsiteX56" fmla="*/ 402007 w 711352"/>
                <a:gd name="connsiteY56" fmla="*/ 449673 h 715697"/>
                <a:gd name="connsiteX57" fmla="*/ 396475 w 711352"/>
                <a:gd name="connsiteY57" fmla="*/ 452667 h 715697"/>
                <a:gd name="connsiteX58" fmla="*/ 387027 w 711352"/>
                <a:gd name="connsiteY58" fmla="*/ 456115 h 715697"/>
                <a:gd name="connsiteX59" fmla="*/ 386108 w 711352"/>
                <a:gd name="connsiteY59" fmla="*/ 456351 h 715697"/>
                <a:gd name="connsiteX60" fmla="*/ 339848 w 711352"/>
                <a:gd name="connsiteY60" fmla="*/ 715170 h 715697"/>
                <a:gd name="connsiteX61" fmla="*/ 82767 w 711352"/>
                <a:gd name="connsiteY61" fmla="*/ 584998 h 715697"/>
                <a:gd name="connsiteX62" fmla="*/ 0 w 711352"/>
                <a:gd name="connsiteY62" fmla="*/ 639150 h 715697"/>
                <a:gd name="connsiteX63" fmla="*/ 0 w 711352"/>
                <a:gd name="connsiteY63" fmla="*/ 371512 h 715697"/>
                <a:gd name="connsiteX64" fmla="*/ 222326 w 711352"/>
                <a:gd name="connsiteY64" fmla="*/ 490841 h 715697"/>
                <a:gd name="connsiteX65" fmla="*/ 141645 w 711352"/>
                <a:gd name="connsiteY65" fmla="*/ 544051 h 715697"/>
                <a:gd name="connsiteX66" fmla="*/ 630831 w 711352"/>
                <a:gd name="connsiteY66" fmla="*/ 430295 h 715697"/>
                <a:gd name="connsiteX67" fmla="*/ 698430 w 711352"/>
                <a:gd name="connsiteY67" fmla="*/ 461551 h 715697"/>
                <a:gd name="connsiteX68" fmla="*/ 339848 w 711352"/>
                <a:gd name="connsiteY68" fmla="*/ 715170 h 71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711352" h="715697">
                  <a:moveTo>
                    <a:pt x="711352" y="344186"/>
                  </a:moveTo>
                  <a:lnTo>
                    <a:pt x="489026" y="224858"/>
                  </a:lnTo>
                  <a:lnTo>
                    <a:pt x="569707" y="171648"/>
                  </a:lnTo>
                  <a:cubicBezTo>
                    <a:pt x="381931" y="-34224"/>
                    <a:pt x="107416" y="115618"/>
                    <a:pt x="80521" y="285403"/>
                  </a:cubicBezTo>
                  <a:cubicBezTo>
                    <a:pt x="35213" y="265233"/>
                    <a:pt x="36262" y="266363"/>
                    <a:pt x="12922" y="254148"/>
                  </a:cubicBezTo>
                  <a:cubicBezTo>
                    <a:pt x="112827" y="-16370"/>
                    <a:pt x="426918" y="-92086"/>
                    <a:pt x="628585" y="130701"/>
                  </a:cubicBezTo>
                  <a:lnTo>
                    <a:pt x="711352" y="76549"/>
                  </a:lnTo>
                  <a:close/>
                  <a:moveTo>
                    <a:pt x="356447" y="391633"/>
                  </a:moveTo>
                  <a:cubicBezTo>
                    <a:pt x="374976" y="391633"/>
                    <a:pt x="389996" y="376655"/>
                    <a:pt x="389996" y="358178"/>
                  </a:cubicBezTo>
                  <a:cubicBezTo>
                    <a:pt x="389996" y="339701"/>
                    <a:pt x="374976" y="324723"/>
                    <a:pt x="356447" y="324723"/>
                  </a:cubicBezTo>
                  <a:cubicBezTo>
                    <a:pt x="337919" y="324723"/>
                    <a:pt x="322899" y="339701"/>
                    <a:pt x="322899" y="358178"/>
                  </a:cubicBezTo>
                  <a:cubicBezTo>
                    <a:pt x="322899" y="376655"/>
                    <a:pt x="337919" y="391633"/>
                    <a:pt x="356447" y="391633"/>
                  </a:cubicBezTo>
                  <a:close/>
                  <a:moveTo>
                    <a:pt x="386108" y="504991"/>
                  </a:moveTo>
                  <a:lnTo>
                    <a:pt x="326189" y="504991"/>
                  </a:lnTo>
                  <a:lnTo>
                    <a:pt x="326189" y="456197"/>
                  </a:lnTo>
                  <a:lnTo>
                    <a:pt x="325868" y="456115"/>
                  </a:lnTo>
                  <a:cubicBezTo>
                    <a:pt x="322648" y="455116"/>
                    <a:pt x="319496" y="453964"/>
                    <a:pt x="316420" y="452667"/>
                  </a:cubicBezTo>
                  <a:lnTo>
                    <a:pt x="310654" y="449546"/>
                  </a:lnTo>
                  <a:lnTo>
                    <a:pt x="272133" y="488067"/>
                  </a:lnTo>
                  <a:lnTo>
                    <a:pt x="225927" y="441861"/>
                  </a:lnTo>
                  <a:lnTo>
                    <a:pt x="264515" y="403274"/>
                  </a:lnTo>
                  <a:lnTo>
                    <a:pt x="261695" y="398094"/>
                  </a:lnTo>
                  <a:cubicBezTo>
                    <a:pt x="260394" y="395027"/>
                    <a:pt x="259239" y="391883"/>
                    <a:pt x="258237" y="388672"/>
                  </a:cubicBezTo>
                  <a:lnTo>
                    <a:pt x="257805" y="386996"/>
                  </a:lnTo>
                  <a:lnTo>
                    <a:pt x="208800" y="386996"/>
                  </a:lnTo>
                  <a:lnTo>
                    <a:pt x="208800" y="329017"/>
                  </a:lnTo>
                  <a:lnTo>
                    <a:pt x="257893" y="329017"/>
                  </a:lnTo>
                  <a:lnTo>
                    <a:pt x="258237" y="327684"/>
                  </a:lnTo>
                  <a:cubicBezTo>
                    <a:pt x="259239" y="324472"/>
                    <a:pt x="260394" y="321329"/>
                    <a:pt x="261695" y="318262"/>
                  </a:cubicBezTo>
                  <a:lnTo>
                    <a:pt x="264832" y="312499"/>
                  </a:lnTo>
                  <a:lnTo>
                    <a:pt x="225927" y="273594"/>
                  </a:lnTo>
                  <a:lnTo>
                    <a:pt x="272133" y="227388"/>
                  </a:lnTo>
                  <a:lnTo>
                    <a:pt x="311239" y="266494"/>
                  </a:lnTo>
                  <a:lnTo>
                    <a:pt x="316420" y="263689"/>
                  </a:lnTo>
                  <a:cubicBezTo>
                    <a:pt x="319496" y="262392"/>
                    <a:pt x="322648" y="261240"/>
                    <a:pt x="325868" y="260241"/>
                  </a:cubicBezTo>
                  <a:lnTo>
                    <a:pt x="326189" y="260158"/>
                  </a:lnTo>
                  <a:lnTo>
                    <a:pt x="326189" y="210295"/>
                  </a:lnTo>
                  <a:lnTo>
                    <a:pt x="386108" y="210295"/>
                  </a:lnTo>
                  <a:lnTo>
                    <a:pt x="386108" y="260005"/>
                  </a:lnTo>
                  <a:lnTo>
                    <a:pt x="387027" y="260241"/>
                  </a:lnTo>
                  <a:cubicBezTo>
                    <a:pt x="390247" y="261240"/>
                    <a:pt x="393399" y="262392"/>
                    <a:pt x="396475" y="263689"/>
                  </a:cubicBezTo>
                  <a:lnTo>
                    <a:pt x="401422" y="266367"/>
                  </a:lnTo>
                  <a:lnTo>
                    <a:pt x="440401" y="227388"/>
                  </a:lnTo>
                  <a:lnTo>
                    <a:pt x="486606" y="273594"/>
                  </a:lnTo>
                  <a:lnTo>
                    <a:pt x="447935" y="312265"/>
                  </a:lnTo>
                  <a:lnTo>
                    <a:pt x="451200" y="318262"/>
                  </a:lnTo>
                  <a:cubicBezTo>
                    <a:pt x="452500" y="321329"/>
                    <a:pt x="453656" y="324472"/>
                    <a:pt x="454658" y="327684"/>
                  </a:cubicBezTo>
                  <a:lnTo>
                    <a:pt x="455001" y="329017"/>
                  </a:lnTo>
                  <a:lnTo>
                    <a:pt x="505687" y="329017"/>
                  </a:lnTo>
                  <a:lnTo>
                    <a:pt x="505687" y="386996"/>
                  </a:lnTo>
                  <a:lnTo>
                    <a:pt x="455090" y="386996"/>
                  </a:lnTo>
                  <a:lnTo>
                    <a:pt x="454658" y="388672"/>
                  </a:lnTo>
                  <a:cubicBezTo>
                    <a:pt x="453656" y="391883"/>
                    <a:pt x="452500" y="395027"/>
                    <a:pt x="451200" y="398094"/>
                  </a:cubicBezTo>
                  <a:lnTo>
                    <a:pt x="448253" y="403508"/>
                  </a:lnTo>
                  <a:lnTo>
                    <a:pt x="486606" y="441861"/>
                  </a:lnTo>
                  <a:lnTo>
                    <a:pt x="440401" y="488067"/>
                  </a:lnTo>
                  <a:lnTo>
                    <a:pt x="402007" y="449673"/>
                  </a:lnTo>
                  <a:lnTo>
                    <a:pt x="396475" y="452667"/>
                  </a:lnTo>
                  <a:cubicBezTo>
                    <a:pt x="393399" y="453964"/>
                    <a:pt x="390247" y="455116"/>
                    <a:pt x="387027" y="456115"/>
                  </a:cubicBezTo>
                  <a:lnTo>
                    <a:pt x="386108" y="456351"/>
                  </a:lnTo>
                  <a:close/>
                  <a:moveTo>
                    <a:pt x="339848" y="715170"/>
                  </a:moveTo>
                  <a:cubicBezTo>
                    <a:pt x="249827" y="710111"/>
                    <a:pt x="158392" y="668543"/>
                    <a:pt x="82767" y="584998"/>
                  </a:cubicBezTo>
                  <a:lnTo>
                    <a:pt x="0" y="639150"/>
                  </a:lnTo>
                  <a:lnTo>
                    <a:pt x="0" y="371512"/>
                  </a:lnTo>
                  <a:lnTo>
                    <a:pt x="222326" y="490841"/>
                  </a:lnTo>
                  <a:lnTo>
                    <a:pt x="141645" y="544051"/>
                  </a:lnTo>
                  <a:cubicBezTo>
                    <a:pt x="329421" y="749922"/>
                    <a:pt x="603936" y="600080"/>
                    <a:pt x="630831" y="430295"/>
                  </a:cubicBezTo>
                  <a:cubicBezTo>
                    <a:pt x="676139" y="450466"/>
                    <a:pt x="675090" y="449335"/>
                    <a:pt x="698430" y="461551"/>
                  </a:cubicBezTo>
                  <a:cubicBezTo>
                    <a:pt x="635989" y="630624"/>
                    <a:pt x="489882" y="723603"/>
                    <a:pt x="339848" y="715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F6065B-15E2-324B-B0E2-ED36B1ED708A}"/>
              </a:ext>
            </a:extLst>
          </p:cNvPr>
          <p:cNvGrpSpPr/>
          <p:nvPr/>
        </p:nvGrpSpPr>
        <p:grpSpPr>
          <a:xfrm>
            <a:off x="7255700" y="3965532"/>
            <a:ext cx="972009" cy="972005"/>
            <a:chOff x="5602450" y="4220691"/>
            <a:chExt cx="887589" cy="887586"/>
          </a:xfrm>
        </p:grpSpPr>
        <p:sp>
          <p:nvSpPr>
            <p:cNvPr id="53" name="Flowchart: Connector 111">
              <a:extLst>
                <a:ext uri="{FF2B5EF4-FFF2-40B4-BE49-F238E27FC236}">
                  <a16:creationId xmlns:a16="http://schemas.microsoft.com/office/drawing/2014/main" id="{91AC71A2-3BDA-BC41-8128-11EC9A842E99}"/>
                </a:ext>
              </a:extLst>
            </p:cNvPr>
            <p:cNvSpPr/>
            <p:nvPr/>
          </p:nvSpPr>
          <p:spPr>
            <a:xfrm>
              <a:off x="5602450" y="4220691"/>
              <a:ext cx="887589" cy="887586"/>
            </a:xfrm>
            <a:prstGeom prst="flowChartConnector">
              <a:avLst/>
            </a:prstGeom>
            <a:solidFill>
              <a:srgbClr val="51AEB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9607018-298C-AB4C-8C7F-9DF4F8C7F17F}"/>
                </a:ext>
              </a:extLst>
            </p:cNvPr>
            <p:cNvGrpSpPr/>
            <p:nvPr/>
          </p:nvGrpSpPr>
          <p:grpSpPr>
            <a:xfrm>
              <a:off x="5875594" y="4495159"/>
              <a:ext cx="341301" cy="338651"/>
              <a:chOff x="2511380" y="2137893"/>
              <a:chExt cx="2629740" cy="2609312"/>
            </a:xfrm>
            <a:solidFill>
              <a:schemeClr val="bg1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D7F4AA14-2EA1-0C4F-8936-0FD1D9D63B48}"/>
                  </a:ext>
                </a:extLst>
              </p:cNvPr>
              <p:cNvSpPr/>
              <p:nvPr/>
            </p:nvSpPr>
            <p:spPr>
              <a:xfrm>
                <a:off x="2511380" y="2137893"/>
                <a:ext cx="2537140" cy="2537140"/>
              </a:xfrm>
              <a:custGeom>
                <a:avLst/>
                <a:gdLst>
                  <a:gd name="connsiteX0" fmla="*/ 1268570 w 2537140"/>
                  <a:gd name="connsiteY0" fmla="*/ 0 h 2537140"/>
                  <a:gd name="connsiteX1" fmla="*/ 2537140 w 2537140"/>
                  <a:gd name="connsiteY1" fmla="*/ 1268570 h 2537140"/>
                  <a:gd name="connsiteX2" fmla="*/ 2437450 w 2537140"/>
                  <a:gd name="connsiteY2" fmla="*/ 1762355 h 2537140"/>
                  <a:gd name="connsiteX3" fmla="*/ 2416484 w 2537140"/>
                  <a:gd name="connsiteY3" fmla="*/ 1805877 h 2537140"/>
                  <a:gd name="connsiteX4" fmla="*/ 2207405 w 2537140"/>
                  <a:gd name="connsiteY4" fmla="*/ 1736859 h 2537140"/>
                  <a:gd name="connsiteX5" fmla="*/ 2236098 w 2537140"/>
                  <a:gd name="connsiteY5" fmla="*/ 1677295 h 2537140"/>
                  <a:gd name="connsiteX6" fmla="*/ 2318616 w 2537140"/>
                  <a:gd name="connsiteY6" fmla="*/ 1268569 h 2537140"/>
                  <a:gd name="connsiteX7" fmla="*/ 1268569 w 2537140"/>
                  <a:gd name="connsiteY7" fmla="*/ 218521 h 2537140"/>
                  <a:gd name="connsiteX8" fmla="*/ 218521 w 2537140"/>
                  <a:gd name="connsiteY8" fmla="*/ 1268569 h 2537140"/>
                  <a:gd name="connsiteX9" fmla="*/ 1268569 w 2537140"/>
                  <a:gd name="connsiteY9" fmla="*/ 2318616 h 2537140"/>
                  <a:gd name="connsiteX10" fmla="*/ 1677295 w 2537140"/>
                  <a:gd name="connsiteY10" fmla="*/ 2236098 h 2537140"/>
                  <a:gd name="connsiteX11" fmla="*/ 1727124 w 2537140"/>
                  <a:gd name="connsiteY11" fmla="*/ 2212094 h 2537140"/>
                  <a:gd name="connsiteX12" fmla="*/ 1793324 w 2537140"/>
                  <a:gd name="connsiteY12" fmla="*/ 2422531 h 2537140"/>
                  <a:gd name="connsiteX13" fmla="*/ 1762355 w 2537140"/>
                  <a:gd name="connsiteY13" fmla="*/ 2437450 h 2537140"/>
                  <a:gd name="connsiteX14" fmla="*/ 1268570 w 2537140"/>
                  <a:gd name="connsiteY14" fmla="*/ 2537140 h 2537140"/>
                  <a:gd name="connsiteX15" fmla="*/ 0 w 2537140"/>
                  <a:gd name="connsiteY15" fmla="*/ 1268570 h 2537140"/>
                  <a:gd name="connsiteX16" fmla="*/ 1268570 w 2537140"/>
                  <a:gd name="connsiteY16" fmla="*/ 0 h 253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37140" h="2537140">
                    <a:moveTo>
                      <a:pt x="1268570" y="0"/>
                    </a:moveTo>
                    <a:cubicBezTo>
                      <a:pt x="1969182" y="0"/>
                      <a:pt x="2537140" y="567958"/>
                      <a:pt x="2537140" y="1268570"/>
                    </a:cubicBezTo>
                    <a:cubicBezTo>
                      <a:pt x="2537140" y="1443723"/>
                      <a:pt x="2501643" y="1610585"/>
                      <a:pt x="2437450" y="1762355"/>
                    </a:cubicBezTo>
                    <a:lnTo>
                      <a:pt x="2416484" y="1805877"/>
                    </a:lnTo>
                    <a:lnTo>
                      <a:pt x="2207405" y="1736859"/>
                    </a:lnTo>
                    <a:lnTo>
                      <a:pt x="2236098" y="1677295"/>
                    </a:lnTo>
                    <a:cubicBezTo>
                      <a:pt x="2289234" y="1551669"/>
                      <a:pt x="2318616" y="1413550"/>
                      <a:pt x="2318616" y="1268569"/>
                    </a:cubicBezTo>
                    <a:cubicBezTo>
                      <a:pt x="2318616" y="688643"/>
                      <a:pt x="1848495" y="218521"/>
                      <a:pt x="1268569" y="218521"/>
                    </a:cubicBezTo>
                    <a:cubicBezTo>
                      <a:pt x="688643" y="218521"/>
                      <a:pt x="218521" y="688643"/>
                      <a:pt x="218521" y="1268569"/>
                    </a:cubicBezTo>
                    <a:cubicBezTo>
                      <a:pt x="218521" y="1848495"/>
                      <a:pt x="688643" y="2318616"/>
                      <a:pt x="1268569" y="2318616"/>
                    </a:cubicBezTo>
                    <a:cubicBezTo>
                      <a:pt x="1413550" y="2318616"/>
                      <a:pt x="1551669" y="2289234"/>
                      <a:pt x="1677295" y="2236098"/>
                    </a:cubicBezTo>
                    <a:lnTo>
                      <a:pt x="1727124" y="2212094"/>
                    </a:lnTo>
                    <a:lnTo>
                      <a:pt x="1793324" y="2422531"/>
                    </a:lnTo>
                    <a:lnTo>
                      <a:pt x="1762355" y="2437450"/>
                    </a:lnTo>
                    <a:cubicBezTo>
                      <a:pt x="1610585" y="2501643"/>
                      <a:pt x="1443723" y="2537140"/>
                      <a:pt x="1268570" y="2537140"/>
                    </a:cubicBezTo>
                    <a:cubicBezTo>
                      <a:pt x="567958" y="2537140"/>
                      <a:pt x="0" y="1969182"/>
                      <a:pt x="0" y="1268570"/>
                    </a:cubicBezTo>
                    <a:cubicBezTo>
                      <a:pt x="0" y="567958"/>
                      <a:pt x="567958" y="0"/>
                      <a:pt x="12685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329E4A5A-080D-EA4F-AF32-B8CEDBBE72CA}"/>
                  </a:ext>
                </a:extLst>
              </p:cNvPr>
              <p:cNvSpPr/>
              <p:nvPr/>
            </p:nvSpPr>
            <p:spPr>
              <a:xfrm>
                <a:off x="3008608" y="2635121"/>
                <a:ext cx="1542685" cy="1542685"/>
              </a:xfrm>
              <a:custGeom>
                <a:avLst/>
                <a:gdLst>
                  <a:gd name="connsiteX0" fmla="*/ 771343 w 1542685"/>
                  <a:gd name="connsiteY0" fmla="*/ 0 h 1542685"/>
                  <a:gd name="connsiteX1" fmla="*/ 1542685 w 1542685"/>
                  <a:gd name="connsiteY1" fmla="*/ 771343 h 1542685"/>
                  <a:gd name="connsiteX2" fmla="*/ 1482069 w 1542685"/>
                  <a:gd name="connsiteY2" fmla="*/ 1071584 h 1542685"/>
                  <a:gd name="connsiteX3" fmla="*/ 1439378 w 1542685"/>
                  <a:gd name="connsiteY3" fmla="*/ 1150238 h 1542685"/>
                  <a:gd name="connsiteX4" fmla="*/ 1248159 w 1542685"/>
                  <a:gd name="connsiteY4" fmla="*/ 1087115 h 1542685"/>
                  <a:gd name="connsiteX5" fmla="*/ 1298647 w 1542685"/>
                  <a:gd name="connsiteY5" fmla="*/ 994098 h 1542685"/>
                  <a:gd name="connsiteX6" fmla="*/ 1343619 w 1542685"/>
                  <a:gd name="connsiteY6" fmla="*/ 771341 h 1542685"/>
                  <a:gd name="connsiteX7" fmla="*/ 771341 w 1542685"/>
                  <a:gd name="connsiteY7" fmla="*/ 199064 h 1542685"/>
                  <a:gd name="connsiteX8" fmla="*/ 199064 w 1542685"/>
                  <a:gd name="connsiteY8" fmla="*/ 771341 h 1542685"/>
                  <a:gd name="connsiteX9" fmla="*/ 771341 w 1542685"/>
                  <a:gd name="connsiteY9" fmla="*/ 1343619 h 1542685"/>
                  <a:gd name="connsiteX10" fmla="*/ 994098 w 1542685"/>
                  <a:gd name="connsiteY10" fmla="*/ 1298647 h 1542685"/>
                  <a:gd name="connsiteX11" fmla="*/ 1083668 w 1542685"/>
                  <a:gd name="connsiteY11" fmla="*/ 1250030 h 1542685"/>
                  <a:gd name="connsiteX12" fmla="*/ 1144254 w 1542685"/>
                  <a:gd name="connsiteY12" fmla="*/ 1442625 h 1542685"/>
                  <a:gd name="connsiteX13" fmla="*/ 1071584 w 1542685"/>
                  <a:gd name="connsiteY13" fmla="*/ 1482069 h 1542685"/>
                  <a:gd name="connsiteX14" fmla="*/ 771343 w 1542685"/>
                  <a:gd name="connsiteY14" fmla="*/ 1542685 h 1542685"/>
                  <a:gd name="connsiteX15" fmla="*/ 0 w 1542685"/>
                  <a:gd name="connsiteY15" fmla="*/ 771343 h 1542685"/>
                  <a:gd name="connsiteX16" fmla="*/ 771343 w 1542685"/>
                  <a:gd name="connsiteY16" fmla="*/ 0 h 1542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685" h="1542685">
                    <a:moveTo>
                      <a:pt x="771343" y="0"/>
                    </a:moveTo>
                    <a:cubicBezTo>
                      <a:pt x="1197344" y="0"/>
                      <a:pt x="1542685" y="345341"/>
                      <a:pt x="1542685" y="771343"/>
                    </a:cubicBezTo>
                    <a:cubicBezTo>
                      <a:pt x="1542685" y="877843"/>
                      <a:pt x="1521101" y="979302"/>
                      <a:pt x="1482069" y="1071584"/>
                    </a:cubicBezTo>
                    <a:lnTo>
                      <a:pt x="1439378" y="1150238"/>
                    </a:lnTo>
                    <a:lnTo>
                      <a:pt x="1248159" y="1087115"/>
                    </a:lnTo>
                    <a:lnTo>
                      <a:pt x="1298647" y="994098"/>
                    </a:lnTo>
                    <a:cubicBezTo>
                      <a:pt x="1327606" y="925632"/>
                      <a:pt x="1343619" y="850357"/>
                      <a:pt x="1343619" y="771341"/>
                    </a:cubicBezTo>
                    <a:cubicBezTo>
                      <a:pt x="1343619" y="455281"/>
                      <a:pt x="1087402" y="199064"/>
                      <a:pt x="771341" y="199064"/>
                    </a:cubicBezTo>
                    <a:cubicBezTo>
                      <a:pt x="455281" y="199064"/>
                      <a:pt x="199064" y="455281"/>
                      <a:pt x="199064" y="771341"/>
                    </a:cubicBezTo>
                    <a:cubicBezTo>
                      <a:pt x="199064" y="1087402"/>
                      <a:pt x="455281" y="1343619"/>
                      <a:pt x="771341" y="1343619"/>
                    </a:cubicBezTo>
                    <a:cubicBezTo>
                      <a:pt x="850357" y="1343619"/>
                      <a:pt x="925632" y="1327606"/>
                      <a:pt x="994098" y="1298647"/>
                    </a:cubicBezTo>
                    <a:lnTo>
                      <a:pt x="1083668" y="1250030"/>
                    </a:lnTo>
                    <a:lnTo>
                      <a:pt x="1144254" y="1442625"/>
                    </a:lnTo>
                    <a:lnTo>
                      <a:pt x="1071584" y="1482069"/>
                    </a:lnTo>
                    <a:cubicBezTo>
                      <a:pt x="979302" y="1521101"/>
                      <a:pt x="877843" y="1542685"/>
                      <a:pt x="771343" y="1542685"/>
                    </a:cubicBezTo>
                    <a:cubicBezTo>
                      <a:pt x="345341" y="1542685"/>
                      <a:pt x="0" y="1197344"/>
                      <a:pt x="0" y="771343"/>
                    </a:cubicBezTo>
                    <a:cubicBezTo>
                      <a:pt x="0" y="345341"/>
                      <a:pt x="345341" y="0"/>
                      <a:pt x="7713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A181B71-F8AF-F842-9F15-B1F577A6F489}"/>
                  </a:ext>
                </a:extLst>
              </p:cNvPr>
              <p:cNvSpPr/>
              <p:nvPr/>
            </p:nvSpPr>
            <p:spPr>
              <a:xfrm>
                <a:off x="3474203" y="3100716"/>
                <a:ext cx="611494" cy="61149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Rectangle 9">
                <a:extLst>
                  <a:ext uri="{FF2B5EF4-FFF2-40B4-BE49-F238E27FC236}">
                    <a16:creationId xmlns:a16="http://schemas.microsoft.com/office/drawing/2014/main" id="{6E0B0ED4-C71E-0843-B566-212E8BFA972D}"/>
                  </a:ext>
                </a:extLst>
              </p:cNvPr>
              <p:cNvSpPr/>
              <p:nvPr/>
            </p:nvSpPr>
            <p:spPr>
              <a:xfrm>
                <a:off x="4089231" y="3699806"/>
                <a:ext cx="1051889" cy="1047399"/>
              </a:xfrm>
              <a:custGeom>
                <a:avLst/>
                <a:gdLst>
                  <a:gd name="connsiteX0" fmla="*/ 0 w 1622738"/>
                  <a:gd name="connsiteY0" fmla="*/ 0 h 1568128"/>
                  <a:gd name="connsiteX1" fmla="*/ 1622738 w 1622738"/>
                  <a:gd name="connsiteY1" fmla="*/ 0 h 1568128"/>
                  <a:gd name="connsiteX2" fmla="*/ 1622738 w 1622738"/>
                  <a:gd name="connsiteY2" fmla="*/ 1568128 h 1568128"/>
                  <a:gd name="connsiteX3" fmla="*/ 0 w 1622738"/>
                  <a:gd name="connsiteY3" fmla="*/ 1568128 h 1568128"/>
                  <a:gd name="connsiteX4" fmla="*/ 0 w 1622738"/>
                  <a:gd name="connsiteY4" fmla="*/ 0 h 1568128"/>
                  <a:gd name="connsiteX0" fmla="*/ 0 w 1622738"/>
                  <a:gd name="connsiteY0" fmla="*/ 0 h 1568128"/>
                  <a:gd name="connsiteX1" fmla="*/ 1622738 w 1622738"/>
                  <a:gd name="connsiteY1" fmla="*/ 0 h 1568128"/>
                  <a:gd name="connsiteX2" fmla="*/ 1622738 w 1622738"/>
                  <a:gd name="connsiteY2" fmla="*/ 1568128 h 1568128"/>
                  <a:gd name="connsiteX3" fmla="*/ 540913 w 1622738"/>
                  <a:gd name="connsiteY3" fmla="*/ 937063 h 1568128"/>
                  <a:gd name="connsiteX4" fmla="*/ 0 w 1622738"/>
                  <a:gd name="connsiteY4" fmla="*/ 0 h 1568128"/>
                  <a:gd name="connsiteX0" fmla="*/ 0 w 1429554"/>
                  <a:gd name="connsiteY0" fmla="*/ 25758 h 1568128"/>
                  <a:gd name="connsiteX1" fmla="*/ 1429554 w 1429554"/>
                  <a:gd name="connsiteY1" fmla="*/ 0 h 1568128"/>
                  <a:gd name="connsiteX2" fmla="*/ 1429554 w 1429554"/>
                  <a:gd name="connsiteY2" fmla="*/ 1568128 h 1568128"/>
                  <a:gd name="connsiteX3" fmla="*/ 347729 w 1429554"/>
                  <a:gd name="connsiteY3" fmla="*/ 937063 h 1568128"/>
                  <a:gd name="connsiteX4" fmla="*/ 0 w 1429554"/>
                  <a:gd name="connsiteY4" fmla="*/ 25758 h 1568128"/>
                  <a:gd name="connsiteX0" fmla="*/ 0 w 1429554"/>
                  <a:gd name="connsiteY0" fmla="*/ 0 h 1542370"/>
                  <a:gd name="connsiteX1" fmla="*/ 978793 w 1429554"/>
                  <a:gd name="connsiteY1" fmla="*/ 321971 h 1542370"/>
                  <a:gd name="connsiteX2" fmla="*/ 1429554 w 1429554"/>
                  <a:gd name="connsiteY2" fmla="*/ 1542370 h 1542370"/>
                  <a:gd name="connsiteX3" fmla="*/ 347729 w 1429554"/>
                  <a:gd name="connsiteY3" fmla="*/ 911305 h 1542370"/>
                  <a:gd name="connsiteX4" fmla="*/ 0 w 1429554"/>
                  <a:gd name="connsiteY4" fmla="*/ 0 h 1542370"/>
                  <a:gd name="connsiteX0" fmla="*/ 0 w 1442433"/>
                  <a:gd name="connsiteY0" fmla="*/ 0 h 1581007"/>
                  <a:gd name="connsiteX1" fmla="*/ 991672 w 1442433"/>
                  <a:gd name="connsiteY1" fmla="*/ 360608 h 1581007"/>
                  <a:gd name="connsiteX2" fmla="*/ 1442433 w 1442433"/>
                  <a:gd name="connsiteY2" fmla="*/ 1581007 h 1581007"/>
                  <a:gd name="connsiteX3" fmla="*/ 360608 w 1442433"/>
                  <a:gd name="connsiteY3" fmla="*/ 949942 h 1581007"/>
                  <a:gd name="connsiteX4" fmla="*/ 0 w 1442433"/>
                  <a:gd name="connsiteY4" fmla="*/ 0 h 1581007"/>
                  <a:gd name="connsiteX0" fmla="*/ 0 w 1442433"/>
                  <a:gd name="connsiteY0" fmla="*/ 0 h 1581007"/>
                  <a:gd name="connsiteX1" fmla="*/ 991672 w 1442433"/>
                  <a:gd name="connsiteY1" fmla="*/ 360608 h 1581007"/>
                  <a:gd name="connsiteX2" fmla="*/ 1442433 w 1442433"/>
                  <a:gd name="connsiteY2" fmla="*/ 1581007 h 1581007"/>
                  <a:gd name="connsiteX3" fmla="*/ 669701 w 1442433"/>
                  <a:gd name="connsiteY3" fmla="*/ 1156005 h 1581007"/>
                  <a:gd name="connsiteX4" fmla="*/ 360608 w 1442433"/>
                  <a:gd name="connsiteY4" fmla="*/ 949942 h 1581007"/>
                  <a:gd name="connsiteX5" fmla="*/ 0 w 1442433"/>
                  <a:gd name="connsiteY5" fmla="*/ 0 h 1581007"/>
                  <a:gd name="connsiteX0" fmla="*/ 0 w 1442433"/>
                  <a:gd name="connsiteY0" fmla="*/ 0 h 1581007"/>
                  <a:gd name="connsiteX1" fmla="*/ 991672 w 1442433"/>
                  <a:gd name="connsiteY1" fmla="*/ 360608 h 1581007"/>
                  <a:gd name="connsiteX2" fmla="*/ 1442433 w 1442433"/>
                  <a:gd name="connsiteY2" fmla="*/ 1581007 h 1581007"/>
                  <a:gd name="connsiteX3" fmla="*/ 553791 w 1442433"/>
                  <a:gd name="connsiteY3" fmla="*/ 679487 h 1581007"/>
                  <a:gd name="connsiteX4" fmla="*/ 360608 w 1442433"/>
                  <a:gd name="connsiteY4" fmla="*/ 949942 h 1581007"/>
                  <a:gd name="connsiteX5" fmla="*/ 0 w 1442433"/>
                  <a:gd name="connsiteY5" fmla="*/ 0 h 1581007"/>
                  <a:gd name="connsiteX0" fmla="*/ 0 w 991672"/>
                  <a:gd name="connsiteY0" fmla="*/ 0 h 1143125"/>
                  <a:gd name="connsiteX1" fmla="*/ 991672 w 991672"/>
                  <a:gd name="connsiteY1" fmla="*/ 360608 h 1143125"/>
                  <a:gd name="connsiteX2" fmla="*/ 965915 w 991672"/>
                  <a:gd name="connsiteY2" fmla="*/ 1143125 h 1143125"/>
                  <a:gd name="connsiteX3" fmla="*/ 553791 w 991672"/>
                  <a:gd name="connsiteY3" fmla="*/ 679487 h 1143125"/>
                  <a:gd name="connsiteX4" fmla="*/ 360608 w 991672"/>
                  <a:gd name="connsiteY4" fmla="*/ 949942 h 1143125"/>
                  <a:gd name="connsiteX5" fmla="*/ 0 w 991672"/>
                  <a:gd name="connsiteY5" fmla="*/ 0 h 1143125"/>
                  <a:gd name="connsiteX0" fmla="*/ 0 w 991672"/>
                  <a:gd name="connsiteY0" fmla="*/ 0 h 1045493"/>
                  <a:gd name="connsiteX1" fmla="*/ 991672 w 991672"/>
                  <a:gd name="connsiteY1" fmla="*/ 360608 h 1045493"/>
                  <a:gd name="connsiteX2" fmla="*/ 882572 w 991672"/>
                  <a:gd name="connsiteY2" fmla="*/ 1045493 h 1045493"/>
                  <a:gd name="connsiteX3" fmla="*/ 553791 w 991672"/>
                  <a:gd name="connsiteY3" fmla="*/ 679487 h 1045493"/>
                  <a:gd name="connsiteX4" fmla="*/ 360608 w 991672"/>
                  <a:gd name="connsiteY4" fmla="*/ 949942 h 1045493"/>
                  <a:gd name="connsiteX5" fmla="*/ 0 w 991672"/>
                  <a:gd name="connsiteY5" fmla="*/ 0 h 1045493"/>
                  <a:gd name="connsiteX0" fmla="*/ 0 w 991672"/>
                  <a:gd name="connsiteY0" fmla="*/ 0 h 1045493"/>
                  <a:gd name="connsiteX1" fmla="*/ 991672 w 991672"/>
                  <a:gd name="connsiteY1" fmla="*/ 360608 h 1045493"/>
                  <a:gd name="connsiteX2" fmla="*/ 910443 w 991672"/>
                  <a:gd name="connsiteY2" fmla="*/ 875051 h 1045493"/>
                  <a:gd name="connsiteX3" fmla="*/ 882572 w 991672"/>
                  <a:gd name="connsiteY3" fmla="*/ 1045493 h 1045493"/>
                  <a:gd name="connsiteX4" fmla="*/ 553791 w 991672"/>
                  <a:gd name="connsiteY4" fmla="*/ 679487 h 1045493"/>
                  <a:gd name="connsiteX5" fmla="*/ 360608 w 991672"/>
                  <a:gd name="connsiteY5" fmla="*/ 949942 h 1045493"/>
                  <a:gd name="connsiteX6" fmla="*/ 0 w 991672"/>
                  <a:gd name="connsiteY6" fmla="*/ 0 h 1045493"/>
                  <a:gd name="connsiteX0" fmla="*/ 0 w 1062843"/>
                  <a:gd name="connsiteY0" fmla="*/ 0 h 1045493"/>
                  <a:gd name="connsiteX1" fmla="*/ 991672 w 1062843"/>
                  <a:gd name="connsiteY1" fmla="*/ 360608 h 1045493"/>
                  <a:gd name="connsiteX2" fmla="*/ 1062843 w 1062843"/>
                  <a:gd name="connsiteY2" fmla="*/ 894101 h 1045493"/>
                  <a:gd name="connsiteX3" fmla="*/ 882572 w 1062843"/>
                  <a:gd name="connsiteY3" fmla="*/ 1045493 h 1045493"/>
                  <a:gd name="connsiteX4" fmla="*/ 553791 w 1062843"/>
                  <a:gd name="connsiteY4" fmla="*/ 679487 h 1045493"/>
                  <a:gd name="connsiteX5" fmla="*/ 360608 w 1062843"/>
                  <a:gd name="connsiteY5" fmla="*/ 949942 h 1045493"/>
                  <a:gd name="connsiteX6" fmla="*/ 0 w 1062843"/>
                  <a:gd name="connsiteY6" fmla="*/ 0 h 1045493"/>
                  <a:gd name="connsiteX0" fmla="*/ 0 w 1062843"/>
                  <a:gd name="connsiteY0" fmla="*/ 0 h 1047875"/>
                  <a:gd name="connsiteX1" fmla="*/ 991672 w 1062843"/>
                  <a:gd name="connsiteY1" fmla="*/ 360608 h 1047875"/>
                  <a:gd name="connsiteX2" fmla="*/ 1062843 w 1062843"/>
                  <a:gd name="connsiteY2" fmla="*/ 894101 h 1047875"/>
                  <a:gd name="connsiteX3" fmla="*/ 882572 w 1062843"/>
                  <a:gd name="connsiteY3" fmla="*/ 1047875 h 1047875"/>
                  <a:gd name="connsiteX4" fmla="*/ 553791 w 1062843"/>
                  <a:gd name="connsiteY4" fmla="*/ 679487 h 1047875"/>
                  <a:gd name="connsiteX5" fmla="*/ 360608 w 1062843"/>
                  <a:gd name="connsiteY5" fmla="*/ 949942 h 1047875"/>
                  <a:gd name="connsiteX6" fmla="*/ 0 w 1062843"/>
                  <a:gd name="connsiteY6" fmla="*/ 0 h 1047875"/>
                  <a:gd name="connsiteX0" fmla="*/ 0 w 1062843"/>
                  <a:gd name="connsiteY0" fmla="*/ 0 h 1047875"/>
                  <a:gd name="connsiteX1" fmla="*/ 991672 w 1062843"/>
                  <a:gd name="connsiteY1" fmla="*/ 360608 h 1047875"/>
                  <a:gd name="connsiteX2" fmla="*/ 1010455 w 1062843"/>
                  <a:gd name="connsiteY2" fmla="*/ 501195 h 1047875"/>
                  <a:gd name="connsiteX3" fmla="*/ 1062843 w 1062843"/>
                  <a:gd name="connsiteY3" fmla="*/ 894101 h 1047875"/>
                  <a:gd name="connsiteX4" fmla="*/ 882572 w 1062843"/>
                  <a:gd name="connsiteY4" fmla="*/ 1047875 h 1047875"/>
                  <a:gd name="connsiteX5" fmla="*/ 553791 w 1062843"/>
                  <a:gd name="connsiteY5" fmla="*/ 679487 h 1047875"/>
                  <a:gd name="connsiteX6" fmla="*/ 360608 w 1062843"/>
                  <a:gd name="connsiteY6" fmla="*/ 949942 h 1047875"/>
                  <a:gd name="connsiteX7" fmla="*/ 0 w 1062843"/>
                  <a:gd name="connsiteY7" fmla="*/ 0 h 1047875"/>
                  <a:gd name="connsiteX0" fmla="*/ 0 w 1062843"/>
                  <a:gd name="connsiteY0" fmla="*/ 0 h 1047875"/>
                  <a:gd name="connsiteX1" fmla="*/ 991672 w 1062843"/>
                  <a:gd name="connsiteY1" fmla="*/ 360608 h 1047875"/>
                  <a:gd name="connsiteX2" fmla="*/ 750898 w 1062843"/>
                  <a:gd name="connsiteY2" fmla="*/ 529770 h 1047875"/>
                  <a:gd name="connsiteX3" fmla="*/ 1062843 w 1062843"/>
                  <a:gd name="connsiteY3" fmla="*/ 894101 h 1047875"/>
                  <a:gd name="connsiteX4" fmla="*/ 882572 w 1062843"/>
                  <a:gd name="connsiteY4" fmla="*/ 1047875 h 1047875"/>
                  <a:gd name="connsiteX5" fmla="*/ 553791 w 1062843"/>
                  <a:gd name="connsiteY5" fmla="*/ 679487 h 1047875"/>
                  <a:gd name="connsiteX6" fmla="*/ 360608 w 1062843"/>
                  <a:gd name="connsiteY6" fmla="*/ 949942 h 1047875"/>
                  <a:gd name="connsiteX7" fmla="*/ 0 w 1062843"/>
                  <a:gd name="connsiteY7" fmla="*/ 0 h 1047875"/>
                  <a:gd name="connsiteX0" fmla="*/ 0 w 1084274"/>
                  <a:gd name="connsiteY0" fmla="*/ 0 h 1047875"/>
                  <a:gd name="connsiteX1" fmla="*/ 991672 w 1084274"/>
                  <a:gd name="connsiteY1" fmla="*/ 360608 h 1047875"/>
                  <a:gd name="connsiteX2" fmla="*/ 750898 w 1084274"/>
                  <a:gd name="connsiteY2" fmla="*/ 529770 h 1047875"/>
                  <a:gd name="connsiteX3" fmla="*/ 1084274 w 1084274"/>
                  <a:gd name="connsiteY3" fmla="*/ 882195 h 1047875"/>
                  <a:gd name="connsiteX4" fmla="*/ 882572 w 1084274"/>
                  <a:gd name="connsiteY4" fmla="*/ 1047875 h 1047875"/>
                  <a:gd name="connsiteX5" fmla="*/ 553791 w 1084274"/>
                  <a:gd name="connsiteY5" fmla="*/ 679487 h 1047875"/>
                  <a:gd name="connsiteX6" fmla="*/ 360608 w 1084274"/>
                  <a:gd name="connsiteY6" fmla="*/ 949942 h 1047875"/>
                  <a:gd name="connsiteX7" fmla="*/ 0 w 1084274"/>
                  <a:gd name="connsiteY7" fmla="*/ 0 h 1047875"/>
                  <a:gd name="connsiteX0" fmla="*/ 0 w 1074749"/>
                  <a:gd name="connsiteY0" fmla="*/ 0 h 1055019"/>
                  <a:gd name="connsiteX1" fmla="*/ 982147 w 1074749"/>
                  <a:gd name="connsiteY1" fmla="*/ 367752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44266 w 1074749"/>
                  <a:gd name="connsiteY5" fmla="*/ 686631 h 1055019"/>
                  <a:gd name="connsiteX6" fmla="*/ 351083 w 1074749"/>
                  <a:gd name="connsiteY6" fmla="*/ 957086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82147 w 1074749"/>
                  <a:gd name="connsiteY1" fmla="*/ 367752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44266 w 1074749"/>
                  <a:gd name="connsiteY5" fmla="*/ 686631 h 1055019"/>
                  <a:gd name="connsiteX6" fmla="*/ 351083 w 1074749"/>
                  <a:gd name="connsiteY6" fmla="*/ 957086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82147 w 1074749"/>
                  <a:gd name="connsiteY1" fmla="*/ 367752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51409 w 1074749"/>
                  <a:gd name="connsiteY5" fmla="*/ 703299 h 1055019"/>
                  <a:gd name="connsiteX6" fmla="*/ 351083 w 1074749"/>
                  <a:gd name="connsiteY6" fmla="*/ 957086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82147 w 1074749"/>
                  <a:gd name="connsiteY1" fmla="*/ 367752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51083 w 1074749"/>
                  <a:gd name="connsiteY6" fmla="*/ 957086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82147 w 1074749"/>
                  <a:gd name="connsiteY1" fmla="*/ 367752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41558 w 1074749"/>
                  <a:gd name="connsiteY6" fmla="*/ 933274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72622 w 1074749"/>
                  <a:gd name="connsiteY1" fmla="*/ 355846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41558 w 1074749"/>
                  <a:gd name="connsiteY6" fmla="*/ 933274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65478 w 1074749"/>
                  <a:gd name="connsiteY1" fmla="*/ 353464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41558 w 1074749"/>
                  <a:gd name="connsiteY6" fmla="*/ 933274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65478 w 1074749"/>
                  <a:gd name="connsiteY1" fmla="*/ 353464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32033 w 1074749"/>
                  <a:gd name="connsiteY6" fmla="*/ 923749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65478 w 1074749"/>
                  <a:gd name="connsiteY1" fmla="*/ 353464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32033 w 1074749"/>
                  <a:gd name="connsiteY6" fmla="*/ 923749 h 1055019"/>
                  <a:gd name="connsiteX7" fmla="*/ 0 w 1074749"/>
                  <a:gd name="connsiteY7" fmla="*/ 0 h 1055019"/>
                  <a:gd name="connsiteX0" fmla="*/ 0 w 1074749"/>
                  <a:gd name="connsiteY0" fmla="*/ 0 h 1055019"/>
                  <a:gd name="connsiteX1" fmla="*/ 965478 w 1074749"/>
                  <a:gd name="connsiteY1" fmla="*/ 353464 h 1055019"/>
                  <a:gd name="connsiteX2" fmla="*/ 741373 w 1074749"/>
                  <a:gd name="connsiteY2" fmla="*/ 536914 h 1055019"/>
                  <a:gd name="connsiteX3" fmla="*/ 1074749 w 1074749"/>
                  <a:gd name="connsiteY3" fmla="*/ 889339 h 1055019"/>
                  <a:gd name="connsiteX4" fmla="*/ 873047 w 1074749"/>
                  <a:gd name="connsiteY4" fmla="*/ 1055019 h 1055019"/>
                  <a:gd name="connsiteX5" fmla="*/ 563316 w 1074749"/>
                  <a:gd name="connsiteY5" fmla="*/ 708062 h 1055019"/>
                  <a:gd name="connsiteX6" fmla="*/ 332033 w 1074749"/>
                  <a:gd name="connsiteY6" fmla="*/ 923749 h 1055019"/>
                  <a:gd name="connsiteX7" fmla="*/ 0 w 1074749"/>
                  <a:gd name="connsiteY7" fmla="*/ 0 h 1055019"/>
                  <a:gd name="connsiteX0" fmla="*/ 0 w 1105229"/>
                  <a:gd name="connsiteY0" fmla="*/ 0 h 1055019"/>
                  <a:gd name="connsiteX1" fmla="*/ 995958 w 1105229"/>
                  <a:gd name="connsiteY1" fmla="*/ 353464 h 1055019"/>
                  <a:gd name="connsiteX2" fmla="*/ 771853 w 1105229"/>
                  <a:gd name="connsiteY2" fmla="*/ 536914 h 1055019"/>
                  <a:gd name="connsiteX3" fmla="*/ 1105229 w 1105229"/>
                  <a:gd name="connsiteY3" fmla="*/ 889339 h 1055019"/>
                  <a:gd name="connsiteX4" fmla="*/ 903527 w 1105229"/>
                  <a:gd name="connsiteY4" fmla="*/ 1055019 h 1055019"/>
                  <a:gd name="connsiteX5" fmla="*/ 593796 w 1105229"/>
                  <a:gd name="connsiteY5" fmla="*/ 708062 h 1055019"/>
                  <a:gd name="connsiteX6" fmla="*/ 362513 w 1105229"/>
                  <a:gd name="connsiteY6" fmla="*/ 923749 h 1055019"/>
                  <a:gd name="connsiteX7" fmla="*/ 0 w 1105229"/>
                  <a:gd name="connsiteY7" fmla="*/ 0 h 1055019"/>
                  <a:gd name="connsiteX0" fmla="*/ 0 w 1051889"/>
                  <a:gd name="connsiteY0" fmla="*/ 0 h 1047399"/>
                  <a:gd name="connsiteX1" fmla="*/ 942618 w 1051889"/>
                  <a:gd name="connsiteY1" fmla="*/ 345844 h 1047399"/>
                  <a:gd name="connsiteX2" fmla="*/ 718513 w 1051889"/>
                  <a:gd name="connsiteY2" fmla="*/ 529294 h 1047399"/>
                  <a:gd name="connsiteX3" fmla="*/ 1051889 w 1051889"/>
                  <a:gd name="connsiteY3" fmla="*/ 881719 h 1047399"/>
                  <a:gd name="connsiteX4" fmla="*/ 850187 w 1051889"/>
                  <a:gd name="connsiteY4" fmla="*/ 1047399 h 1047399"/>
                  <a:gd name="connsiteX5" fmla="*/ 540456 w 1051889"/>
                  <a:gd name="connsiteY5" fmla="*/ 700442 h 1047399"/>
                  <a:gd name="connsiteX6" fmla="*/ 309173 w 1051889"/>
                  <a:gd name="connsiteY6" fmla="*/ 916129 h 1047399"/>
                  <a:gd name="connsiteX7" fmla="*/ 0 w 1051889"/>
                  <a:gd name="connsiteY7" fmla="*/ 0 h 1047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889" h="1047399">
                    <a:moveTo>
                      <a:pt x="0" y="0"/>
                    </a:moveTo>
                    <a:lnTo>
                      <a:pt x="942618" y="345844"/>
                    </a:lnTo>
                    <a:lnTo>
                      <a:pt x="718513" y="529294"/>
                    </a:lnTo>
                    <a:lnTo>
                      <a:pt x="1051889" y="881719"/>
                    </a:lnTo>
                    <a:lnTo>
                      <a:pt x="850187" y="1047399"/>
                    </a:lnTo>
                    <a:lnTo>
                      <a:pt x="540456" y="700442"/>
                    </a:lnTo>
                    <a:lnTo>
                      <a:pt x="309173" y="9161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02D6F8-BB5A-1B47-A6FE-C5C15DCF4E43}"/>
              </a:ext>
            </a:extLst>
          </p:cNvPr>
          <p:cNvGrpSpPr/>
          <p:nvPr/>
        </p:nvGrpSpPr>
        <p:grpSpPr>
          <a:xfrm>
            <a:off x="7271707" y="1982657"/>
            <a:ext cx="972009" cy="972005"/>
            <a:chOff x="5617067" y="2410029"/>
            <a:chExt cx="887589" cy="887586"/>
          </a:xfrm>
        </p:grpSpPr>
        <p:sp>
          <p:nvSpPr>
            <p:cNvPr id="47" name="Flowchart: Connector 105">
              <a:extLst>
                <a:ext uri="{FF2B5EF4-FFF2-40B4-BE49-F238E27FC236}">
                  <a16:creationId xmlns:a16="http://schemas.microsoft.com/office/drawing/2014/main" id="{877B6570-3E65-074C-9C50-368D636023C1}"/>
                </a:ext>
              </a:extLst>
            </p:cNvPr>
            <p:cNvSpPr/>
            <p:nvPr/>
          </p:nvSpPr>
          <p:spPr>
            <a:xfrm>
              <a:off x="5617067" y="2410029"/>
              <a:ext cx="887589" cy="887586"/>
            </a:xfrm>
            <a:prstGeom prst="flowChartConnector">
              <a:avLst/>
            </a:prstGeom>
            <a:solidFill>
              <a:srgbClr val="7363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52E5352-A65C-264A-B7FD-29B4E9982205}"/>
                </a:ext>
              </a:extLst>
            </p:cNvPr>
            <p:cNvGrpSpPr/>
            <p:nvPr/>
          </p:nvGrpSpPr>
          <p:grpSpPr>
            <a:xfrm>
              <a:off x="5866460" y="2679774"/>
              <a:ext cx="388803" cy="348096"/>
              <a:chOff x="7352478" y="1412711"/>
              <a:chExt cx="845488" cy="756966"/>
            </a:xfrm>
            <a:solidFill>
              <a:schemeClr val="bg1"/>
            </a:solidFill>
          </p:grpSpPr>
          <p:sp>
            <p:nvSpPr>
              <p:cNvPr id="49" name="Rectangle 1">
                <a:extLst>
                  <a:ext uri="{FF2B5EF4-FFF2-40B4-BE49-F238E27FC236}">
                    <a16:creationId xmlns:a16="http://schemas.microsoft.com/office/drawing/2014/main" id="{2B920B9C-E87D-614E-B9C9-A3CA239E8E66}"/>
                  </a:ext>
                </a:extLst>
              </p:cNvPr>
              <p:cNvSpPr/>
              <p:nvPr/>
            </p:nvSpPr>
            <p:spPr>
              <a:xfrm>
                <a:off x="7579293" y="1412711"/>
                <a:ext cx="618673" cy="331756"/>
              </a:xfrm>
              <a:custGeom>
                <a:avLst/>
                <a:gdLst>
                  <a:gd name="connsiteX0" fmla="*/ 0 w 4516017"/>
                  <a:gd name="connsiteY0" fmla="*/ 0 h 2612572"/>
                  <a:gd name="connsiteX1" fmla="*/ 4516017 w 4516017"/>
                  <a:gd name="connsiteY1" fmla="*/ 0 h 2612572"/>
                  <a:gd name="connsiteX2" fmla="*/ 4516017 w 4516017"/>
                  <a:gd name="connsiteY2" fmla="*/ 2612572 h 2612572"/>
                  <a:gd name="connsiteX3" fmla="*/ 0 w 4516017"/>
                  <a:gd name="connsiteY3" fmla="*/ 2612572 h 2612572"/>
                  <a:gd name="connsiteX4" fmla="*/ 0 w 4516017"/>
                  <a:gd name="connsiteY4" fmla="*/ 0 h 2612572"/>
                  <a:gd name="connsiteX0" fmla="*/ 0 w 4516017"/>
                  <a:gd name="connsiteY0" fmla="*/ 37322 h 2649894"/>
                  <a:gd name="connsiteX1" fmla="*/ 3638940 w 4516017"/>
                  <a:gd name="connsiteY1" fmla="*/ 0 h 2649894"/>
                  <a:gd name="connsiteX2" fmla="*/ 4516017 w 4516017"/>
                  <a:gd name="connsiteY2" fmla="*/ 2649894 h 2649894"/>
                  <a:gd name="connsiteX3" fmla="*/ 0 w 4516017"/>
                  <a:gd name="connsiteY3" fmla="*/ 2649894 h 2649894"/>
                  <a:gd name="connsiteX4" fmla="*/ 0 w 4516017"/>
                  <a:gd name="connsiteY4" fmla="*/ 37322 h 2649894"/>
                  <a:gd name="connsiteX0" fmla="*/ 0 w 4453264"/>
                  <a:gd name="connsiteY0" fmla="*/ 37322 h 2649894"/>
                  <a:gd name="connsiteX1" fmla="*/ 3638940 w 4453264"/>
                  <a:gd name="connsiteY1" fmla="*/ 0 h 2649894"/>
                  <a:gd name="connsiteX2" fmla="*/ 4453264 w 4453264"/>
                  <a:gd name="connsiteY2" fmla="*/ 1457588 h 2649894"/>
                  <a:gd name="connsiteX3" fmla="*/ 0 w 4453264"/>
                  <a:gd name="connsiteY3" fmla="*/ 2649894 h 2649894"/>
                  <a:gd name="connsiteX4" fmla="*/ 0 w 4453264"/>
                  <a:gd name="connsiteY4" fmla="*/ 37322 h 2649894"/>
                  <a:gd name="connsiteX0" fmla="*/ 0 w 4453264"/>
                  <a:gd name="connsiteY0" fmla="*/ 0 h 2612572"/>
                  <a:gd name="connsiteX1" fmla="*/ 3576188 w 4453264"/>
                  <a:gd name="connsiteY1" fmla="*/ 25431 h 2612572"/>
                  <a:gd name="connsiteX2" fmla="*/ 4453264 w 4453264"/>
                  <a:gd name="connsiteY2" fmla="*/ 1420266 h 2612572"/>
                  <a:gd name="connsiteX3" fmla="*/ 0 w 4453264"/>
                  <a:gd name="connsiteY3" fmla="*/ 2612572 h 2612572"/>
                  <a:gd name="connsiteX4" fmla="*/ 0 w 4453264"/>
                  <a:gd name="connsiteY4" fmla="*/ 0 h 2612572"/>
                  <a:gd name="connsiteX0" fmla="*/ 0 w 4471193"/>
                  <a:gd name="connsiteY0" fmla="*/ 0 h 2612572"/>
                  <a:gd name="connsiteX1" fmla="*/ 3576188 w 4471193"/>
                  <a:gd name="connsiteY1" fmla="*/ 25431 h 2612572"/>
                  <a:gd name="connsiteX2" fmla="*/ 4471193 w 4471193"/>
                  <a:gd name="connsiteY2" fmla="*/ 1007890 h 2612572"/>
                  <a:gd name="connsiteX3" fmla="*/ 0 w 4471193"/>
                  <a:gd name="connsiteY3" fmla="*/ 2612572 h 2612572"/>
                  <a:gd name="connsiteX4" fmla="*/ 0 w 4471193"/>
                  <a:gd name="connsiteY4" fmla="*/ 0 h 2612572"/>
                  <a:gd name="connsiteX0" fmla="*/ 0 w 4471193"/>
                  <a:gd name="connsiteY0" fmla="*/ 0 h 2612572"/>
                  <a:gd name="connsiteX1" fmla="*/ 3637873 w 4471193"/>
                  <a:gd name="connsiteY1" fmla="*/ 94374 h 2612572"/>
                  <a:gd name="connsiteX2" fmla="*/ 4471193 w 4471193"/>
                  <a:gd name="connsiteY2" fmla="*/ 1007890 h 2612572"/>
                  <a:gd name="connsiteX3" fmla="*/ 0 w 4471193"/>
                  <a:gd name="connsiteY3" fmla="*/ 2612572 h 2612572"/>
                  <a:gd name="connsiteX4" fmla="*/ 0 w 4471193"/>
                  <a:gd name="connsiteY4" fmla="*/ 0 h 2612572"/>
                  <a:gd name="connsiteX0" fmla="*/ 0 w 4394993"/>
                  <a:gd name="connsiteY0" fmla="*/ 0 h 2612572"/>
                  <a:gd name="connsiteX1" fmla="*/ 3637873 w 4394993"/>
                  <a:gd name="connsiteY1" fmla="*/ 94374 h 2612572"/>
                  <a:gd name="connsiteX2" fmla="*/ 4394993 w 4394993"/>
                  <a:gd name="connsiteY2" fmla="*/ 913547 h 2612572"/>
                  <a:gd name="connsiteX3" fmla="*/ 0 w 4394993"/>
                  <a:gd name="connsiteY3" fmla="*/ 2612572 h 2612572"/>
                  <a:gd name="connsiteX4" fmla="*/ 0 w 4394993"/>
                  <a:gd name="connsiteY4" fmla="*/ 0 h 2612572"/>
                  <a:gd name="connsiteX0" fmla="*/ 0 w 4394993"/>
                  <a:gd name="connsiteY0" fmla="*/ 0 h 2612572"/>
                  <a:gd name="connsiteX1" fmla="*/ 3645131 w 4394993"/>
                  <a:gd name="connsiteY1" fmla="*/ 94374 h 2612572"/>
                  <a:gd name="connsiteX2" fmla="*/ 4394993 w 4394993"/>
                  <a:gd name="connsiteY2" fmla="*/ 913547 h 2612572"/>
                  <a:gd name="connsiteX3" fmla="*/ 0 w 4394993"/>
                  <a:gd name="connsiteY3" fmla="*/ 2612572 h 2612572"/>
                  <a:gd name="connsiteX4" fmla="*/ 0 w 4394993"/>
                  <a:gd name="connsiteY4" fmla="*/ 0 h 2612572"/>
                  <a:gd name="connsiteX0" fmla="*/ 0 w 4394993"/>
                  <a:gd name="connsiteY0" fmla="*/ 0 h 2612572"/>
                  <a:gd name="connsiteX1" fmla="*/ 2698102 w 4394993"/>
                  <a:gd name="connsiteY1" fmla="*/ 71535 h 2612572"/>
                  <a:gd name="connsiteX2" fmla="*/ 3645131 w 4394993"/>
                  <a:gd name="connsiteY2" fmla="*/ 94374 h 2612572"/>
                  <a:gd name="connsiteX3" fmla="*/ 4394993 w 4394993"/>
                  <a:gd name="connsiteY3" fmla="*/ 913547 h 2612572"/>
                  <a:gd name="connsiteX4" fmla="*/ 0 w 4394993"/>
                  <a:gd name="connsiteY4" fmla="*/ 2612572 h 2612572"/>
                  <a:gd name="connsiteX5" fmla="*/ 0 w 4394993"/>
                  <a:gd name="connsiteY5" fmla="*/ 0 h 2612572"/>
                  <a:gd name="connsiteX0" fmla="*/ 0 w 4394993"/>
                  <a:gd name="connsiteY0" fmla="*/ 0 h 2612572"/>
                  <a:gd name="connsiteX1" fmla="*/ 3158930 w 4394993"/>
                  <a:gd name="connsiteY1" fmla="*/ 60650 h 2612572"/>
                  <a:gd name="connsiteX2" fmla="*/ 3645131 w 4394993"/>
                  <a:gd name="connsiteY2" fmla="*/ 94374 h 2612572"/>
                  <a:gd name="connsiteX3" fmla="*/ 4394993 w 4394993"/>
                  <a:gd name="connsiteY3" fmla="*/ 913547 h 2612572"/>
                  <a:gd name="connsiteX4" fmla="*/ 0 w 4394993"/>
                  <a:gd name="connsiteY4" fmla="*/ 2612572 h 2612572"/>
                  <a:gd name="connsiteX5" fmla="*/ 0 w 4394993"/>
                  <a:gd name="connsiteY5" fmla="*/ 0 h 2612572"/>
                  <a:gd name="connsiteX0" fmla="*/ 0 w 4394993"/>
                  <a:gd name="connsiteY0" fmla="*/ 0 h 2612572"/>
                  <a:gd name="connsiteX1" fmla="*/ 2306217 w 4394993"/>
                  <a:gd name="connsiteY1" fmla="*/ 46135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0 h 2612572"/>
                  <a:gd name="connsiteX1" fmla="*/ 2679960 w 4394993"/>
                  <a:gd name="connsiteY1" fmla="*/ 292878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0 h 2612572"/>
                  <a:gd name="connsiteX1" fmla="*/ 2679960 w 4394993"/>
                  <a:gd name="connsiteY1" fmla="*/ 292878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9251 h 2621823"/>
                  <a:gd name="connsiteX1" fmla="*/ 2679960 w 4394993"/>
                  <a:gd name="connsiteY1" fmla="*/ 302129 h 2621823"/>
                  <a:gd name="connsiteX2" fmla="*/ 3158930 w 4394993"/>
                  <a:gd name="connsiteY2" fmla="*/ 69901 h 2621823"/>
                  <a:gd name="connsiteX3" fmla="*/ 3645131 w 4394993"/>
                  <a:gd name="connsiteY3" fmla="*/ 103625 h 2621823"/>
                  <a:gd name="connsiteX4" fmla="*/ 4394993 w 4394993"/>
                  <a:gd name="connsiteY4" fmla="*/ 922798 h 2621823"/>
                  <a:gd name="connsiteX5" fmla="*/ 0 w 4394993"/>
                  <a:gd name="connsiteY5" fmla="*/ 2621823 h 2621823"/>
                  <a:gd name="connsiteX6" fmla="*/ 0 w 4394993"/>
                  <a:gd name="connsiteY6" fmla="*/ 9251 h 2621823"/>
                  <a:gd name="connsiteX0" fmla="*/ 0 w 4394993"/>
                  <a:gd name="connsiteY0" fmla="*/ 21038 h 2633610"/>
                  <a:gd name="connsiteX1" fmla="*/ 2679960 w 4394993"/>
                  <a:gd name="connsiteY1" fmla="*/ 313916 h 2633610"/>
                  <a:gd name="connsiteX2" fmla="*/ 3158930 w 4394993"/>
                  <a:gd name="connsiteY2" fmla="*/ 81688 h 2633610"/>
                  <a:gd name="connsiteX3" fmla="*/ 3645131 w 4394993"/>
                  <a:gd name="connsiteY3" fmla="*/ 115412 h 2633610"/>
                  <a:gd name="connsiteX4" fmla="*/ 4394993 w 4394993"/>
                  <a:gd name="connsiteY4" fmla="*/ 934585 h 2633610"/>
                  <a:gd name="connsiteX5" fmla="*/ 0 w 4394993"/>
                  <a:gd name="connsiteY5" fmla="*/ 2633610 h 2633610"/>
                  <a:gd name="connsiteX6" fmla="*/ 0 w 4394993"/>
                  <a:gd name="connsiteY6" fmla="*/ 21038 h 2633610"/>
                  <a:gd name="connsiteX0" fmla="*/ 0 w 4394993"/>
                  <a:gd name="connsiteY0" fmla="*/ 16214 h 2628786"/>
                  <a:gd name="connsiteX1" fmla="*/ 2679960 w 4394993"/>
                  <a:gd name="connsiteY1" fmla="*/ 309092 h 2628786"/>
                  <a:gd name="connsiteX2" fmla="*/ 3158930 w 4394993"/>
                  <a:gd name="connsiteY2" fmla="*/ 76864 h 2628786"/>
                  <a:gd name="connsiteX3" fmla="*/ 3645131 w 4394993"/>
                  <a:gd name="connsiteY3" fmla="*/ 110588 h 2628786"/>
                  <a:gd name="connsiteX4" fmla="*/ 4394993 w 4394993"/>
                  <a:gd name="connsiteY4" fmla="*/ 929761 h 2628786"/>
                  <a:gd name="connsiteX5" fmla="*/ 0 w 4394993"/>
                  <a:gd name="connsiteY5" fmla="*/ 2628786 h 2628786"/>
                  <a:gd name="connsiteX6" fmla="*/ 0 w 4394993"/>
                  <a:gd name="connsiteY6" fmla="*/ 16214 h 2628786"/>
                  <a:gd name="connsiteX0" fmla="*/ 0 w 4394993"/>
                  <a:gd name="connsiteY0" fmla="*/ 21436 h 2634008"/>
                  <a:gd name="connsiteX1" fmla="*/ 2679960 w 4394993"/>
                  <a:gd name="connsiteY1" fmla="*/ 314314 h 2634008"/>
                  <a:gd name="connsiteX2" fmla="*/ 3148045 w 4394993"/>
                  <a:gd name="connsiteY2" fmla="*/ 74829 h 2634008"/>
                  <a:gd name="connsiteX3" fmla="*/ 3645131 w 4394993"/>
                  <a:gd name="connsiteY3" fmla="*/ 115810 h 2634008"/>
                  <a:gd name="connsiteX4" fmla="*/ 4394993 w 4394993"/>
                  <a:gd name="connsiteY4" fmla="*/ 934983 h 2634008"/>
                  <a:gd name="connsiteX5" fmla="*/ 0 w 4394993"/>
                  <a:gd name="connsiteY5" fmla="*/ 2634008 h 2634008"/>
                  <a:gd name="connsiteX6" fmla="*/ 0 w 4394993"/>
                  <a:gd name="connsiteY6" fmla="*/ 21436 h 2634008"/>
                  <a:gd name="connsiteX0" fmla="*/ 0 w 4394993"/>
                  <a:gd name="connsiteY0" fmla="*/ 21436 h 2634008"/>
                  <a:gd name="connsiteX1" fmla="*/ 2679960 w 4394993"/>
                  <a:gd name="connsiteY1" fmla="*/ 314314 h 2634008"/>
                  <a:gd name="connsiteX2" fmla="*/ 3148045 w 4394993"/>
                  <a:gd name="connsiteY2" fmla="*/ 74829 h 2634008"/>
                  <a:gd name="connsiteX3" fmla="*/ 3645131 w 4394993"/>
                  <a:gd name="connsiteY3" fmla="*/ 115810 h 2634008"/>
                  <a:gd name="connsiteX4" fmla="*/ 4394993 w 4394993"/>
                  <a:gd name="connsiteY4" fmla="*/ 934983 h 2634008"/>
                  <a:gd name="connsiteX5" fmla="*/ 0 w 4394993"/>
                  <a:gd name="connsiteY5" fmla="*/ 2634008 h 2634008"/>
                  <a:gd name="connsiteX6" fmla="*/ 0 w 4394993"/>
                  <a:gd name="connsiteY6" fmla="*/ 21436 h 2634008"/>
                  <a:gd name="connsiteX0" fmla="*/ 0 w 4394993"/>
                  <a:gd name="connsiteY0" fmla="*/ 18213 h 2630785"/>
                  <a:gd name="connsiteX1" fmla="*/ 2679960 w 4394993"/>
                  <a:gd name="connsiteY1" fmla="*/ 311091 h 2630785"/>
                  <a:gd name="connsiteX2" fmla="*/ 3148045 w 4394993"/>
                  <a:gd name="connsiteY2" fmla="*/ 71606 h 2630785"/>
                  <a:gd name="connsiteX3" fmla="*/ 3645131 w 4394993"/>
                  <a:gd name="connsiteY3" fmla="*/ 112587 h 2630785"/>
                  <a:gd name="connsiteX4" fmla="*/ 4394993 w 4394993"/>
                  <a:gd name="connsiteY4" fmla="*/ 931760 h 2630785"/>
                  <a:gd name="connsiteX5" fmla="*/ 0 w 4394993"/>
                  <a:gd name="connsiteY5" fmla="*/ 2630785 h 2630785"/>
                  <a:gd name="connsiteX6" fmla="*/ 0 w 4394993"/>
                  <a:gd name="connsiteY6" fmla="*/ 18213 h 2630785"/>
                  <a:gd name="connsiteX0" fmla="*/ 0 w 4394993"/>
                  <a:gd name="connsiteY0" fmla="*/ 29361 h 2641933"/>
                  <a:gd name="connsiteX1" fmla="*/ 2679960 w 4394993"/>
                  <a:gd name="connsiteY1" fmla="*/ 322239 h 2641933"/>
                  <a:gd name="connsiteX2" fmla="*/ 3148045 w 4394993"/>
                  <a:gd name="connsiteY2" fmla="*/ 82754 h 2641933"/>
                  <a:gd name="connsiteX3" fmla="*/ 3645131 w 4394993"/>
                  <a:gd name="connsiteY3" fmla="*/ 123735 h 2641933"/>
                  <a:gd name="connsiteX4" fmla="*/ 4394993 w 4394993"/>
                  <a:gd name="connsiteY4" fmla="*/ 942908 h 2641933"/>
                  <a:gd name="connsiteX5" fmla="*/ 0 w 4394993"/>
                  <a:gd name="connsiteY5" fmla="*/ 2641933 h 2641933"/>
                  <a:gd name="connsiteX6" fmla="*/ 0 w 4394993"/>
                  <a:gd name="connsiteY6" fmla="*/ 29361 h 2641933"/>
                  <a:gd name="connsiteX0" fmla="*/ 0 w 4394993"/>
                  <a:gd name="connsiteY0" fmla="*/ 21450 h 2634022"/>
                  <a:gd name="connsiteX1" fmla="*/ 2679960 w 4394993"/>
                  <a:gd name="connsiteY1" fmla="*/ 314328 h 2634022"/>
                  <a:gd name="connsiteX2" fmla="*/ 3148045 w 4394993"/>
                  <a:gd name="connsiteY2" fmla="*/ 74843 h 2634022"/>
                  <a:gd name="connsiteX3" fmla="*/ 3670531 w 4394993"/>
                  <a:gd name="connsiteY3" fmla="*/ 141224 h 2634022"/>
                  <a:gd name="connsiteX4" fmla="*/ 4394993 w 4394993"/>
                  <a:gd name="connsiteY4" fmla="*/ 934997 h 2634022"/>
                  <a:gd name="connsiteX5" fmla="*/ 0 w 4394993"/>
                  <a:gd name="connsiteY5" fmla="*/ 2634022 h 2634022"/>
                  <a:gd name="connsiteX6" fmla="*/ 0 w 4394993"/>
                  <a:gd name="connsiteY6" fmla="*/ 21450 h 2634022"/>
                  <a:gd name="connsiteX0" fmla="*/ 0 w 4394993"/>
                  <a:gd name="connsiteY0" fmla="*/ 21450 h 2634022"/>
                  <a:gd name="connsiteX1" fmla="*/ 2679960 w 4394993"/>
                  <a:gd name="connsiteY1" fmla="*/ 314328 h 2634022"/>
                  <a:gd name="connsiteX2" fmla="*/ 3148045 w 4394993"/>
                  <a:gd name="connsiteY2" fmla="*/ 74843 h 2634022"/>
                  <a:gd name="connsiteX3" fmla="*/ 3670531 w 4394993"/>
                  <a:gd name="connsiteY3" fmla="*/ 141224 h 2634022"/>
                  <a:gd name="connsiteX4" fmla="*/ 4394993 w 4394993"/>
                  <a:gd name="connsiteY4" fmla="*/ 934997 h 2634022"/>
                  <a:gd name="connsiteX5" fmla="*/ 3859245 w 4394993"/>
                  <a:gd name="connsiteY5" fmla="*/ 1130756 h 2634022"/>
                  <a:gd name="connsiteX6" fmla="*/ 0 w 4394993"/>
                  <a:gd name="connsiteY6" fmla="*/ 2634022 h 2634022"/>
                  <a:gd name="connsiteX7" fmla="*/ 0 w 4394993"/>
                  <a:gd name="connsiteY7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0 w 4465217"/>
                  <a:gd name="connsiteY6" fmla="*/ 2634022 h 2634022"/>
                  <a:gd name="connsiteX7" fmla="*/ 0 w 4465217"/>
                  <a:gd name="connsiteY7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3296817 w 4465217"/>
                  <a:gd name="connsiteY6" fmla="*/ 1678671 h 2634022"/>
                  <a:gd name="connsiteX7" fmla="*/ 0 w 4465217"/>
                  <a:gd name="connsiteY7" fmla="*/ 2634022 h 2634022"/>
                  <a:gd name="connsiteX8" fmla="*/ 0 w 4465217"/>
                  <a:gd name="connsiteY8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4171303 w 4465217"/>
                  <a:gd name="connsiteY6" fmla="*/ 1689557 h 2634022"/>
                  <a:gd name="connsiteX7" fmla="*/ 0 w 4465217"/>
                  <a:gd name="connsiteY7" fmla="*/ 2634022 h 2634022"/>
                  <a:gd name="connsiteX8" fmla="*/ 0 w 4465217"/>
                  <a:gd name="connsiteY8" fmla="*/ 21450 h 2634022"/>
                  <a:gd name="connsiteX0" fmla="*/ 0 w 4487666"/>
                  <a:gd name="connsiteY0" fmla="*/ 21450 h 2634022"/>
                  <a:gd name="connsiteX1" fmla="*/ 2679960 w 4487666"/>
                  <a:gd name="connsiteY1" fmla="*/ 314328 h 2634022"/>
                  <a:gd name="connsiteX2" fmla="*/ 3148045 w 4487666"/>
                  <a:gd name="connsiteY2" fmla="*/ 74843 h 2634022"/>
                  <a:gd name="connsiteX3" fmla="*/ 3670531 w 4487666"/>
                  <a:gd name="connsiteY3" fmla="*/ 141224 h 2634022"/>
                  <a:gd name="connsiteX4" fmla="*/ 4394993 w 4487666"/>
                  <a:gd name="connsiteY4" fmla="*/ 934997 h 2634022"/>
                  <a:gd name="connsiteX5" fmla="*/ 4465217 w 4487666"/>
                  <a:gd name="connsiteY5" fmla="*/ 1348470 h 2634022"/>
                  <a:gd name="connsiteX6" fmla="*/ 4171303 w 4487666"/>
                  <a:gd name="connsiteY6" fmla="*/ 1689557 h 2634022"/>
                  <a:gd name="connsiteX7" fmla="*/ 0 w 4487666"/>
                  <a:gd name="connsiteY7" fmla="*/ 2634022 h 2634022"/>
                  <a:gd name="connsiteX8" fmla="*/ 0 w 4487666"/>
                  <a:gd name="connsiteY8" fmla="*/ 21450 h 2634022"/>
                  <a:gd name="connsiteX0" fmla="*/ 0 w 4494029"/>
                  <a:gd name="connsiteY0" fmla="*/ 21450 h 2634022"/>
                  <a:gd name="connsiteX1" fmla="*/ 2679960 w 4494029"/>
                  <a:gd name="connsiteY1" fmla="*/ 314328 h 2634022"/>
                  <a:gd name="connsiteX2" fmla="*/ 3148045 w 4494029"/>
                  <a:gd name="connsiteY2" fmla="*/ 74843 h 2634022"/>
                  <a:gd name="connsiteX3" fmla="*/ 3670531 w 4494029"/>
                  <a:gd name="connsiteY3" fmla="*/ 141224 h 2634022"/>
                  <a:gd name="connsiteX4" fmla="*/ 4394993 w 4494029"/>
                  <a:gd name="connsiteY4" fmla="*/ 934997 h 2634022"/>
                  <a:gd name="connsiteX5" fmla="*/ 4465217 w 4494029"/>
                  <a:gd name="connsiteY5" fmla="*/ 1348470 h 2634022"/>
                  <a:gd name="connsiteX6" fmla="*/ 4171303 w 4494029"/>
                  <a:gd name="connsiteY6" fmla="*/ 1689557 h 2634022"/>
                  <a:gd name="connsiteX7" fmla="*/ 0 w 4494029"/>
                  <a:gd name="connsiteY7" fmla="*/ 2634022 h 2634022"/>
                  <a:gd name="connsiteX8" fmla="*/ 0 w 4494029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0 w 4497210"/>
                  <a:gd name="connsiteY7" fmla="*/ 2634022 h 2634022"/>
                  <a:gd name="connsiteX8" fmla="*/ 0 w 4497210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0 w 4497210"/>
                  <a:gd name="connsiteY7" fmla="*/ 2634022 h 2634022"/>
                  <a:gd name="connsiteX8" fmla="*/ 0 w 4497210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2843243 w 4497210"/>
                  <a:gd name="connsiteY7" fmla="*/ 1987099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5904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514529 w 4497210"/>
                  <a:gd name="connsiteY8" fmla="*/ 23572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429441 w 4497210"/>
                  <a:gd name="connsiteY9" fmla="*/ 2481746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24513 w 4497210"/>
                  <a:gd name="connsiteY9" fmla="*/ 1396658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1824413 w 4497210"/>
                  <a:gd name="connsiteY10" fmla="*/ 1763942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371785 w 4497210"/>
                  <a:gd name="connsiteY11" fmla="*/ 1777658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10113 w 4497210"/>
                  <a:gd name="connsiteY11" fmla="*/ 122444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380929 w 4497210"/>
                  <a:gd name="connsiteY12" fmla="*/ 1288454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380929 w 4497210"/>
                  <a:gd name="connsiteY12" fmla="*/ 1288454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210497 w 4497210"/>
                  <a:gd name="connsiteY14" fmla="*/ 904406 h 2435306"/>
                  <a:gd name="connsiteX15" fmla="*/ 0 w 4497210"/>
                  <a:gd name="connsiteY15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45905 w 4497210"/>
                  <a:gd name="connsiteY14" fmla="*/ 1393610 h 2435306"/>
                  <a:gd name="connsiteX15" fmla="*/ 0 w 4497210"/>
                  <a:gd name="connsiteY15" fmla="*/ 21450 h 2435306"/>
                  <a:gd name="connsiteX0" fmla="*/ 42359 w 4539569"/>
                  <a:gd name="connsiteY0" fmla="*/ 21450 h 2435306"/>
                  <a:gd name="connsiteX1" fmla="*/ 2722319 w 4539569"/>
                  <a:gd name="connsiteY1" fmla="*/ 314328 h 2435306"/>
                  <a:gd name="connsiteX2" fmla="*/ 3190404 w 4539569"/>
                  <a:gd name="connsiteY2" fmla="*/ 74843 h 2435306"/>
                  <a:gd name="connsiteX3" fmla="*/ 3712890 w 4539569"/>
                  <a:gd name="connsiteY3" fmla="*/ 141224 h 2435306"/>
                  <a:gd name="connsiteX4" fmla="*/ 4437352 w 4539569"/>
                  <a:gd name="connsiteY4" fmla="*/ 934997 h 2435306"/>
                  <a:gd name="connsiteX5" fmla="*/ 4507576 w 4539569"/>
                  <a:gd name="connsiteY5" fmla="*/ 1348470 h 2435306"/>
                  <a:gd name="connsiteX6" fmla="*/ 4191891 w 4539569"/>
                  <a:gd name="connsiteY6" fmla="*/ 1725842 h 2435306"/>
                  <a:gd name="connsiteX7" fmla="*/ 3992317 w 4539569"/>
                  <a:gd name="connsiteY7" fmla="*/ 2324556 h 2435306"/>
                  <a:gd name="connsiteX8" fmla="*/ 3705659 w 4539569"/>
                  <a:gd name="connsiteY8" fmla="*/ 2408013 h 2435306"/>
                  <a:gd name="connsiteX9" fmla="*/ 2648584 w 4539569"/>
                  <a:gd name="connsiteY9" fmla="*/ 1401230 h 2435306"/>
                  <a:gd name="connsiteX10" fmla="*/ 2182240 w 4539569"/>
                  <a:gd name="connsiteY10" fmla="*/ 1302170 h 2435306"/>
                  <a:gd name="connsiteX11" fmla="*/ 1775332 w 4539569"/>
                  <a:gd name="connsiteY11" fmla="*/ 1247306 h 2435306"/>
                  <a:gd name="connsiteX12" fmla="*/ 1423288 w 4539569"/>
                  <a:gd name="connsiteY12" fmla="*/ 1288454 h 2435306"/>
                  <a:gd name="connsiteX13" fmla="*/ 481271 w 4539569"/>
                  <a:gd name="connsiteY13" fmla="*/ 1833922 h 2435306"/>
                  <a:gd name="connsiteX14" fmla="*/ 88264 w 4539569"/>
                  <a:gd name="connsiteY14" fmla="*/ 1393610 h 2435306"/>
                  <a:gd name="connsiteX15" fmla="*/ 42359 w 4539569"/>
                  <a:gd name="connsiteY15" fmla="*/ 21450 h 2435306"/>
                  <a:gd name="connsiteX0" fmla="*/ 55431 w 4552641"/>
                  <a:gd name="connsiteY0" fmla="*/ 21450 h 2435306"/>
                  <a:gd name="connsiteX1" fmla="*/ 2735391 w 4552641"/>
                  <a:gd name="connsiteY1" fmla="*/ 314328 h 2435306"/>
                  <a:gd name="connsiteX2" fmla="*/ 3203476 w 4552641"/>
                  <a:gd name="connsiteY2" fmla="*/ 74843 h 2435306"/>
                  <a:gd name="connsiteX3" fmla="*/ 3725962 w 4552641"/>
                  <a:gd name="connsiteY3" fmla="*/ 141224 h 2435306"/>
                  <a:gd name="connsiteX4" fmla="*/ 4450424 w 4552641"/>
                  <a:gd name="connsiteY4" fmla="*/ 934997 h 2435306"/>
                  <a:gd name="connsiteX5" fmla="*/ 4520648 w 4552641"/>
                  <a:gd name="connsiteY5" fmla="*/ 1348470 h 2435306"/>
                  <a:gd name="connsiteX6" fmla="*/ 4204963 w 4552641"/>
                  <a:gd name="connsiteY6" fmla="*/ 1725842 h 2435306"/>
                  <a:gd name="connsiteX7" fmla="*/ 4005389 w 4552641"/>
                  <a:gd name="connsiteY7" fmla="*/ 2324556 h 2435306"/>
                  <a:gd name="connsiteX8" fmla="*/ 3718731 w 4552641"/>
                  <a:gd name="connsiteY8" fmla="*/ 2408013 h 2435306"/>
                  <a:gd name="connsiteX9" fmla="*/ 2661656 w 4552641"/>
                  <a:gd name="connsiteY9" fmla="*/ 1401230 h 2435306"/>
                  <a:gd name="connsiteX10" fmla="*/ 2195312 w 4552641"/>
                  <a:gd name="connsiteY10" fmla="*/ 1302170 h 2435306"/>
                  <a:gd name="connsiteX11" fmla="*/ 1788404 w 4552641"/>
                  <a:gd name="connsiteY11" fmla="*/ 1247306 h 2435306"/>
                  <a:gd name="connsiteX12" fmla="*/ 1436360 w 4552641"/>
                  <a:gd name="connsiteY12" fmla="*/ 1288454 h 2435306"/>
                  <a:gd name="connsiteX13" fmla="*/ 494343 w 4552641"/>
                  <a:gd name="connsiteY13" fmla="*/ 1833922 h 2435306"/>
                  <a:gd name="connsiteX14" fmla="*/ 101336 w 4552641"/>
                  <a:gd name="connsiteY14" fmla="*/ 1393610 h 2435306"/>
                  <a:gd name="connsiteX15" fmla="*/ 55431 w 4552641"/>
                  <a:gd name="connsiteY15" fmla="*/ 21450 h 2435306"/>
                  <a:gd name="connsiteX0" fmla="*/ 49771 w 4546981"/>
                  <a:gd name="connsiteY0" fmla="*/ 21450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49771 w 4546981"/>
                  <a:gd name="connsiteY15" fmla="*/ 21450 h 2435306"/>
                  <a:gd name="connsiteX0" fmla="*/ 1508239 w 4546981"/>
                  <a:gd name="connsiteY0" fmla="*/ 332346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508239 w 4546981"/>
                  <a:gd name="connsiteY15" fmla="*/ 332346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32610 w 4527384"/>
                  <a:gd name="connsiteY0" fmla="*/ 483222 h 2435306"/>
                  <a:gd name="connsiteX1" fmla="*/ 2710134 w 4527384"/>
                  <a:gd name="connsiteY1" fmla="*/ 314328 h 2435306"/>
                  <a:gd name="connsiteX2" fmla="*/ 3178219 w 4527384"/>
                  <a:gd name="connsiteY2" fmla="*/ 74843 h 2435306"/>
                  <a:gd name="connsiteX3" fmla="*/ 3700705 w 4527384"/>
                  <a:gd name="connsiteY3" fmla="*/ 141224 h 2435306"/>
                  <a:gd name="connsiteX4" fmla="*/ 4425167 w 4527384"/>
                  <a:gd name="connsiteY4" fmla="*/ 934997 h 2435306"/>
                  <a:gd name="connsiteX5" fmla="*/ 4495391 w 4527384"/>
                  <a:gd name="connsiteY5" fmla="*/ 1348470 h 2435306"/>
                  <a:gd name="connsiteX6" fmla="*/ 4179706 w 4527384"/>
                  <a:gd name="connsiteY6" fmla="*/ 1725842 h 2435306"/>
                  <a:gd name="connsiteX7" fmla="*/ 3980132 w 4527384"/>
                  <a:gd name="connsiteY7" fmla="*/ 2324556 h 2435306"/>
                  <a:gd name="connsiteX8" fmla="*/ 3693474 w 4527384"/>
                  <a:gd name="connsiteY8" fmla="*/ 2408013 h 2435306"/>
                  <a:gd name="connsiteX9" fmla="*/ 2636399 w 4527384"/>
                  <a:gd name="connsiteY9" fmla="*/ 1401230 h 2435306"/>
                  <a:gd name="connsiteX10" fmla="*/ 2170055 w 4527384"/>
                  <a:gd name="connsiteY10" fmla="*/ 1302170 h 2435306"/>
                  <a:gd name="connsiteX11" fmla="*/ 1763147 w 4527384"/>
                  <a:gd name="connsiteY11" fmla="*/ 1247306 h 2435306"/>
                  <a:gd name="connsiteX12" fmla="*/ 1411103 w 4527384"/>
                  <a:gd name="connsiteY12" fmla="*/ 1288454 h 2435306"/>
                  <a:gd name="connsiteX13" fmla="*/ 469086 w 4527384"/>
                  <a:gd name="connsiteY13" fmla="*/ 1833922 h 2435306"/>
                  <a:gd name="connsiteX14" fmla="*/ 98939 w 4527384"/>
                  <a:gd name="connsiteY14" fmla="*/ 1347890 h 2435306"/>
                  <a:gd name="connsiteX15" fmla="*/ 1232610 w 4527384"/>
                  <a:gd name="connsiteY15" fmla="*/ 483222 h 2435306"/>
                  <a:gd name="connsiteX0" fmla="*/ 1247947 w 4542721"/>
                  <a:gd name="connsiteY0" fmla="*/ 483222 h 2435306"/>
                  <a:gd name="connsiteX1" fmla="*/ 2725471 w 4542721"/>
                  <a:gd name="connsiteY1" fmla="*/ 314328 h 2435306"/>
                  <a:gd name="connsiteX2" fmla="*/ 3193556 w 4542721"/>
                  <a:gd name="connsiteY2" fmla="*/ 74843 h 2435306"/>
                  <a:gd name="connsiteX3" fmla="*/ 3716042 w 4542721"/>
                  <a:gd name="connsiteY3" fmla="*/ 141224 h 2435306"/>
                  <a:gd name="connsiteX4" fmla="*/ 4440504 w 4542721"/>
                  <a:gd name="connsiteY4" fmla="*/ 934997 h 2435306"/>
                  <a:gd name="connsiteX5" fmla="*/ 4510728 w 4542721"/>
                  <a:gd name="connsiteY5" fmla="*/ 1348470 h 2435306"/>
                  <a:gd name="connsiteX6" fmla="*/ 4195043 w 4542721"/>
                  <a:gd name="connsiteY6" fmla="*/ 1725842 h 2435306"/>
                  <a:gd name="connsiteX7" fmla="*/ 3995469 w 4542721"/>
                  <a:gd name="connsiteY7" fmla="*/ 2324556 h 2435306"/>
                  <a:gd name="connsiteX8" fmla="*/ 3708811 w 4542721"/>
                  <a:gd name="connsiteY8" fmla="*/ 2408013 h 2435306"/>
                  <a:gd name="connsiteX9" fmla="*/ 2651736 w 4542721"/>
                  <a:gd name="connsiteY9" fmla="*/ 1401230 h 2435306"/>
                  <a:gd name="connsiteX10" fmla="*/ 2185392 w 4542721"/>
                  <a:gd name="connsiteY10" fmla="*/ 1302170 h 2435306"/>
                  <a:gd name="connsiteX11" fmla="*/ 1778484 w 4542721"/>
                  <a:gd name="connsiteY11" fmla="*/ 1247306 h 2435306"/>
                  <a:gd name="connsiteX12" fmla="*/ 1426440 w 4542721"/>
                  <a:gd name="connsiteY12" fmla="*/ 1288454 h 2435306"/>
                  <a:gd name="connsiteX13" fmla="*/ 484423 w 4542721"/>
                  <a:gd name="connsiteY13" fmla="*/ 1833922 h 2435306"/>
                  <a:gd name="connsiteX14" fmla="*/ 114276 w 4542721"/>
                  <a:gd name="connsiteY14" fmla="*/ 1347890 h 2435306"/>
                  <a:gd name="connsiteX15" fmla="*/ 1247947 w 4542721"/>
                  <a:gd name="connsiteY15" fmla="*/ 483222 h 2435306"/>
                  <a:gd name="connsiteX0" fmla="*/ 1246681 w 4541455"/>
                  <a:gd name="connsiteY0" fmla="*/ 483222 h 2435306"/>
                  <a:gd name="connsiteX1" fmla="*/ 2724205 w 4541455"/>
                  <a:gd name="connsiteY1" fmla="*/ 314328 h 2435306"/>
                  <a:gd name="connsiteX2" fmla="*/ 3192290 w 4541455"/>
                  <a:gd name="connsiteY2" fmla="*/ 74843 h 2435306"/>
                  <a:gd name="connsiteX3" fmla="*/ 3714776 w 4541455"/>
                  <a:gd name="connsiteY3" fmla="*/ 141224 h 2435306"/>
                  <a:gd name="connsiteX4" fmla="*/ 4439238 w 4541455"/>
                  <a:gd name="connsiteY4" fmla="*/ 934997 h 2435306"/>
                  <a:gd name="connsiteX5" fmla="*/ 4509462 w 4541455"/>
                  <a:gd name="connsiteY5" fmla="*/ 1348470 h 2435306"/>
                  <a:gd name="connsiteX6" fmla="*/ 4193777 w 4541455"/>
                  <a:gd name="connsiteY6" fmla="*/ 1725842 h 2435306"/>
                  <a:gd name="connsiteX7" fmla="*/ 3994203 w 4541455"/>
                  <a:gd name="connsiteY7" fmla="*/ 2324556 h 2435306"/>
                  <a:gd name="connsiteX8" fmla="*/ 3707545 w 4541455"/>
                  <a:gd name="connsiteY8" fmla="*/ 2408013 h 2435306"/>
                  <a:gd name="connsiteX9" fmla="*/ 2650470 w 4541455"/>
                  <a:gd name="connsiteY9" fmla="*/ 1401230 h 2435306"/>
                  <a:gd name="connsiteX10" fmla="*/ 2184126 w 4541455"/>
                  <a:gd name="connsiteY10" fmla="*/ 1302170 h 2435306"/>
                  <a:gd name="connsiteX11" fmla="*/ 1777218 w 4541455"/>
                  <a:gd name="connsiteY11" fmla="*/ 1247306 h 2435306"/>
                  <a:gd name="connsiteX12" fmla="*/ 1425174 w 4541455"/>
                  <a:gd name="connsiteY12" fmla="*/ 1288454 h 2435306"/>
                  <a:gd name="connsiteX13" fmla="*/ 483157 w 4541455"/>
                  <a:gd name="connsiteY13" fmla="*/ 1833922 h 2435306"/>
                  <a:gd name="connsiteX14" fmla="*/ 113010 w 4541455"/>
                  <a:gd name="connsiteY14" fmla="*/ 1347890 h 2435306"/>
                  <a:gd name="connsiteX15" fmla="*/ 1246681 w 4541455"/>
                  <a:gd name="connsiteY15" fmla="*/ 483222 h 243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541455" h="2435306">
                    <a:moveTo>
                      <a:pt x="1246681" y="483222"/>
                    </a:moveTo>
                    <a:cubicBezTo>
                      <a:pt x="1835201" y="52020"/>
                      <a:pt x="2396289" y="311190"/>
                      <a:pt x="2724205" y="314328"/>
                    </a:cubicBezTo>
                    <a:cubicBezTo>
                      <a:pt x="2960062" y="331262"/>
                      <a:pt x="3047147" y="170395"/>
                      <a:pt x="3192290" y="74843"/>
                    </a:cubicBezTo>
                    <a:cubicBezTo>
                      <a:pt x="3383386" y="-77202"/>
                      <a:pt x="3592623" y="32011"/>
                      <a:pt x="3714776" y="141224"/>
                    </a:cubicBezTo>
                    <a:lnTo>
                      <a:pt x="4439238" y="934997"/>
                    </a:lnTo>
                    <a:cubicBezTo>
                      <a:pt x="4506189" y="1003878"/>
                      <a:pt x="4587654" y="1116304"/>
                      <a:pt x="4509462" y="1348470"/>
                    </a:cubicBezTo>
                    <a:cubicBezTo>
                      <a:pt x="4436891" y="1483937"/>
                      <a:pt x="4280862" y="1633916"/>
                      <a:pt x="4193777" y="1725842"/>
                    </a:cubicBezTo>
                    <a:cubicBezTo>
                      <a:pt x="4115158" y="1959280"/>
                      <a:pt x="4076451" y="2116518"/>
                      <a:pt x="3994203" y="2324556"/>
                    </a:cubicBezTo>
                    <a:cubicBezTo>
                      <a:pt x="3956707" y="2399546"/>
                      <a:pt x="3850270" y="2478166"/>
                      <a:pt x="3707545" y="2408013"/>
                    </a:cubicBezTo>
                    <a:lnTo>
                      <a:pt x="2650470" y="1401230"/>
                    </a:lnTo>
                    <a:cubicBezTo>
                      <a:pt x="2581890" y="1340778"/>
                      <a:pt x="2463018" y="1243750"/>
                      <a:pt x="2184126" y="1302170"/>
                    </a:cubicBezTo>
                    <a:cubicBezTo>
                      <a:pt x="2066778" y="1309282"/>
                      <a:pt x="1983720" y="1304456"/>
                      <a:pt x="1777218" y="1247306"/>
                    </a:cubicBezTo>
                    <a:cubicBezTo>
                      <a:pt x="1726164" y="1217588"/>
                      <a:pt x="1655329" y="1154109"/>
                      <a:pt x="1425174" y="1288454"/>
                    </a:cubicBezTo>
                    <a:cubicBezTo>
                      <a:pt x="932860" y="1563241"/>
                      <a:pt x="756015" y="1710011"/>
                      <a:pt x="483157" y="1833922"/>
                    </a:cubicBezTo>
                    <a:cubicBezTo>
                      <a:pt x="246999" y="1938611"/>
                      <a:pt x="-213188" y="1691257"/>
                      <a:pt x="113010" y="1347890"/>
                    </a:cubicBezTo>
                    <a:lnTo>
                      <a:pt x="1246681" y="483222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2">
                <a:extLst>
                  <a:ext uri="{FF2B5EF4-FFF2-40B4-BE49-F238E27FC236}">
                    <a16:creationId xmlns:a16="http://schemas.microsoft.com/office/drawing/2014/main" id="{73C6A9BF-8089-D94A-AE9D-C448A705873F}"/>
                  </a:ext>
                </a:extLst>
              </p:cNvPr>
              <p:cNvSpPr/>
              <p:nvPr/>
            </p:nvSpPr>
            <p:spPr>
              <a:xfrm>
                <a:off x="7352478" y="1414236"/>
                <a:ext cx="385353" cy="383102"/>
              </a:xfrm>
              <a:custGeom>
                <a:avLst/>
                <a:gdLst>
                  <a:gd name="connsiteX0" fmla="*/ 0 w 2013626"/>
                  <a:gd name="connsiteY0" fmla="*/ 0 h 1327826"/>
                  <a:gd name="connsiteX1" fmla="*/ 2013626 w 2013626"/>
                  <a:gd name="connsiteY1" fmla="*/ 0 h 1327826"/>
                  <a:gd name="connsiteX2" fmla="*/ 2013626 w 2013626"/>
                  <a:gd name="connsiteY2" fmla="*/ 1327826 h 1327826"/>
                  <a:gd name="connsiteX3" fmla="*/ 0 w 2013626"/>
                  <a:gd name="connsiteY3" fmla="*/ 1327826 h 1327826"/>
                  <a:gd name="connsiteX4" fmla="*/ 0 w 2013626"/>
                  <a:gd name="connsiteY4" fmla="*/ 0 h 1327826"/>
                  <a:gd name="connsiteX0" fmla="*/ 311285 w 2324911"/>
                  <a:gd name="connsiteY0" fmla="*/ 0 h 1347281"/>
                  <a:gd name="connsiteX1" fmla="*/ 2324911 w 2324911"/>
                  <a:gd name="connsiteY1" fmla="*/ 0 h 1347281"/>
                  <a:gd name="connsiteX2" fmla="*/ 2324911 w 2324911"/>
                  <a:gd name="connsiteY2" fmla="*/ 1327826 h 1347281"/>
                  <a:gd name="connsiteX3" fmla="*/ 0 w 2324911"/>
                  <a:gd name="connsiteY3" fmla="*/ 1347281 h 1347281"/>
                  <a:gd name="connsiteX4" fmla="*/ 311285 w 2324911"/>
                  <a:gd name="connsiteY4" fmla="*/ 0 h 1347281"/>
                  <a:gd name="connsiteX0" fmla="*/ 38911 w 2324911"/>
                  <a:gd name="connsiteY0" fmla="*/ 768486 h 1347281"/>
                  <a:gd name="connsiteX1" fmla="*/ 2324911 w 2324911"/>
                  <a:gd name="connsiteY1" fmla="*/ 0 h 1347281"/>
                  <a:gd name="connsiteX2" fmla="*/ 2324911 w 2324911"/>
                  <a:gd name="connsiteY2" fmla="*/ 1327826 h 1347281"/>
                  <a:gd name="connsiteX3" fmla="*/ 0 w 2324911"/>
                  <a:gd name="connsiteY3" fmla="*/ 1347281 h 1347281"/>
                  <a:gd name="connsiteX4" fmla="*/ 38911 w 2324911"/>
                  <a:gd name="connsiteY4" fmla="*/ 768486 h 1347281"/>
                  <a:gd name="connsiteX0" fmla="*/ 38911 w 2324911"/>
                  <a:gd name="connsiteY0" fmla="*/ 972767 h 1551562"/>
                  <a:gd name="connsiteX1" fmla="*/ 928992 w 2324911"/>
                  <a:gd name="connsiteY1" fmla="*/ 0 h 1551562"/>
                  <a:gd name="connsiteX2" fmla="*/ 2324911 w 2324911"/>
                  <a:gd name="connsiteY2" fmla="*/ 1532107 h 1551562"/>
                  <a:gd name="connsiteX3" fmla="*/ 0 w 2324911"/>
                  <a:gd name="connsiteY3" fmla="*/ 1551562 h 1551562"/>
                  <a:gd name="connsiteX4" fmla="*/ 38911 w 2324911"/>
                  <a:gd name="connsiteY4" fmla="*/ 972767 h 1551562"/>
                  <a:gd name="connsiteX0" fmla="*/ 38911 w 1585609"/>
                  <a:gd name="connsiteY0" fmla="*/ 982494 h 1561289"/>
                  <a:gd name="connsiteX1" fmla="*/ 928992 w 1585609"/>
                  <a:gd name="connsiteY1" fmla="*/ 9727 h 1561289"/>
                  <a:gd name="connsiteX2" fmla="*/ 1585609 w 1585609"/>
                  <a:gd name="connsiteY2" fmla="*/ 0 h 1561289"/>
                  <a:gd name="connsiteX3" fmla="*/ 0 w 1585609"/>
                  <a:gd name="connsiteY3" fmla="*/ 1561289 h 1561289"/>
                  <a:gd name="connsiteX4" fmla="*/ 38911 w 1585609"/>
                  <a:gd name="connsiteY4" fmla="*/ 982494 h 1561289"/>
                  <a:gd name="connsiteX0" fmla="*/ 38911 w 1585609"/>
                  <a:gd name="connsiteY0" fmla="*/ 982494 h 1561289"/>
                  <a:gd name="connsiteX1" fmla="*/ 928992 w 1585609"/>
                  <a:gd name="connsiteY1" fmla="*/ 9727 h 1561289"/>
                  <a:gd name="connsiteX2" fmla="*/ 1585609 w 1585609"/>
                  <a:gd name="connsiteY2" fmla="*/ 0 h 1561289"/>
                  <a:gd name="connsiteX3" fmla="*/ 1181912 w 1585609"/>
                  <a:gd name="connsiteY3" fmla="*/ 384243 h 1561289"/>
                  <a:gd name="connsiteX4" fmla="*/ 0 w 1585609"/>
                  <a:gd name="connsiteY4" fmla="*/ 1561289 h 1561289"/>
                  <a:gd name="connsiteX5" fmla="*/ 38911 w 1585609"/>
                  <a:gd name="connsiteY5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0 w 2490282"/>
                  <a:gd name="connsiteY4" fmla="*/ 1561289 h 1561289"/>
                  <a:gd name="connsiteX5" fmla="*/ 38911 w 2490282"/>
                  <a:gd name="connsiteY5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347281 w 2490282"/>
                  <a:gd name="connsiteY4" fmla="*/ 792805 h 1561289"/>
                  <a:gd name="connsiteX5" fmla="*/ 0 w 2490282"/>
                  <a:gd name="connsiteY5" fmla="*/ 1561289 h 1561289"/>
                  <a:gd name="connsiteX6" fmla="*/ 38911 w 2490282"/>
                  <a:gd name="connsiteY6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0 w 2490282"/>
                  <a:gd name="connsiteY5" fmla="*/ 1561289 h 1561289"/>
                  <a:gd name="connsiteX6" fmla="*/ 38911 w 2490282"/>
                  <a:gd name="connsiteY6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787940 w 2490282"/>
                  <a:gd name="connsiteY5" fmla="*/ 914401 h 1561289"/>
                  <a:gd name="connsiteX6" fmla="*/ 0 w 2490282"/>
                  <a:gd name="connsiteY6" fmla="*/ 1561289 h 1561289"/>
                  <a:gd name="connsiteX7" fmla="*/ 38911 w 2490282"/>
                  <a:gd name="connsiteY7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1070042 w 2490282"/>
                  <a:gd name="connsiteY5" fmla="*/ 306422 h 1561289"/>
                  <a:gd name="connsiteX6" fmla="*/ 0 w 2490282"/>
                  <a:gd name="connsiteY6" fmla="*/ 1561289 h 1561289"/>
                  <a:gd name="connsiteX7" fmla="*/ 38911 w 2490282"/>
                  <a:gd name="connsiteY7" fmla="*/ 982494 h 1561289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0 w 2504874"/>
                  <a:gd name="connsiteY6" fmla="*/ 1532106 h 1532106"/>
                  <a:gd name="connsiteX7" fmla="*/ 53503 w 2504874"/>
                  <a:gd name="connsiteY7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252920 w 2504874"/>
                  <a:gd name="connsiteY6" fmla="*/ 1245141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355060 w 2504874"/>
                  <a:gd name="connsiteY6" fmla="*/ 1425102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355060 w 2504874"/>
                  <a:gd name="connsiteY6" fmla="*/ 1118680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93644 w 2545015"/>
                  <a:gd name="connsiteY0" fmla="*/ 982494 h 1532106"/>
                  <a:gd name="connsiteX1" fmla="*/ 983725 w 2545015"/>
                  <a:gd name="connsiteY1" fmla="*/ 9727 h 1532106"/>
                  <a:gd name="connsiteX2" fmla="*/ 1640342 w 2545015"/>
                  <a:gd name="connsiteY2" fmla="*/ 0 h 1532106"/>
                  <a:gd name="connsiteX3" fmla="*/ 2545015 w 2545015"/>
                  <a:gd name="connsiteY3" fmla="*/ 131323 h 1532106"/>
                  <a:gd name="connsiteX4" fmla="*/ 1543065 w 2545015"/>
                  <a:gd name="connsiteY4" fmla="*/ 355060 h 1532106"/>
                  <a:gd name="connsiteX5" fmla="*/ 1124775 w 2545015"/>
                  <a:gd name="connsiteY5" fmla="*/ 306422 h 1532106"/>
                  <a:gd name="connsiteX6" fmla="*/ 395201 w 2545015"/>
                  <a:gd name="connsiteY6" fmla="*/ 1118680 h 1532106"/>
                  <a:gd name="connsiteX7" fmla="*/ 40141 w 2545015"/>
                  <a:gd name="connsiteY7" fmla="*/ 1532106 h 1532106"/>
                  <a:gd name="connsiteX8" fmla="*/ 93644 w 2545015"/>
                  <a:gd name="connsiteY8" fmla="*/ 982494 h 1532106"/>
                  <a:gd name="connsiteX0" fmla="*/ 96072 w 2547443"/>
                  <a:gd name="connsiteY0" fmla="*/ 982494 h 1532106"/>
                  <a:gd name="connsiteX1" fmla="*/ 986153 w 2547443"/>
                  <a:gd name="connsiteY1" fmla="*/ 9727 h 1532106"/>
                  <a:gd name="connsiteX2" fmla="*/ 1642770 w 2547443"/>
                  <a:gd name="connsiteY2" fmla="*/ 0 h 1532106"/>
                  <a:gd name="connsiteX3" fmla="*/ 2547443 w 2547443"/>
                  <a:gd name="connsiteY3" fmla="*/ 131323 h 1532106"/>
                  <a:gd name="connsiteX4" fmla="*/ 1545493 w 2547443"/>
                  <a:gd name="connsiteY4" fmla="*/ 355060 h 1532106"/>
                  <a:gd name="connsiteX5" fmla="*/ 1127203 w 2547443"/>
                  <a:gd name="connsiteY5" fmla="*/ 306422 h 1532106"/>
                  <a:gd name="connsiteX6" fmla="*/ 397629 w 2547443"/>
                  <a:gd name="connsiteY6" fmla="*/ 1118680 h 1532106"/>
                  <a:gd name="connsiteX7" fmla="*/ 42569 w 2547443"/>
                  <a:gd name="connsiteY7" fmla="*/ 1532106 h 1532106"/>
                  <a:gd name="connsiteX8" fmla="*/ 96072 w 2547443"/>
                  <a:gd name="connsiteY8" fmla="*/ 982494 h 1532106"/>
                  <a:gd name="connsiteX0" fmla="*/ 96072 w 2547443"/>
                  <a:gd name="connsiteY0" fmla="*/ 982494 h 1677790"/>
                  <a:gd name="connsiteX1" fmla="*/ 986153 w 2547443"/>
                  <a:gd name="connsiteY1" fmla="*/ 9727 h 1677790"/>
                  <a:gd name="connsiteX2" fmla="*/ 1642770 w 2547443"/>
                  <a:gd name="connsiteY2" fmla="*/ 0 h 1677790"/>
                  <a:gd name="connsiteX3" fmla="*/ 2547443 w 2547443"/>
                  <a:gd name="connsiteY3" fmla="*/ 131323 h 1677790"/>
                  <a:gd name="connsiteX4" fmla="*/ 1545493 w 2547443"/>
                  <a:gd name="connsiteY4" fmla="*/ 355060 h 1677790"/>
                  <a:gd name="connsiteX5" fmla="*/ 1127203 w 2547443"/>
                  <a:gd name="connsiteY5" fmla="*/ 306422 h 1677790"/>
                  <a:gd name="connsiteX6" fmla="*/ 397629 w 2547443"/>
                  <a:gd name="connsiteY6" fmla="*/ 1118680 h 1677790"/>
                  <a:gd name="connsiteX7" fmla="*/ 42569 w 2547443"/>
                  <a:gd name="connsiteY7" fmla="*/ 1532106 h 1677790"/>
                  <a:gd name="connsiteX8" fmla="*/ 96072 w 2547443"/>
                  <a:gd name="connsiteY8" fmla="*/ 982494 h 1677790"/>
                  <a:gd name="connsiteX0" fmla="*/ 96072 w 2547443"/>
                  <a:gd name="connsiteY0" fmla="*/ 982494 h 1552660"/>
                  <a:gd name="connsiteX1" fmla="*/ 986153 w 2547443"/>
                  <a:gd name="connsiteY1" fmla="*/ 9727 h 1552660"/>
                  <a:gd name="connsiteX2" fmla="*/ 1642770 w 2547443"/>
                  <a:gd name="connsiteY2" fmla="*/ 0 h 1552660"/>
                  <a:gd name="connsiteX3" fmla="*/ 2547443 w 2547443"/>
                  <a:gd name="connsiteY3" fmla="*/ 131323 h 1552660"/>
                  <a:gd name="connsiteX4" fmla="*/ 1545493 w 2547443"/>
                  <a:gd name="connsiteY4" fmla="*/ 355060 h 1552660"/>
                  <a:gd name="connsiteX5" fmla="*/ 1127203 w 2547443"/>
                  <a:gd name="connsiteY5" fmla="*/ 306422 h 1552660"/>
                  <a:gd name="connsiteX6" fmla="*/ 397629 w 2547443"/>
                  <a:gd name="connsiteY6" fmla="*/ 1118680 h 1552660"/>
                  <a:gd name="connsiteX7" fmla="*/ 344128 w 2547443"/>
                  <a:gd name="connsiteY7" fmla="*/ 1405647 h 1552660"/>
                  <a:gd name="connsiteX8" fmla="*/ 42569 w 2547443"/>
                  <a:gd name="connsiteY8" fmla="*/ 1532106 h 1552660"/>
                  <a:gd name="connsiteX9" fmla="*/ 96072 w 2547443"/>
                  <a:gd name="connsiteY9" fmla="*/ 982494 h 155266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72098"/>
                  <a:gd name="connsiteX1" fmla="*/ 986153 w 2547443"/>
                  <a:gd name="connsiteY1" fmla="*/ 9727 h 1572098"/>
                  <a:gd name="connsiteX2" fmla="*/ 1642770 w 2547443"/>
                  <a:gd name="connsiteY2" fmla="*/ 0 h 1572098"/>
                  <a:gd name="connsiteX3" fmla="*/ 2547443 w 2547443"/>
                  <a:gd name="connsiteY3" fmla="*/ 131323 h 1572098"/>
                  <a:gd name="connsiteX4" fmla="*/ 1545493 w 2547443"/>
                  <a:gd name="connsiteY4" fmla="*/ 355060 h 1572098"/>
                  <a:gd name="connsiteX5" fmla="*/ 1127203 w 2547443"/>
                  <a:gd name="connsiteY5" fmla="*/ 306422 h 1572098"/>
                  <a:gd name="connsiteX6" fmla="*/ 397629 w 2547443"/>
                  <a:gd name="connsiteY6" fmla="*/ 1118680 h 1572098"/>
                  <a:gd name="connsiteX7" fmla="*/ 378175 w 2547443"/>
                  <a:gd name="connsiteY7" fmla="*/ 1420238 h 1572098"/>
                  <a:gd name="connsiteX8" fmla="*/ 246851 w 2547443"/>
                  <a:gd name="connsiteY8" fmla="*/ 1517516 h 1572098"/>
                  <a:gd name="connsiteX9" fmla="*/ 42569 w 2547443"/>
                  <a:gd name="connsiteY9" fmla="*/ 1532106 h 1572098"/>
                  <a:gd name="connsiteX10" fmla="*/ 96072 w 2547443"/>
                  <a:gd name="connsiteY10" fmla="*/ 982494 h 1572098"/>
                  <a:gd name="connsiteX0" fmla="*/ 96072 w 2547443"/>
                  <a:gd name="connsiteY0" fmla="*/ 982494 h 2135699"/>
                  <a:gd name="connsiteX1" fmla="*/ 986153 w 2547443"/>
                  <a:gd name="connsiteY1" fmla="*/ 9727 h 2135699"/>
                  <a:gd name="connsiteX2" fmla="*/ 1642770 w 2547443"/>
                  <a:gd name="connsiteY2" fmla="*/ 0 h 2135699"/>
                  <a:gd name="connsiteX3" fmla="*/ 2547443 w 2547443"/>
                  <a:gd name="connsiteY3" fmla="*/ 131323 h 2135699"/>
                  <a:gd name="connsiteX4" fmla="*/ 1545493 w 2547443"/>
                  <a:gd name="connsiteY4" fmla="*/ 355060 h 2135699"/>
                  <a:gd name="connsiteX5" fmla="*/ 1127203 w 2547443"/>
                  <a:gd name="connsiteY5" fmla="*/ 306422 h 2135699"/>
                  <a:gd name="connsiteX6" fmla="*/ 397629 w 2547443"/>
                  <a:gd name="connsiteY6" fmla="*/ 1118680 h 2135699"/>
                  <a:gd name="connsiteX7" fmla="*/ 378175 w 2547443"/>
                  <a:gd name="connsiteY7" fmla="*/ 1420238 h 2135699"/>
                  <a:gd name="connsiteX8" fmla="*/ 694323 w 2547443"/>
                  <a:gd name="connsiteY8" fmla="*/ 2135222 h 2135699"/>
                  <a:gd name="connsiteX9" fmla="*/ 42569 w 2547443"/>
                  <a:gd name="connsiteY9" fmla="*/ 1532106 h 2135699"/>
                  <a:gd name="connsiteX10" fmla="*/ 96072 w 2547443"/>
                  <a:gd name="connsiteY10" fmla="*/ 982494 h 2135699"/>
                  <a:gd name="connsiteX0" fmla="*/ 96072 w 2547443"/>
                  <a:gd name="connsiteY0" fmla="*/ 982494 h 2694798"/>
                  <a:gd name="connsiteX1" fmla="*/ 986153 w 2547443"/>
                  <a:gd name="connsiteY1" fmla="*/ 9727 h 2694798"/>
                  <a:gd name="connsiteX2" fmla="*/ 1642770 w 2547443"/>
                  <a:gd name="connsiteY2" fmla="*/ 0 h 2694798"/>
                  <a:gd name="connsiteX3" fmla="*/ 2547443 w 2547443"/>
                  <a:gd name="connsiteY3" fmla="*/ 131323 h 2694798"/>
                  <a:gd name="connsiteX4" fmla="*/ 1545493 w 2547443"/>
                  <a:gd name="connsiteY4" fmla="*/ 355060 h 2694798"/>
                  <a:gd name="connsiteX5" fmla="*/ 1127203 w 2547443"/>
                  <a:gd name="connsiteY5" fmla="*/ 306422 h 2694798"/>
                  <a:gd name="connsiteX6" fmla="*/ 397629 w 2547443"/>
                  <a:gd name="connsiteY6" fmla="*/ 1118680 h 2694798"/>
                  <a:gd name="connsiteX7" fmla="*/ 378175 w 2547443"/>
                  <a:gd name="connsiteY7" fmla="*/ 1420238 h 2694798"/>
                  <a:gd name="connsiteX8" fmla="*/ 694323 w 2547443"/>
                  <a:gd name="connsiteY8" fmla="*/ 2694562 h 2694798"/>
                  <a:gd name="connsiteX9" fmla="*/ 42569 w 2547443"/>
                  <a:gd name="connsiteY9" fmla="*/ 1532106 h 2694798"/>
                  <a:gd name="connsiteX10" fmla="*/ 96072 w 2547443"/>
                  <a:gd name="connsiteY10" fmla="*/ 982494 h 2694798"/>
                  <a:gd name="connsiteX0" fmla="*/ 96072 w 2547443"/>
                  <a:gd name="connsiteY0" fmla="*/ 982494 h 2765238"/>
                  <a:gd name="connsiteX1" fmla="*/ 986153 w 2547443"/>
                  <a:gd name="connsiteY1" fmla="*/ 9727 h 2765238"/>
                  <a:gd name="connsiteX2" fmla="*/ 1642770 w 2547443"/>
                  <a:gd name="connsiteY2" fmla="*/ 0 h 2765238"/>
                  <a:gd name="connsiteX3" fmla="*/ 2547443 w 2547443"/>
                  <a:gd name="connsiteY3" fmla="*/ 131323 h 2765238"/>
                  <a:gd name="connsiteX4" fmla="*/ 1545493 w 2547443"/>
                  <a:gd name="connsiteY4" fmla="*/ 355060 h 2765238"/>
                  <a:gd name="connsiteX5" fmla="*/ 1127203 w 2547443"/>
                  <a:gd name="connsiteY5" fmla="*/ 306422 h 2765238"/>
                  <a:gd name="connsiteX6" fmla="*/ 397629 w 2547443"/>
                  <a:gd name="connsiteY6" fmla="*/ 1118680 h 2765238"/>
                  <a:gd name="connsiteX7" fmla="*/ 378175 w 2547443"/>
                  <a:gd name="connsiteY7" fmla="*/ 1420238 h 2765238"/>
                  <a:gd name="connsiteX8" fmla="*/ 660277 w 2547443"/>
                  <a:gd name="connsiteY8" fmla="*/ 2504872 h 2765238"/>
                  <a:gd name="connsiteX9" fmla="*/ 694323 w 2547443"/>
                  <a:gd name="connsiteY9" fmla="*/ 2694562 h 2765238"/>
                  <a:gd name="connsiteX10" fmla="*/ 42569 w 2547443"/>
                  <a:gd name="connsiteY10" fmla="*/ 1532106 h 2765238"/>
                  <a:gd name="connsiteX11" fmla="*/ 96072 w 2547443"/>
                  <a:gd name="connsiteY11" fmla="*/ 982494 h 2765238"/>
                  <a:gd name="connsiteX0" fmla="*/ 96072 w 2547443"/>
                  <a:gd name="connsiteY0" fmla="*/ 982494 h 2765238"/>
                  <a:gd name="connsiteX1" fmla="*/ 986153 w 2547443"/>
                  <a:gd name="connsiteY1" fmla="*/ 9727 h 2765238"/>
                  <a:gd name="connsiteX2" fmla="*/ 1642770 w 2547443"/>
                  <a:gd name="connsiteY2" fmla="*/ 0 h 2765238"/>
                  <a:gd name="connsiteX3" fmla="*/ 2547443 w 2547443"/>
                  <a:gd name="connsiteY3" fmla="*/ 131323 h 2765238"/>
                  <a:gd name="connsiteX4" fmla="*/ 1545493 w 2547443"/>
                  <a:gd name="connsiteY4" fmla="*/ 355060 h 2765238"/>
                  <a:gd name="connsiteX5" fmla="*/ 1127203 w 2547443"/>
                  <a:gd name="connsiteY5" fmla="*/ 306422 h 2765238"/>
                  <a:gd name="connsiteX6" fmla="*/ 397629 w 2547443"/>
                  <a:gd name="connsiteY6" fmla="*/ 1118680 h 2765238"/>
                  <a:gd name="connsiteX7" fmla="*/ 378175 w 2547443"/>
                  <a:gd name="connsiteY7" fmla="*/ 1420238 h 2765238"/>
                  <a:gd name="connsiteX8" fmla="*/ 913196 w 2547443"/>
                  <a:gd name="connsiteY8" fmla="*/ 2504872 h 2765238"/>
                  <a:gd name="connsiteX9" fmla="*/ 694323 w 2547443"/>
                  <a:gd name="connsiteY9" fmla="*/ 2694562 h 2765238"/>
                  <a:gd name="connsiteX10" fmla="*/ 42569 w 2547443"/>
                  <a:gd name="connsiteY10" fmla="*/ 1532106 h 2765238"/>
                  <a:gd name="connsiteX11" fmla="*/ 96072 w 2547443"/>
                  <a:gd name="connsiteY11" fmla="*/ 982494 h 2765238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621366 w 2547443"/>
                  <a:gd name="connsiteY8" fmla="*/ 192121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383039 w 2547443"/>
                  <a:gd name="connsiteY11" fmla="*/ 2178995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9995 w 2551366"/>
                  <a:gd name="connsiteY0" fmla="*/ 982494 h 2751446"/>
                  <a:gd name="connsiteX1" fmla="*/ 990076 w 2551366"/>
                  <a:gd name="connsiteY1" fmla="*/ 9727 h 2751446"/>
                  <a:gd name="connsiteX2" fmla="*/ 1646693 w 2551366"/>
                  <a:gd name="connsiteY2" fmla="*/ 0 h 2751446"/>
                  <a:gd name="connsiteX3" fmla="*/ 2551366 w 2551366"/>
                  <a:gd name="connsiteY3" fmla="*/ 131323 h 2751446"/>
                  <a:gd name="connsiteX4" fmla="*/ 1549416 w 2551366"/>
                  <a:gd name="connsiteY4" fmla="*/ 355060 h 2751446"/>
                  <a:gd name="connsiteX5" fmla="*/ 1131126 w 2551366"/>
                  <a:gd name="connsiteY5" fmla="*/ 306422 h 2751446"/>
                  <a:gd name="connsiteX6" fmla="*/ 401552 w 2551366"/>
                  <a:gd name="connsiteY6" fmla="*/ 1118680 h 2751446"/>
                  <a:gd name="connsiteX7" fmla="*/ 382098 w 2551366"/>
                  <a:gd name="connsiteY7" fmla="*/ 1420238 h 2751446"/>
                  <a:gd name="connsiteX8" fmla="*/ 742021 w 2551366"/>
                  <a:gd name="connsiteY8" fmla="*/ 1819072 h 2751446"/>
                  <a:gd name="connsiteX9" fmla="*/ 917119 w 2551366"/>
                  <a:gd name="connsiteY9" fmla="*/ 2504872 h 2751446"/>
                  <a:gd name="connsiteX10" fmla="*/ 698246 w 2551366"/>
                  <a:gd name="connsiteY10" fmla="*/ 2694562 h 2751446"/>
                  <a:gd name="connsiteX11" fmla="*/ 430737 w 2551366"/>
                  <a:gd name="connsiteY11" fmla="*/ 1969851 h 2751446"/>
                  <a:gd name="connsiteX12" fmla="*/ 41628 w 2551366"/>
                  <a:gd name="connsiteY12" fmla="*/ 1493195 h 2751446"/>
                  <a:gd name="connsiteX13" fmla="*/ 99995 w 2551366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47743 w 2568372"/>
                  <a:gd name="connsiteY11" fmla="*/ 1969851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47743 w 2568372"/>
                  <a:gd name="connsiteY11" fmla="*/ 1969851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72062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72062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08634"/>
                  <a:gd name="connsiteX1" fmla="*/ 1007082 w 2568372"/>
                  <a:gd name="connsiteY1" fmla="*/ 9727 h 2708634"/>
                  <a:gd name="connsiteX2" fmla="*/ 1663699 w 2568372"/>
                  <a:gd name="connsiteY2" fmla="*/ 0 h 2708634"/>
                  <a:gd name="connsiteX3" fmla="*/ 2568372 w 2568372"/>
                  <a:gd name="connsiteY3" fmla="*/ 131323 h 2708634"/>
                  <a:gd name="connsiteX4" fmla="*/ 1566422 w 2568372"/>
                  <a:gd name="connsiteY4" fmla="*/ 355060 h 2708634"/>
                  <a:gd name="connsiteX5" fmla="*/ 1148132 w 2568372"/>
                  <a:gd name="connsiteY5" fmla="*/ 306422 h 2708634"/>
                  <a:gd name="connsiteX6" fmla="*/ 418558 w 2568372"/>
                  <a:gd name="connsiteY6" fmla="*/ 1118680 h 2708634"/>
                  <a:gd name="connsiteX7" fmla="*/ 399104 w 2568372"/>
                  <a:gd name="connsiteY7" fmla="*/ 1420238 h 2708634"/>
                  <a:gd name="connsiteX8" fmla="*/ 759027 w 2568372"/>
                  <a:gd name="connsiteY8" fmla="*/ 1819072 h 2708634"/>
                  <a:gd name="connsiteX9" fmla="*/ 934125 w 2568372"/>
                  <a:gd name="connsiteY9" fmla="*/ 2504872 h 2708634"/>
                  <a:gd name="connsiteX10" fmla="*/ 715252 w 2568372"/>
                  <a:gd name="connsiteY10" fmla="*/ 2694562 h 2708634"/>
                  <a:gd name="connsiteX11" fmla="*/ 452606 w 2568372"/>
                  <a:gd name="connsiteY11" fmla="*/ 1935804 h 2708634"/>
                  <a:gd name="connsiteX12" fmla="*/ 58634 w 2568372"/>
                  <a:gd name="connsiteY12" fmla="*/ 1493195 h 2708634"/>
                  <a:gd name="connsiteX13" fmla="*/ 117001 w 2568372"/>
                  <a:gd name="connsiteY13" fmla="*/ 982494 h 2708634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59027 w 2568372"/>
                  <a:gd name="connsiteY8" fmla="*/ 1819072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1079805 h 2803189"/>
                  <a:gd name="connsiteX1" fmla="*/ 1007082 w 2568372"/>
                  <a:gd name="connsiteY1" fmla="*/ 107038 h 2803189"/>
                  <a:gd name="connsiteX2" fmla="*/ 1663699 w 2568372"/>
                  <a:gd name="connsiteY2" fmla="*/ 97311 h 2803189"/>
                  <a:gd name="connsiteX3" fmla="*/ 2568372 w 2568372"/>
                  <a:gd name="connsiteY3" fmla="*/ 228634 h 2803189"/>
                  <a:gd name="connsiteX4" fmla="*/ 1566422 w 2568372"/>
                  <a:gd name="connsiteY4" fmla="*/ 452371 h 2803189"/>
                  <a:gd name="connsiteX5" fmla="*/ 1148132 w 2568372"/>
                  <a:gd name="connsiteY5" fmla="*/ 403733 h 2803189"/>
                  <a:gd name="connsiteX6" fmla="*/ 418558 w 2568372"/>
                  <a:gd name="connsiteY6" fmla="*/ 1215991 h 2803189"/>
                  <a:gd name="connsiteX7" fmla="*/ 399104 w 2568372"/>
                  <a:gd name="connsiteY7" fmla="*/ 1517549 h 2803189"/>
                  <a:gd name="connsiteX8" fmla="*/ 768755 w 2568372"/>
                  <a:gd name="connsiteY8" fmla="*/ 1906655 h 2803189"/>
                  <a:gd name="connsiteX9" fmla="*/ 934125 w 2568372"/>
                  <a:gd name="connsiteY9" fmla="*/ 2602183 h 2803189"/>
                  <a:gd name="connsiteX10" fmla="*/ 715252 w 2568372"/>
                  <a:gd name="connsiteY10" fmla="*/ 2791873 h 2803189"/>
                  <a:gd name="connsiteX11" fmla="*/ 452606 w 2568372"/>
                  <a:gd name="connsiteY11" fmla="*/ 2033115 h 2803189"/>
                  <a:gd name="connsiteX12" fmla="*/ 58634 w 2568372"/>
                  <a:gd name="connsiteY12" fmla="*/ 1590506 h 2803189"/>
                  <a:gd name="connsiteX13" fmla="*/ 117001 w 2568372"/>
                  <a:gd name="connsiteY13" fmla="*/ 1079805 h 2803189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603282"/>
                  <a:gd name="connsiteY0" fmla="*/ 1091839 h 2815223"/>
                  <a:gd name="connsiteX1" fmla="*/ 1007082 w 2603282"/>
                  <a:gd name="connsiteY1" fmla="*/ 119072 h 2815223"/>
                  <a:gd name="connsiteX2" fmla="*/ 1663699 w 2603282"/>
                  <a:gd name="connsiteY2" fmla="*/ 109345 h 2815223"/>
                  <a:gd name="connsiteX3" fmla="*/ 2568372 w 2603282"/>
                  <a:gd name="connsiteY3" fmla="*/ 240668 h 2815223"/>
                  <a:gd name="connsiteX4" fmla="*/ 2334908 w 2603282"/>
                  <a:gd name="connsiteY4" fmla="*/ 483861 h 2815223"/>
                  <a:gd name="connsiteX5" fmla="*/ 1566422 w 2603282"/>
                  <a:gd name="connsiteY5" fmla="*/ 464405 h 2815223"/>
                  <a:gd name="connsiteX6" fmla="*/ 1148132 w 2603282"/>
                  <a:gd name="connsiteY6" fmla="*/ 415767 h 2815223"/>
                  <a:gd name="connsiteX7" fmla="*/ 418558 w 2603282"/>
                  <a:gd name="connsiteY7" fmla="*/ 1228025 h 2815223"/>
                  <a:gd name="connsiteX8" fmla="*/ 399104 w 2603282"/>
                  <a:gd name="connsiteY8" fmla="*/ 1529583 h 2815223"/>
                  <a:gd name="connsiteX9" fmla="*/ 768755 w 2603282"/>
                  <a:gd name="connsiteY9" fmla="*/ 1918689 h 2815223"/>
                  <a:gd name="connsiteX10" fmla="*/ 934125 w 2603282"/>
                  <a:gd name="connsiteY10" fmla="*/ 2614217 h 2815223"/>
                  <a:gd name="connsiteX11" fmla="*/ 715252 w 2603282"/>
                  <a:gd name="connsiteY11" fmla="*/ 2803907 h 2815223"/>
                  <a:gd name="connsiteX12" fmla="*/ 452606 w 2603282"/>
                  <a:gd name="connsiteY12" fmla="*/ 2045149 h 2815223"/>
                  <a:gd name="connsiteX13" fmla="*/ 58634 w 2603282"/>
                  <a:gd name="connsiteY13" fmla="*/ 1602540 h 2815223"/>
                  <a:gd name="connsiteX14" fmla="*/ 117001 w 2603282"/>
                  <a:gd name="connsiteY14" fmla="*/ 1091839 h 2815223"/>
                  <a:gd name="connsiteX0" fmla="*/ 117001 w 2704505"/>
                  <a:gd name="connsiteY0" fmla="*/ 1091839 h 2815223"/>
                  <a:gd name="connsiteX1" fmla="*/ 1007082 w 2704505"/>
                  <a:gd name="connsiteY1" fmla="*/ 119072 h 2815223"/>
                  <a:gd name="connsiteX2" fmla="*/ 1663699 w 2704505"/>
                  <a:gd name="connsiteY2" fmla="*/ 109345 h 2815223"/>
                  <a:gd name="connsiteX3" fmla="*/ 2568372 w 2704505"/>
                  <a:gd name="connsiteY3" fmla="*/ 240668 h 2815223"/>
                  <a:gd name="connsiteX4" fmla="*/ 2617010 w 2704505"/>
                  <a:gd name="connsiteY4" fmla="*/ 381721 h 2815223"/>
                  <a:gd name="connsiteX5" fmla="*/ 1566422 w 2704505"/>
                  <a:gd name="connsiteY5" fmla="*/ 464405 h 2815223"/>
                  <a:gd name="connsiteX6" fmla="*/ 1148132 w 2704505"/>
                  <a:gd name="connsiteY6" fmla="*/ 415767 h 2815223"/>
                  <a:gd name="connsiteX7" fmla="*/ 418558 w 2704505"/>
                  <a:gd name="connsiteY7" fmla="*/ 1228025 h 2815223"/>
                  <a:gd name="connsiteX8" fmla="*/ 399104 w 2704505"/>
                  <a:gd name="connsiteY8" fmla="*/ 1529583 h 2815223"/>
                  <a:gd name="connsiteX9" fmla="*/ 768755 w 2704505"/>
                  <a:gd name="connsiteY9" fmla="*/ 1918689 h 2815223"/>
                  <a:gd name="connsiteX10" fmla="*/ 934125 w 2704505"/>
                  <a:gd name="connsiteY10" fmla="*/ 2614217 h 2815223"/>
                  <a:gd name="connsiteX11" fmla="*/ 715252 w 2704505"/>
                  <a:gd name="connsiteY11" fmla="*/ 2803907 h 2815223"/>
                  <a:gd name="connsiteX12" fmla="*/ 452606 w 2704505"/>
                  <a:gd name="connsiteY12" fmla="*/ 2045149 h 2815223"/>
                  <a:gd name="connsiteX13" fmla="*/ 58634 w 2704505"/>
                  <a:gd name="connsiteY13" fmla="*/ 1602540 h 2815223"/>
                  <a:gd name="connsiteX14" fmla="*/ 117001 w 2704505"/>
                  <a:gd name="connsiteY14" fmla="*/ 1091839 h 2815223"/>
                  <a:gd name="connsiteX0" fmla="*/ 117001 w 2832040"/>
                  <a:gd name="connsiteY0" fmla="*/ 1091839 h 2815223"/>
                  <a:gd name="connsiteX1" fmla="*/ 1007082 w 2832040"/>
                  <a:gd name="connsiteY1" fmla="*/ 119072 h 2815223"/>
                  <a:gd name="connsiteX2" fmla="*/ 1663699 w 2832040"/>
                  <a:gd name="connsiteY2" fmla="*/ 109345 h 2815223"/>
                  <a:gd name="connsiteX3" fmla="*/ 2568372 w 2832040"/>
                  <a:gd name="connsiteY3" fmla="*/ 240668 h 2815223"/>
                  <a:gd name="connsiteX4" fmla="*/ 2617010 w 2832040"/>
                  <a:gd name="connsiteY4" fmla="*/ 381721 h 2815223"/>
                  <a:gd name="connsiteX5" fmla="*/ 1566422 w 2832040"/>
                  <a:gd name="connsiteY5" fmla="*/ 464405 h 2815223"/>
                  <a:gd name="connsiteX6" fmla="*/ 1148132 w 2832040"/>
                  <a:gd name="connsiteY6" fmla="*/ 415767 h 2815223"/>
                  <a:gd name="connsiteX7" fmla="*/ 418558 w 2832040"/>
                  <a:gd name="connsiteY7" fmla="*/ 1228025 h 2815223"/>
                  <a:gd name="connsiteX8" fmla="*/ 399104 w 2832040"/>
                  <a:gd name="connsiteY8" fmla="*/ 1529583 h 2815223"/>
                  <a:gd name="connsiteX9" fmla="*/ 768755 w 2832040"/>
                  <a:gd name="connsiteY9" fmla="*/ 1918689 h 2815223"/>
                  <a:gd name="connsiteX10" fmla="*/ 934125 w 2832040"/>
                  <a:gd name="connsiteY10" fmla="*/ 2614217 h 2815223"/>
                  <a:gd name="connsiteX11" fmla="*/ 715252 w 2832040"/>
                  <a:gd name="connsiteY11" fmla="*/ 2803907 h 2815223"/>
                  <a:gd name="connsiteX12" fmla="*/ 452606 w 2832040"/>
                  <a:gd name="connsiteY12" fmla="*/ 2045149 h 2815223"/>
                  <a:gd name="connsiteX13" fmla="*/ 58634 w 2832040"/>
                  <a:gd name="connsiteY13" fmla="*/ 1602540 h 2815223"/>
                  <a:gd name="connsiteX14" fmla="*/ 117001 w 2832040"/>
                  <a:gd name="connsiteY14" fmla="*/ 1091839 h 2815223"/>
                  <a:gd name="connsiteX0" fmla="*/ 117001 w 2832040"/>
                  <a:gd name="connsiteY0" fmla="*/ 1091839 h 2815223"/>
                  <a:gd name="connsiteX1" fmla="*/ 1007082 w 2832040"/>
                  <a:gd name="connsiteY1" fmla="*/ 119072 h 2815223"/>
                  <a:gd name="connsiteX2" fmla="*/ 1663699 w 2832040"/>
                  <a:gd name="connsiteY2" fmla="*/ 109345 h 2815223"/>
                  <a:gd name="connsiteX3" fmla="*/ 2568372 w 2832040"/>
                  <a:gd name="connsiteY3" fmla="*/ 240668 h 2815223"/>
                  <a:gd name="connsiteX4" fmla="*/ 2617010 w 2832040"/>
                  <a:gd name="connsiteY4" fmla="*/ 381721 h 2815223"/>
                  <a:gd name="connsiteX5" fmla="*/ 1566422 w 2832040"/>
                  <a:gd name="connsiteY5" fmla="*/ 464405 h 2815223"/>
                  <a:gd name="connsiteX6" fmla="*/ 1148132 w 2832040"/>
                  <a:gd name="connsiteY6" fmla="*/ 415767 h 2815223"/>
                  <a:gd name="connsiteX7" fmla="*/ 418558 w 2832040"/>
                  <a:gd name="connsiteY7" fmla="*/ 1228025 h 2815223"/>
                  <a:gd name="connsiteX8" fmla="*/ 399104 w 2832040"/>
                  <a:gd name="connsiteY8" fmla="*/ 1529583 h 2815223"/>
                  <a:gd name="connsiteX9" fmla="*/ 768755 w 2832040"/>
                  <a:gd name="connsiteY9" fmla="*/ 1918689 h 2815223"/>
                  <a:gd name="connsiteX10" fmla="*/ 934125 w 2832040"/>
                  <a:gd name="connsiteY10" fmla="*/ 2614217 h 2815223"/>
                  <a:gd name="connsiteX11" fmla="*/ 715252 w 2832040"/>
                  <a:gd name="connsiteY11" fmla="*/ 2803907 h 2815223"/>
                  <a:gd name="connsiteX12" fmla="*/ 452606 w 2832040"/>
                  <a:gd name="connsiteY12" fmla="*/ 2045149 h 2815223"/>
                  <a:gd name="connsiteX13" fmla="*/ 58634 w 2832040"/>
                  <a:gd name="connsiteY13" fmla="*/ 1602540 h 2815223"/>
                  <a:gd name="connsiteX14" fmla="*/ 117001 w 283204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9926 h 2823310"/>
                  <a:gd name="connsiteX1" fmla="*/ 1007082 w 2846845"/>
                  <a:gd name="connsiteY1" fmla="*/ 127159 h 2823310"/>
                  <a:gd name="connsiteX2" fmla="*/ 1663699 w 2846845"/>
                  <a:gd name="connsiteY2" fmla="*/ 117432 h 2823310"/>
                  <a:gd name="connsiteX3" fmla="*/ 2568372 w 2846845"/>
                  <a:gd name="connsiteY3" fmla="*/ 248755 h 2823310"/>
                  <a:gd name="connsiteX4" fmla="*/ 2617010 w 2846845"/>
                  <a:gd name="connsiteY4" fmla="*/ 389808 h 2823310"/>
                  <a:gd name="connsiteX5" fmla="*/ 1566422 w 2846845"/>
                  <a:gd name="connsiteY5" fmla="*/ 472492 h 2823310"/>
                  <a:gd name="connsiteX6" fmla="*/ 1148132 w 2846845"/>
                  <a:gd name="connsiteY6" fmla="*/ 423854 h 2823310"/>
                  <a:gd name="connsiteX7" fmla="*/ 418558 w 2846845"/>
                  <a:gd name="connsiteY7" fmla="*/ 1236112 h 2823310"/>
                  <a:gd name="connsiteX8" fmla="*/ 399104 w 2846845"/>
                  <a:gd name="connsiteY8" fmla="*/ 1537670 h 2823310"/>
                  <a:gd name="connsiteX9" fmla="*/ 768755 w 2846845"/>
                  <a:gd name="connsiteY9" fmla="*/ 1926776 h 2823310"/>
                  <a:gd name="connsiteX10" fmla="*/ 934125 w 2846845"/>
                  <a:gd name="connsiteY10" fmla="*/ 2622304 h 2823310"/>
                  <a:gd name="connsiteX11" fmla="*/ 715252 w 2846845"/>
                  <a:gd name="connsiteY11" fmla="*/ 2811994 h 2823310"/>
                  <a:gd name="connsiteX12" fmla="*/ 452606 w 2846845"/>
                  <a:gd name="connsiteY12" fmla="*/ 2053236 h 2823310"/>
                  <a:gd name="connsiteX13" fmla="*/ 58634 w 2846845"/>
                  <a:gd name="connsiteY13" fmla="*/ 1610627 h 2823310"/>
                  <a:gd name="connsiteX14" fmla="*/ 117001 w 2846845"/>
                  <a:gd name="connsiteY14" fmla="*/ 1099926 h 2823310"/>
                  <a:gd name="connsiteX0" fmla="*/ 117001 w 2846845"/>
                  <a:gd name="connsiteY0" fmla="*/ 1095802 h 2819186"/>
                  <a:gd name="connsiteX1" fmla="*/ 1007082 w 2846845"/>
                  <a:gd name="connsiteY1" fmla="*/ 123035 h 2819186"/>
                  <a:gd name="connsiteX2" fmla="*/ 1663699 w 2846845"/>
                  <a:gd name="connsiteY2" fmla="*/ 113308 h 2819186"/>
                  <a:gd name="connsiteX3" fmla="*/ 2568372 w 2846845"/>
                  <a:gd name="connsiteY3" fmla="*/ 244631 h 2819186"/>
                  <a:gd name="connsiteX4" fmla="*/ 2617010 w 2846845"/>
                  <a:gd name="connsiteY4" fmla="*/ 385684 h 2819186"/>
                  <a:gd name="connsiteX5" fmla="*/ 1566422 w 2846845"/>
                  <a:gd name="connsiteY5" fmla="*/ 468368 h 2819186"/>
                  <a:gd name="connsiteX6" fmla="*/ 1148132 w 2846845"/>
                  <a:gd name="connsiteY6" fmla="*/ 419730 h 2819186"/>
                  <a:gd name="connsiteX7" fmla="*/ 418558 w 2846845"/>
                  <a:gd name="connsiteY7" fmla="*/ 1231988 h 2819186"/>
                  <a:gd name="connsiteX8" fmla="*/ 399104 w 2846845"/>
                  <a:gd name="connsiteY8" fmla="*/ 1533546 h 2819186"/>
                  <a:gd name="connsiteX9" fmla="*/ 768755 w 2846845"/>
                  <a:gd name="connsiteY9" fmla="*/ 1922652 h 2819186"/>
                  <a:gd name="connsiteX10" fmla="*/ 934125 w 2846845"/>
                  <a:gd name="connsiteY10" fmla="*/ 2618180 h 2819186"/>
                  <a:gd name="connsiteX11" fmla="*/ 715252 w 2846845"/>
                  <a:gd name="connsiteY11" fmla="*/ 2807870 h 2819186"/>
                  <a:gd name="connsiteX12" fmla="*/ 452606 w 2846845"/>
                  <a:gd name="connsiteY12" fmla="*/ 2049112 h 2819186"/>
                  <a:gd name="connsiteX13" fmla="*/ 58634 w 2846845"/>
                  <a:gd name="connsiteY13" fmla="*/ 1606503 h 2819186"/>
                  <a:gd name="connsiteX14" fmla="*/ 117001 w 2846845"/>
                  <a:gd name="connsiteY14" fmla="*/ 1095802 h 281918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63699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39380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39380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934125 w 2846845"/>
                  <a:gd name="connsiteY10" fmla="*/ 2611211 h 2812217"/>
                  <a:gd name="connsiteX11" fmla="*/ 715252 w 2846845"/>
                  <a:gd name="connsiteY11" fmla="*/ 2800901 h 2812217"/>
                  <a:gd name="connsiteX12" fmla="*/ 452606 w 2846845"/>
                  <a:gd name="connsiteY12" fmla="*/ 2042143 h 2812217"/>
                  <a:gd name="connsiteX13" fmla="*/ 58634 w 2846845"/>
                  <a:gd name="connsiteY13" fmla="*/ 1599534 h 2812217"/>
                  <a:gd name="connsiteX14" fmla="*/ 117001 w 2846845"/>
                  <a:gd name="connsiteY14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934125 w 2846845"/>
                  <a:gd name="connsiteY10" fmla="*/ 2611211 h 2812217"/>
                  <a:gd name="connsiteX11" fmla="*/ 715252 w 2846845"/>
                  <a:gd name="connsiteY11" fmla="*/ 2800901 h 2812217"/>
                  <a:gd name="connsiteX12" fmla="*/ 452606 w 2846845"/>
                  <a:gd name="connsiteY12" fmla="*/ 2042143 h 2812217"/>
                  <a:gd name="connsiteX13" fmla="*/ 58634 w 2846845"/>
                  <a:gd name="connsiteY13" fmla="*/ 1599534 h 2812217"/>
                  <a:gd name="connsiteX14" fmla="*/ 117001 w 2846845"/>
                  <a:gd name="connsiteY14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452606 w 2846845"/>
                  <a:gd name="connsiteY14" fmla="*/ 2042143 h 2812217"/>
                  <a:gd name="connsiteX15" fmla="*/ 316418 w 2846845"/>
                  <a:gd name="connsiteY15" fmla="*/ 1891366 h 2812217"/>
                  <a:gd name="connsiteX16" fmla="*/ 58634 w 2846845"/>
                  <a:gd name="connsiteY16" fmla="*/ 1599534 h 2812217"/>
                  <a:gd name="connsiteX17" fmla="*/ 117001 w 2846845"/>
                  <a:gd name="connsiteY17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296962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33194 w 2763038"/>
                  <a:gd name="connsiteY0" fmla="*/ 1088833 h 2812217"/>
                  <a:gd name="connsiteX1" fmla="*/ 923275 w 2763038"/>
                  <a:gd name="connsiteY1" fmla="*/ 116066 h 2812217"/>
                  <a:gd name="connsiteX2" fmla="*/ 1555573 w 2763038"/>
                  <a:gd name="connsiteY2" fmla="*/ 106339 h 2812217"/>
                  <a:gd name="connsiteX3" fmla="*/ 2484565 w 2763038"/>
                  <a:gd name="connsiteY3" fmla="*/ 237662 h 2812217"/>
                  <a:gd name="connsiteX4" fmla="*/ 2533203 w 2763038"/>
                  <a:gd name="connsiteY4" fmla="*/ 378715 h 2812217"/>
                  <a:gd name="connsiteX5" fmla="*/ 1482615 w 2763038"/>
                  <a:gd name="connsiteY5" fmla="*/ 461399 h 2812217"/>
                  <a:gd name="connsiteX6" fmla="*/ 1064325 w 2763038"/>
                  <a:gd name="connsiteY6" fmla="*/ 412761 h 2812217"/>
                  <a:gd name="connsiteX7" fmla="*/ 334751 w 2763038"/>
                  <a:gd name="connsiteY7" fmla="*/ 1225019 h 2812217"/>
                  <a:gd name="connsiteX8" fmla="*/ 315297 w 2763038"/>
                  <a:gd name="connsiteY8" fmla="*/ 1526577 h 2812217"/>
                  <a:gd name="connsiteX9" fmla="*/ 607127 w 2763038"/>
                  <a:gd name="connsiteY9" fmla="*/ 1832998 h 2812217"/>
                  <a:gd name="connsiteX10" fmla="*/ 743313 w 2763038"/>
                  <a:gd name="connsiteY10" fmla="*/ 2202651 h 2812217"/>
                  <a:gd name="connsiteX11" fmla="*/ 850318 w 2763038"/>
                  <a:gd name="connsiteY11" fmla="*/ 2611211 h 2812217"/>
                  <a:gd name="connsiteX12" fmla="*/ 631445 w 2763038"/>
                  <a:gd name="connsiteY12" fmla="*/ 2800901 h 2812217"/>
                  <a:gd name="connsiteX13" fmla="*/ 436892 w 2763038"/>
                  <a:gd name="connsiteY13" fmla="*/ 2304792 h 2812217"/>
                  <a:gd name="connsiteX14" fmla="*/ 213155 w 2763038"/>
                  <a:gd name="connsiteY14" fmla="*/ 1891366 h 2812217"/>
                  <a:gd name="connsiteX15" fmla="*/ 33194 w 2763038"/>
                  <a:gd name="connsiteY15" fmla="*/ 1088833 h 2812217"/>
                  <a:gd name="connsiteX0" fmla="*/ 95096 w 2824940"/>
                  <a:gd name="connsiteY0" fmla="*/ 1088833 h 2812217"/>
                  <a:gd name="connsiteX1" fmla="*/ 985177 w 2824940"/>
                  <a:gd name="connsiteY1" fmla="*/ 116066 h 2812217"/>
                  <a:gd name="connsiteX2" fmla="*/ 1617475 w 2824940"/>
                  <a:gd name="connsiteY2" fmla="*/ 106339 h 2812217"/>
                  <a:gd name="connsiteX3" fmla="*/ 2546467 w 2824940"/>
                  <a:gd name="connsiteY3" fmla="*/ 237662 h 2812217"/>
                  <a:gd name="connsiteX4" fmla="*/ 2595105 w 2824940"/>
                  <a:gd name="connsiteY4" fmla="*/ 378715 h 2812217"/>
                  <a:gd name="connsiteX5" fmla="*/ 1544517 w 2824940"/>
                  <a:gd name="connsiteY5" fmla="*/ 461399 h 2812217"/>
                  <a:gd name="connsiteX6" fmla="*/ 1126227 w 2824940"/>
                  <a:gd name="connsiteY6" fmla="*/ 412761 h 2812217"/>
                  <a:gd name="connsiteX7" fmla="*/ 396653 w 2824940"/>
                  <a:gd name="connsiteY7" fmla="*/ 1225019 h 2812217"/>
                  <a:gd name="connsiteX8" fmla="*/ 377199 w 2824940"/>
                  <a:gd name="connsiteY8" fmla="*/ 1526577 h 2812217"/>
                  <a:gd name="connsiteX9" fmla="*/ 669029 w 2824940"/>
                  <a:gd name="connsiteY9" fmla="*/ 1832998 h 2812217"/>
                  <a:gd name="connsiteX10" fmla="*/ 805215 w 2824940"/>
                  <a:gd name="connsiteY10" fmla="*/ 2202651 h 2812217"/>
                  <a:gd name="connsiteX11" fmla="*/ 912220 w 2824940"/>
                  <a:gd name="connsiteY11" fmla="*/ 2611211 h 2812217"/>
                  <a:gd name="connsiteX12" fmla="*/ 693347 w 2824940"/>
                  <a:gd name="connsiteY12" fmla="*/ 2800901 h 2812217"/>
                  <a:gd name="connsiteX13" fmla="*/ 498794 w 2824940"/>
                  <a:gd name="connsiteY13" fmla="*/ 2304792 h 2812217"/>
                  <a:gd name="connsiteX14" fmla="*/ 275057 w 2824940"/>
                  <a:gd name="connsiteY14" fmla="*/ 1891366 h 2812217"/>
                  <a:gd name="connsiteX15" fmla="*/ 95096 w 2824940"/>
                  <a:gd name="connsiteY15" fmla="*/ 1088833 h 2812217"/>
                  <a:gd name="connsiteX0" fmla="*/ 121910 w 2851754"/>
                  <a:gd name="connsiteY0" fmla="*/ 1088833 h 2812217"/>
                  <a:gd name="connsiteX1" fmla="*/ 1011991 w 2851754"/>
                  <a:gd name="connsiteY1" fmla="*/ 116066 h 2812217"/>
                  <a:gd name="connsiteX2" fmla="*/ 1644289 w 2851754"/>
                  <a:gd name="connsiteY2" fmla="*/ 106339 h 2812217"/>
                  <a:gd name="connsiteX3" fmla="*/ 2573281 w 2851754"/>
                  <a:gd name="connsiteY3" fmla="*/ 237662 h 2812217"/>
                  <a:gd name="connsiteX4" fmla="*/ 2621919 w 2851754"/>
                  <a:gd name="connsiteY4" fmla="*/ 378715 h 2812217"/>
                  <a:gd name="connsiteX5" fmla="*/ 1571331 w 2851754"/>
                  <a:gd name="connsiteY5" fmla="*/ 461399 h 2812217"/>
                  <a:gd name="connsiteX6" fmla="*/ 1153041 w 2851754"/>
                  <a:gd name="connsiteY6" fmla="*/ 412761 h 2812217"/>
                  <a:gd name="connsiteX7" fmla="*/ 423467 w 2851754"/>
                  <a:gd name="connsiteY7" fmla="*/ 1225019 h 2812217"/>
                  <a:gd name="connsiteX8" fmla="*/ 404013 w 2851754"/>
                  <a:gd name="connsiteY8" fmla="*/ 1526577 h 2812217"/>
                  <a:gd name="connsiteX9" fmla="*/ 695843 w 2851754"/>
                  <a:gd name="connsiteY9" fmla="*/ 1832998 h 2812217"/>
                  <a:gd name="connsiteX10" fmla="*/ 832029 w 2851754"/>
                  <a:gd name="connsiteY10" fmla="*/ 2202651 h 2812217"/>
                  <a:gd name="connsiteX11" fmla="*/ 939034 w 2851754"/>
                  <a:gd name="connsiteY11" fmla="*/ 2611211 h 2812217"/>
                  <a:gd name="connsiteX12" fmla="*/ 720161 w 2851754"/>
                  <a:gd name="connsiteY12" fmla="*/ 2800901 h 2812217"/>
                  <a:gd name="connsiteX13" fmla="*/ 525608 w 2851754"/>
                  <a:gd name="connsiteY13" fmla="*/ 2304792 h 2812217"/>
                  <a:gd name="connsiteX14" fmla="*/ 243505 w 2851754"/>
                  <a:gd name="connsiteY14" fmla="*/ 1842728 h 2812217"/>
                  <a:gd name="connsiteX15" fmla="*/ 121910 w 2851754"/>
                  <a:gd name="connsiteY15" fmla="*/ 1088833 h 2812217"/>
                  <a:gd name="connsiteX0" fmla="*/ 121910 w 2851754"/>
                  <a:gd name="connsiteY0" fmla="*/ 1088833 h 2812217"/>
                  <a:gd name="connsiteX1" fmla="*/ 1011991 w 2851754"/>
                  <a:gd name="connsiteY1" fmla="*/ 116066 h 2812217"/>
                  <a:gd name="connsiteX2" fmla="*/ 1644289 w 2851754"/>
                  <a:gd name="connsiteY2" fmla="*/ 106339 h 2812217"/>
                  <a:gd name="connsiteX3" fmla="*/ 2573281 w 2851754"/>
                  <a:gd name="connsiteY3" fmla="*/ 237662 h 2812217"/>
                  <a:gd name="connsiteX4" fmla="*/ 2621919 w 2851754"/>
                  <a:gd name="connsiteY4" fmla="*/ 378715 h 2812217"/>
                  <a:gd name="connsiteX5" fmla="*/ 1571331 w 2851754"/>
                  <a:gd name="connsiteY5" fmla="*/ 461399 h 2812217"/>
                  <a:gd name="connsiteX6" fmla="*/ 1153041 w 2851754"/>
                  <a:gd name="connsiteY6" fmla="*/ 412761 h 2812217"/>
                  <a:gd name="connsiteX7" fmla="*/ 423467 w 2851754"/>
                  <a:gd name="connsiteY7" fmla="*/ 1225019 h 2812217"/>
                  <a:gd name="connsiteX8" fmla="*/ 404013 w 2851754"/>
                  <a:gd name="connsiteY8" fmla="*/ 1526577 h 2812217"/>
                  <a:gd name="connsiteX9" fmla="*/ 695843 w 2851754"/>
                  <a:gd name="connsiteY9" fmla="*/ 1832998 h 2812217"/>
                  <a:gd name="connsiteX10" fmla="*/ 832029 w 2851754"/>
                  <a:gd name="connsiteY10" fmla="*/ 2202651 h 2812217"/>
                  <a:gd name="connsiteX11" fmla="*/ 939034 w 2851754"/>
                  <a:gd name="connsiteY11" fmla="*/ 2611211 h 2812217"/>
                  <a:gd name="connsiteX12" fmla="*/ 720161 w 2851754"/>
                  <a:gd name="connsiteY12" fmla="*/ 2800901 h 2812217"/>
                  <a:gd name="connsiteX13" fmla="*/ 525608 w 2851754"/>
                  <a:gd name="connsiteY13" fmla="*/ 2304792 h 2812217"/>
                  <a:gd name="connsiteX14" fmla="*/ 243505 w 2851754"/>
                  <a:gd name="connsiteY14" fmla="*/ 1823273 h 2812217"/>
                  <a:gd name="connsiteX15" fmla="*/ 121910 w 2851754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28737" h="2812217">
                    <a:moveTo>
                      <a:pt x="98893" y="1088833"/>
                    </a:moveTo>
                    <a:lnTo>
                      <a:pt x="988974" y="116066"/>
                    </a:lnTo>
                    <a:cubicBezTo>
                      <a:pt x="1237028" y="-91457"/>
                      <a:pt x="1475359" y="26896"/>
                      <a:pt x="1621272" y="106339"/>
                    </a:cubicBezTo>
                    <a:cubicBezTo>
                      <a:pt x="1810961" y="223070"/>
                      <a:pt x="1859599" y="480854"/>
                      <a:pt x="2550264" y="237662"/>
                    </a:cubicBezTo>
                    <a:cubicBezTo>
                      <a:pt x="3031783" y="163893"/>
                      <a:pt x="2780485" y="263604"/>
                      <a:pt x="2598902" y="378715"/>
                    </a:cubicBezTo>
                    <a:cubicBezTo>
                      <a:pt x="2388135" y="493827"/>
                      <a:pt x="2276268" y="900764"/>
                      <a:pt x="1548314" y="461399"/>
                    </a:cubicBezTo>
                    <a:cubicBezTo>
                      <a:pt x="1345654" y="231178"/>
                      <a:pt x="1191633" y="331698"/>
                      <a:pt x="1130024" y="412761"/>
                    </a:cubicBezTo>
                    <a:lnTo>
                      <a:pt x="400450" y="1225019"/>
                    </a:lnTo>
                    <a:cubicBezTo>
                      <a:pt x="269938" y="1340129"/>
                      <a:pt x="328305" y="1447946"/>
                      <a:pt x="380996" y="1526577"/>
                    </a:cubicBezTo>
                    <a:cubicBezTo>
                      <a:pt x="462061" y="1650605"/>
                      <a:pt x="544746" y="1661953"/>
                      <a:pt x="672826" y="1832998"/>
                    </a:cubicBezTo>
                    <a:cubicBezTo>
                      <a:pt x="812256" y="1950541"/>
                      <a:pt x="781450" y="2086730"/>
                      <a:pt x="809012" y="2202651"/>
                    </a:cubicBezTo>
                    <a:cubicBezTo>
                      <a:pt x="831709" y="2401257"/>
                      <a:pt x="895751" y="2530959"/>
                      <a:pt x="916017" y="2611211"/>
                    </a:cubicBezTo>
                    <a:cubicBezTo>
                      <a:pt x="821171" y="2696329"/>
                      <a:pt x="678499" y="2856024"/>
                      <a:pt x="697144" y="2800901"/>
                    </a:cubicBezTo>
                    <a:cubicBezTo>
                      <a:pt x="628240" y="2749831"/>
                      <a:pt x="554471" y="2548794"/>
                      <a:pt x="502591" y="2304792"/>
                    </a:cubicBezTo>
                    <a:cubicBezTo>
                      <a:pt x="513940" y="1968378"/>
                      <a:pt x="326682" y="1955407"/>
                      <a:pt x="220488" y="1823273"/>
                    </a:cubicBezTo>
                    <a:cubicBezTo>
                      <a:pt x="-85124" y="1523337"/>
                      <a:pt x="-19460" y="1384716"/>
                      <a:pt x="98893" y="108883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C476A289-839A-5444-89B1-63C156ACE753}"/>
                  </a:ext>
                </a:extLst>
              </p:cNvPr>
              <p:cNvSpPr/>
              <p:nvPr/>
            </p:nvSpPr>
            <p:spPr>
              <a:xfrm rot="13561719">
                <a:off x="7418586" y="1869442"/>
                <a:ext cx="413362" cy="187108"/>
              </a:xfrm>
              <a:custGeom>
                <a:avLst/>
                <a:gdLst>
                  <a:gd name="connsiteX0" fmla="*/ 2919340 w 3034342"/>
                  <a:gd name="connsiteY0" fmla="*/ 983691 h 1373490"/>
                  <a:gd name="connsiteX1" fmla="*/ 2641702 w 3034342"/>
                  <a:gd name="connsiteY1" fmla="*/ 1098692 h 1373490"/>
                  <a:gd name="connsiteX2" fmla="*/ 2641703 w 3034342"/>
                  <a:gd name="connsiteY2" fmla="*/ 1098691 h 1373490"/>
                  <a:gd name="connsiteX3" fmla="*/ 2279920 w 3034342"/>
                  <a:gd name="connsiteY3" fmla="*/ 858885 h 1373490"/>
                  <a:gd name="connsiteX4" fmla="*/ 2265342 w 3034342"/>
                  <a:gd name="connsiteY4" fmla="*/ 811923 h 1373490"/>
                  <a:gd name="connsiteX5" fmla="*/ 2261956 w 3034342"/>
                  <a:gd name="connsiteY5" fmla="*/ 822831 h 1373490"/>
                  <a:gd name="connsiteX6" fmla="*/ 2174458 w 3034342"/>
                  <a:gd name="connsiteY6" fmla="*/ 952607 h 1373490"/>
                  <a:gd name="connsiteX7" fmla="*/ 1885762 w 3034342"/>
                  <a:gd name="connsiteY7" fmla="*/ 1072190 h 1373490"/>
                  <a:gd name="connsiteX8" fmla="*/ 1885762 w 3034342"/>
                  <a:gd name="connsiteY8" fmla="*/ 1072189 h 1373490"/>
                  <a:gd name="connsiteX9" fmla="*/ 1547211 w 3034342"/>
                  <a:gd name="connsiteY9" fmla="*/ 892182 h 1373490"/>
                  <a:gd name="connsiteX10" fmla="*/ 1543596 w 3034342"/>
                  <a:gd name="connsiteY10" fmla="*/ 885521 h 1373490"/>
                  <a:gd name="connsiteX11" fmla="*/ 1540499 w 3034342"/>
                  <a:gd name="connsiteY11" fmla="*/ 916235 h 1373490"/>
                  <a:gd name="connsiteX12" fmla="*/ 1433405 w 3034342"/>
                  <a:gd name="connsiteY12" fmla="*/ 1114872 h 1373490"/>
                  <a:gd name="connsiteX13" fmla="*/ 1155585 w 3034342"/>
                  <a:gd name="connsiteY13" fmla="*/ 1229949 h 1373490"/>
                  <a:gd name="connsiteX14" fmla="*/ 1114820 w 3034342"/>
                  <a:gd name="connsiteY14" fmla="*/ 1229949 h 1373490"/>
                  <a:gd name="connsiteX15" fmla="*/ 789023 w 3034342"/>
                  <a:gd name="connsiteY15" fmla="*/ 1056724 h 1373490"/>
                  <a:gd name="connsiteX16" fmla="*/ 787530 w 3034342"/>
                  <a:gd name="connsiteY16" fmla="*/ 1053973 h 1373490"/>
                  <a:gd name="connsiteX17" fmla="*/ 768370 w 3034342"/>
                  <a:gd name="connsiteY17" fmla="*/ 1118431 h 1373490"/>
                  <a:gd name="connsiteX18" fmla="*/ 399898 w 3034342"/>
                  <a:gd name="connsiteY18" fmla="*/ 1373490 h 1373490"/>
                  <a:gd name="connsiteX19" fmla="*/ 0 w 3034342"/>
                  <a:gd name="connsiteY19" fmla="*/ 955877 h 1373490"/>
                  <a:gd name="connsiteX20" fmla="*/ 399898 w 3034342"/>
                  <a:gd name="connsiteY20" fmla="*/ 538264 h 1373490"/>
                  <a:gd name="connsiteX21" fmla="*/ 682669 w 3034342"/>
                  <a:gd name="connsiteY21" fmla="*/ 660580 h 1373490"/>
                  <a:gd name="connsiteX22" fmla="*/ 721923 w 3034342"/>
                  <a:gd name="connsiteY22" fmla="*/ 710264 h 1373490"/>
                  <a:gd name="connsiteX23" fmla="*/ 721923 w 3034342"/>
                  <a:gd name="connsiteY23" fmla="*/ 662287 h 1373490"/>
                  <a:gd name="connsiteX24" fmla="*/ 1114820 w 3034342"/>
                  <a:gd name="connsiteY24" fmla="*/ 269390 h 1373490"/>
                  <a:gd name="connsiteX25" fmla="*/ 1155585 w 3034342"/>
                  <a:gd name="connsiteY25" fmla="*/ 269390 h 1373490"/>
                  <a:gd name="connsiteX26" fmla="*/ 1433405 w 3034342"/>
                  <a:gd name="connsiteY26" fmla="*/ 384467 h 1373490"/>
                  <a:gd name="connsiteX27" fmla="*/ 1477483 w 3034342"/>
                  <a:gd name="connsiteY27" fmla="*/ 437891 h 1373490"/>
                  <a:gd name="connsiteX28" fmla="*/ 1477483 w 3034342"/>
                  <a:gd name="connsiteY28" fmla="*/ 408279 h 1373490"/>
                  <a:gd name="connsiteX29" fmla="*/ 1885762 w 3034342"/>
                  <a:gd name="connsiteY29" fmla="*/ 0 h 1373490"/>
                  <a:gd name="connsiteX30" fmla="*/ 2285747 w 3034342"/>
                  <a:gd name="connsiteY30" fmla="*/ 325996 h 1373490"/>
                  <a:gd name="connsiteX31" fmla="*/ 2290609 w 3034342"/>
                  <a:gd name="connsiteY31" fmla="*/ 374229 h 1373490"/>
                  <a:gd name="connsiteX32" fmla="*/ 2316121 w 3034342"/>
                  <a:gd name="connsiteY32" fmla="*/ 327227 h 1373490"/>
                  <a:gd name="connsiteX33" fmla="*/ 2641703 w 3034342"/>
                  <a:gd name="connsiteY33" fmla="*/ 154117 h 1373490"/>
                  <a:gd name="connsiteX34" fmla="*/ 3034342 w 3034342"/>
                  <a:gd name="connsiteY34" fmla="*/ 546756 h 1373490"/>
                  <a:gd name="connsiteX35" fmla="*/ 3034341 w 3034342"/>
                  <a:gd name="connsiteY35" fmla="*/ 706053 h 1373490"/>
                  <a:gd name="connsiteX36" fmla="*/ 2919340 w 3034342"/>
                  <a:gd name="connsiteY36" fmla="*/ 983691 h 13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4342" h="1373490">
                    <a:moveTo>
                      <a:pt x="2919340" y="983691"/>
                    </a:moveTo>
                    <a:cubicBezTo>
                      <a:pt x="2848286" y="1054744"/>
                      <a:pt x="2750127" y="1098692"/>
                      <a:pt x="2641702" y="1098692"/>
                    </a:cubicBezTo>
                    <a:lnTo>
                      <a:pt x="2641703" y="1098691"/>
                    </a:lnTo>
                    <a:cubicBezTo>
                      <a:pt x="2479067" y="1098691"/>
                      <a:pt x="2339525" y="999809"/>
                      <a:pt x="2279920" y="858885"/>
                    </a:cubicBezTo>
                    <a:lnTo>
                      <a:pt x="2265342" y="811923"/>
                    </a:lnTo>
                    <a:lnTo>
                      <a:pt x="2261956" y="822831"/>
                    </a:lnTo>
                    <a:cubicBezTo>
                      <a:pt x="2241296" y="871677"/>
                      <a:pt x="2211400" y="915665"/>
                      <a:pt x="2174458" y="952607"/>
                    </a:cubicBezTo>
                    <a:cubicBezTo>
                      <a:pt x="2100574" y="1026491"/>
                      <a:pt x="1998504" y="1072190"/>
                      <a:pt x="1885762" y="1072190"/>
                    </a:cubicBezTo>
                    <a:lnTo>
                      <a:pt x="1885762" y="1072189"/>
                    </a:lnTo>
                    <a:cubicBezTo>
                      <a:pt x="1744834" y="1072189"/>
                      <a:pt x="1620582" y="1000785"/>
                      <a:pt x="1547211" y="892182"/>
                    </a:cubicBezTo>
                    <a:lnTo>
                      <a:pt x="1543596" y="885521"/>
                    </a:lnTo>
                    <a:lnTo>
                      <a:pt x="1540499" y="916235"/>
                    </a:lnTo>
                    <a:cubicBezTo>
                      <a:pt x="1524798" y="992965"/>
                      <a:pt x="1486730" y="1061547"/>
                      <a:pt x="1433405" y="1114872"/>
                    </a:cubicBezTo>
                    <a:cubicBezTo>
                      <a:pt x="1362305" y="1185973"/>
                      <a:pt x="1264080" y="1229949"/>
                      <a:pt x="1155585" y="1229949"/>
                    </a:cubicBezTo>
                    <a:lnTo>
                      <a:pt x="1114820" y="1229949"/>
                    </a:lnTo>
                    <a:cubicBezTo>
                      <a:pt x="979200" y="1229949"/>
                      <a:pt x="859630" y="1161236"/>
                      <a:pt x="789023" y="1056724"/>
                    </a:cubicBezTo>
                    <a:lnTo>
                      <a:pt x="787530" y="1053973"/>
                    </a:lnTo>
                    <a:lnTo>
                      <a:pt x="768370" y="1118431"/>
                    </a:lnTo>
                    <a:cubicBezTo>
                      <a:pt x="707662" y="1268318"/>
                      <a:pt x="565541" y="1373490"/>
                      <a:pt x="399898" y="1373490"/>
                    </a:cubicBezTo>
                    <a:cubicBezTo>
                      <a:pt x="179040" y="1373490"/>
                      <a:pt x="0" y="1186518"/>
                      <a:pt x="0" y="955877"/>
                    </a:cubicBezTo>
                    <a:cubicBezTo>
                      <a:pt x="0" y="725236"/>
                      <a:pt x="179040" y="538264"/>
                      <a:pt x="399898" y="538264"/>
                    </a:cubicBezTo>
                    <a:cubicBezTo>
                      <a:pt x="510327" y="538264"/>
                      <a:pt x="610301" y="585007"/>
                      <a:pt x="682669" y="660580"/>
                    </a:cubicBezTo>
                    <a:lnTo>
                      <a:pt x="721923" y="710264"/>
                    </a:lnTo>
                    <a:lnTo>
                      <a:pt x="721923" y="662287"/>
                    </a:lnTo>
                    <a:cubicBezTo>
                      <a:pt x="721923" y="445296"/>
                      <a:pt x="897829" y="269390"/>
                      <a:pt x="1114820" y="269390"/>
                    </a:cubicBezTo>
                    <a:lnTo>
                      <a:pt x="1155585" y="269390"/>
                    </a:lnTo>
                    <a:cubicBezTo>
                      <a:pt x="1264080" y="269390"/>
                      <a:pt x="1362304" y="313367"/>
                      <a:pt x="1433405" y="384467"/>
                    </a:cubicBezTo>
                    <a:lnTo>
                      <a:pt x="1477483" y="437891"/>
                    </a:lnTo>
                    <a:lnTo>
                      <a:pt x="1477483" y="408279"/>
                    </a:lnTo>
                    <a:cubicBezTo>
                      <a:pt x="1477483" y="182793"/>
                      <a:pt x="1660277" y="0"/>
                      <a:pt x="1885762" y="0"/>
                    </a:cubicBezTo>
                    <a:cubicBezTo>
                      <a:pt x="2083063" y="0"/>
                      <a:pt x="2247676" y="139951"/>
                      <a:pt x="2285747" y="325996"/>
                    </a:cubicBezTo>
                    <a:lnTo>
                      <a:pt x="2290609" y="374229"/>
                    </a:lnTo>
                    <a:lnTo>
                      <a:pt x="2316121" y="327227"/>
                    </a:lnTo>
                    <a:cubicBezTo>
                      <a:pt x="2386681" y="222784"/>
                      <a:pt x="2506173" y="154117"/>
                      <a:pt x="2641703" y="154117"/>
                    </a:cubicBezTo>
                    <a:cubicBezTo>
                      <a:pt x="2858552" y="154117"/>
                      <a:pt x="3034342" y="329907"/>
                      <a:pt x="3034342" y="546756"/>
                    </a:cubicBezTo>
                    <a:cubicBezTo>
                      <a:pt x="3034342" y="599855"/>
                      <a:pt x="3034341" y="652954"/>
                      <a:pt x="3034341" y="706053"/>
                    </a:cubicBezTo>
                    <a:cubicBezTo>
                      <a:pt x="3034341" y="814477"/>
                      <a:pt x="2990394" y="912637"/>
                      <a:pt x="2919340" y="983691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">
                <a:extLst>
                  <a:ext uri="{FF2B5EF4-FFF2-40B4-BE49-F238E27FC236}">
                    <a16:creationId xmlns:a16="http://schemas.microsoft.com/office/drawing/2014/main" id="{DFA13282-3C51-F649-9687-F01B142A3AFE}"/>
                  </a:ext>
                </a:extLst>
              </p:cNvPr>
              <p:cNvSpPr/>
              <p:nvPr/>
            </p:nvSpPr>
            <p:spPr>
              <a:xfrm>
                <a:off x="7828881" y="1621427"/>
                <a:ext cx="302420" cy="494280"/>
              </a:xfrm>
              <a:custGeom>
                <a:avLst/>
                <a:gdLst>
                  <a:gd name="connsiteX0" fmla="*/ 0 w 1431890"/>
                  <a:gd name="connsiteY0" fmla="*/ 0 h 2160396"/>
                  <a:gd name="connsiteX1" fmla="*/ 1431890 w 1431890"/>
                  <a:gd name="connsiteY1" fmla="*/ 0 h 2160396"/>
                  <a:gd name="connsiteX2" fmla="*/ 1431890 w 1431890"/>
                  <a:gd name="connsiteY2" fmla="*/ 2160396 h 2160396"/>
                  <a:gd name="connsiteX3" fmla="*/ 0 w 1431890"/>
                  <a:gd name="connsiteY3" fmla="*/ 2160396 h 2160396"/>
                  <a:gd name="connsiteX4" fmla="*/ 0 w 1431890"/>
                  <a:gd name="connsiteY4" fmla="*/ 0 h 2160396"/>
                  <a:gd name="connsiteX0" fmla="*/ 266282 w 1698172"/>
                  <a:gd name="connsiteY0" fmla="*/ 0 h 2356338"/>
                  <a:gd name="connsiteX1" fmla="*/ 1698172 w 1698172"/>
                  <a:gd name="connsiteY1" fmla="*/ 0 h 2356338"/>
                  <a:gd name="connsiteX2" fmla="*/ 1698172 w 1698172"/>
                  <a:gd name="connsiteY2" fmla="*/ 2160396 h 2356338"/>
                  <a:gd name="connsiteX3" fmla="*/ 0 w 1698172"/>
                  <a:gd name="connsiteY3" fmla="*/ 2356338 h 2356338"/>
                  <a:gd name="connsiteX4" fmla="*/ 266282 w 1698172"/>
                  <a:gd name="connsiteY4" fmla="*/ 0 h 2356338"/>
                  <a:gd name="connsiteX0" fmla="*/ 266282 w 1698172"/>
                  <a:gd name="connsiteY0" fmla="*/ 0 h 2356338"/>
                  <a:gd name="connsiteX1" fmla="*/ 1698172 w 1698172"/>
                  <a:gd name="connsiteY1" fmla="*/ 0 h 2356338"/>
                  <a:gd name="connsiteX2" fmla="*/ 839038 w 1698172"/>
                  <a:gd name="connsiteY2" fmla="*/ 2105130 h 2356338"/>
                  <a:gd name="connsiteX3" fmla="*/ 0 w 1698172"/>
                  <a:gd name="connsiteY3" fmla="*/ 2356338 h 2356338"/>
                  <a:gd name="connsiteX4" fmla="*/ 266282 w 1698172"/>
                  <a:gd name="connsiteY4" fmla="*/ 0 h 2356338"/>
                  <a:gd name="connsiteX0" fmla="*/ 266282 w 1698172"/>
                  <a:gd name="connsiteY0" fmla="*/ 0 h 2392578"/>
                  <a:gd name="connsiteX1" fmla="*/ 1698172 w 1698172"/>
                  <a:gd name="connsiteY1" fmla="*/ 0 h 2392578"/>
                  <a:gd name="connsiteX2" fmla="*/ 839038 w 1698172"/>
                  <a:gd name="connsiteY2" fmla="*/ 2105130 h 2392578"/>
                  <a:gd name="connsiteX3" fmla="*/ 0 w 1698172"/>
                  <a:gd name="connsiteY3" fmla="*/ 2356338 h 2392578"/>
                  <a:gd name="connsiteX4" fmla="*/ 266282 w 1698172"/>
                  <a:gd name="connsiteY4" fmla="*/ 0 h 2392578"/>
                  <a:gd name="connsiteX0" fmla="*/ 266282 w 1698172"/>
                  <a:gd name="connsiteY0" fmla="*/ 0 h 2464004"/>
                  <a:gd name="connsiteX1" fmla="*/ 1698172 w 1698172"/>
                  <a:gd name="connsiteY1" fmla="*/ 0 h 2464004"/>
                  <a:gd name="connsiteX2" fmla="*/ 839038 w 1698172"/>
                  <a:gd name="connsiteY2" fmla="*/ 2105130 h 2464004"/>
                  <a:gd name="connsiteX3" fmla="*/ 0 w 1698172"/>
                  <a:gd name="connsiteY3" fmla="*/ 2356338 h 2464004"/>
                  <a:gd name="connsiteX4" fmla="*/ 266282 w 1698172"/>
                  <a:gd name="connsiteY4" fmla="*/ 0 h 246400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266282 w 1698172"/>
                  <a:gd name="connsiteY4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90436 w 1698172"/>
                  <a:gd name="connsiteY4" fmla="*/ 1502229 h 2458914"/>
                  <a:gd name="connsiteX5" fmla="*/ 266282 w 1698172"/>
                  <a:gd name="connsiteY5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542612 w 1698172"/>
                  <a:gd name="connsiteY4" fmla="*/ 1924260 h 2458914"/>
                  <a:gd name="connsiteX5" fmla="*/ 266282 w 1698172"/>
                  <a:gd name="connsiteY5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226089 w 1698172"/>
                  <a:gd name="connsiteY4" fmla="*/ 2170444 h 2458914"/>
                  <a:gd name="connsiteX5" fmla="*/ 542612 w 1698172"/>
                  <a:gd name="connsiteY5" fmla="*/ 1924260 h 2458914"/>
                  <a:gd name="connsiteX6" fmla="*/ 266282 w 1698172"/>
                  <a:gd name="connsiteY6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110533 w 1698172"/>
                  <a:gd name="connsiteY4" fmla="*/ 2044840 h 2458914"/>
                  <a:gd name="connsiteX5" fmla="*/ 542612 w 1698172"/>
                  <a:gd name="connsiteY5" fmla="*/ 1924260 h 2458914"/>
                  <a:gd name="connsiteX6" fmla="*/ 266282 w 1698172"/>
                  <a:gd name="connsiteY6" fmla="*/ 0 h 2458914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085224 w 1723293"/>
                  <a:gd name="connsiteY2" fmla="*/ 1542422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698172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577593 w 1723293"/>
                  <a:gd name="connsiteY2" fmla="*/ 1833824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552473 w 1723293"/>
                  <a:gd name="connsiteY2" fmla="*/ 1034980 h 2453208"/>
                  <a:gd name="connsiteX3" fmla="*/ 1462037 w 1723293"/>
                  <a:gd name="connsiteY3" fmla="*/ 1703195 h 2453208"/>
                  <a:gd name="connsiteX4" fmla="*/ 864159 w 1723293"/>
                  <a:gd name="connsiteY4" fmla="*/ 2105130 h 2453208"/>
                  <a:gd name="connsiteX5" fmla="*/ 0 w 1723293"/>
                  <a:gd name="connsiteY5" fmla="*/ 2346290 h 2453208"/>
                  <a:gd name="connsiteX6" fmla="*/ 135654 w 1723293"/>
                  <a:gd name="connsiteY6" fmla="*/ 2044840 h 2453208"/>
                  <a:gd name="connsiteX7" fmla="*/ 567733 w 1723293"/>
                  <a:gd name="connsiteY7" fmla="*/ 1924260 h 2453208"/>
                  <a:gd name="connsiteX8" fmla="*/ 291403 w 1723293"/>
                  <a:gd name="connsiteY8" fmla="*/ 0 h 2453208"/>
                  <a:gd name="connsiteX0" fmla="*/ 291403 w 1919238"/>
                  <a:gd name="connsiteY0" fmla="*/ 0 h 2453208"/>
                  <a:gd name="connsiteX1" fmla="*/ 1723293 w 1919238"/>
                  <a:gd name="connsiteY1" fmla="*/ 0 h 2453208"/>
                  <a:gd name="connsiteX2" fmla="*/ 1919238 w 1919238"/>
                  <a:gd name="connsiteY2" fmla="*/ 1065125 h 2453208"/>
                  <a:gd name="connsiteX3" fmla="*/ 1462037 w 1919238"/>
                  <a:gd name="connsiteY3" fmla="*/ 1703195 h 2453208"/>
                  <a:gd name="connsiteX4" fmla="*/ 864159 w 1919238"/>
                  <a:gd name="connsiteY4" fmla="*/ 2105130 h 2453208"/>
                  <a:gd name="connsiteX5" fmla="*/ 0 w 1919238"/>
                  <a:gd name="connsiteY5" fmla="*/ 2346290 h 2453208"/>
                  <a:gd name="connsiteX6" fmla="*/ 135654 w 1919238"/>
                  <a:gd name="connsiteY6" fmla="*/ 2044840 h 2453208"/>
                  <a:gd name="connsiteX7" fmla="*/ 567733 w 1919238"/>
                  <a:gd name="connsiteY7" fmla="*/ 1924260 h 2453208"/>
                  <a:gd name="connsiteX8" fmla="*/ 291403 w 1919238"/>
                  <a:gd name="connsiteY8" fmla="*/ 0 h 2453208"/>
                  <a:gd name="connsiteX0" fmla="*/ 291403 w 1940010"/>
                  <a:gd name="connsiteY0" fmla="*/ 0 h 2453208"/>
                  <a:gd name="connsiteX1" fmla="*/ 1723293 w 1940010"/>
                  <a:gd name="connsiteY1" fmla="*/ 0 h 2453208"/>
                  <a:gd name="connsiteX2" fmla="*/ 1919238 w 1940010"/>
                  <a:gd name="connsiteY2" fmla="*/ 1065125 h 2453208"/>
                  <a:gd name="connsiteX3" fmla="*/ 1462037 w 1940010"/>
                  <a:gd name="connsiteY3" fmla="*/ 1703195 h 2453208"/>
                  <a:gd name="connsiteX4" fmla="*/ 864159 w 1940010"/>
                  <a:gd name="connsiteY4" fmla="*/ 2105130 h 2453208"/>
                  <a:gd name="connsiteX5" fmla="*/ 0 w 1940010"/>
                  <a:gd name="connsiteY5" fmla="*/ 2346290 h 2453208"/>
                  <a:gd name="connsiteX6" fmla="*/ 135654 w 1940010"/>
                  <a:gd name="connsiteY6" fmla="*/ 2044840 h 2453208"/>
                  <a:gd name="connsiteX7" fmla="*/ 567733 w 1940010"/>
                  <a:gd name="connsiteY7" fmla="*/ 1924260 h 2453208"/>
                  <a:gd name="connsiteX8" fmla="*/ 291403 w 1940010"/>
                  <a:gd name="connsiteY8" fmla="*/ 0 h 2453208"/>
                  <a:gd name="connsiteX0" fmla="*/ 291403 w 1939235"/>
                  <a:gd name="connsiteY0" fmla="*/ 0 h 2453208"/>
                  <a:gd name="connsiteX1" fmla="*/ 1723293 w 1939235"/>
                  <a:gd name="connsiteY1" fmla="*/ 0 h 2453208"/>
                  <a:gd name="connsiteX2" fmla="*/ 1919238 w 1939235"/>
                  <a:gd name="connsiteY2" fmla="*/ 1065125 h 2453208"/>
                  <a:gd name="connsiteX3" fmla="*/ 1441941 w 1939235"/>
                  <a:gd name="connsiteY3" fmla="*/ 1713244 h 2453208"/>
                  <a:gd name="connsiteX4" fmla="*/ 864159 w 1939235"/>
                  <a:gd name="connsiteY4" fmla="*/ 2105130 h 2453208"/>
                  <a:gd name="connsiteX5" fmla="*/ 0 w 1939235"/>
                  <a:gd name="connsiteY5" fmla="*/ 2346290 h 2453208"/>
                  <a:gd name="connsiteX6" fmla="*/ 135654 w 1939235"/>
                  <a:gd name="connsiteY6" fmla="*/ 2044840 h 2453208"/>
                  <a:gd name="connsiteX7" fmla="*/ 567733 w 1939235"/>
                  <a:gd name="connsiteY7" fmla="*/ 1924260 h 2453208"/>
                  <a:gd name="connsiteX8" fmla="*/ 291403 w 1939235"/>
                  <a:gd name="connsiteY8" fmla="*/ 0 h 2453208"/>
                  <a:gd name="connsiteX0" fmla="*/ 291403 w 1938883"/>
                  <a:gd name="connsiteY0" fmla="*/ 0 h 2453208"/>
                  <a:gd name="connsiteX1" fmla="*/ 1723293 w 1938883"/>
                  <a:gd name="connsiteY1" fmla="*/ 0 h 2453208"/>
                  <a:gd name="connsiteX2" fmla="*/ 1919238 w 1938883"/>
                  <a:gd name="connsiteY2" fmla="*/ 1065125 h 2453208"/>
                  <a:gd name="connsiteX3" fmla="*/ 1441941 w 1938883"/>
                  <a:gd name="connsiteY3" fmla="*/ 1713244 h 2453208"/>
                  <a:gd name="connsiteX4" fmla="*/ 864159 w 1938883"/>
                  <a:gd name="connsiteY4" fmla="*/ 2105130 h 2453208"/>
                  <a:gd name="connsiteX5" fmla="*/ 0 w 1938883"/>
                  <a:gd name="connsiteY5" fmla="*/ 2346290 h 2453208"/>
                  <a:gd name="connsiteX6" fmla="*/ 135654 w 1938883"/>
                  <a:gd name="connsiteY6" fmla="*/ 2044840 h 2453208"/>
                  <a:gd name="connsiteX7" fmla="*/ 567733 w 1938883"/>
                  <a:gd name="connsiteY7" fmla="*/ 1924260 h 2453208"/>
                  <a:gd name="connsiteX8" fmla="*/ 291403 w 1938883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2387"/>
                  <a:gd name="connsiteY0" fmla="*/ 0 h 2453208"/>
                  <a:gd name="connsiteX1" fmla="*/ 1723293 w 1932387"/>
                  <a:gd name="connsiteY1" fmla="*/ 0 h 2453208"/>
                  <a:gd name="connsiteX2" fmla="*/ 1919238 w 1932387"/>
                  <a:gd name="connsiteY2" fmla="*/ 1065125 h 2453208"/>
                  <a:gd name="connsiteX3" fmla="*/ 1436916 w 1932387"/>
                  <a:gd name="connsiteY3" fmla="*/ 1693147 h 2453208"/>
                  <a:gd name="connsiteX4" fmla="*/ 864159 w 1932387"/>
                  <a:gd name="connsiteY4" fmla="*/ 2105130 h 2453208"/>
                  <a:gd name="connsiteX5" fmla="*/ 0 w 1932387"/>
                  <a:gd name="connsiteY5" fmla="*/ 2346290 h 2453208"/>
                  <a:gd name="connsiteX6" fmla="*/ 135654 w 1932387"/>
                  <a:gd name="connsiteY6" fmla="*/ 2044840 h 2453208"/>
                  <a:gd name="connsiteX7" fmla="*/ 567733 w 1932387"/>
                  <a:gd name="connsiteY7" fmla="*/ 1924260 h 2453208"/>
                  <a:gd name="connsiteX8" fmla="*/ 291403 w 1932387"/>
                  <a:gd name="connsiteY8" fmla="*/ 0 h 2453208"/>
                  <a:gd name="connsiteX0" fmla="*/ 291403 w 1932262"/>
                  <a:gd name="connsiteY0" fmla="*/ 0 h 2453208"/>
                  <a:gd name="connsiteX1" fmla="*/ 1723293 w 1932262"/>
                  <a:gd name="connsiteY1" fmla="*/ 0 h 2453208"/>
                  <a:gd name="connsiteX2" fmla="*/ 1919238 w 1932262"/>
                  <a:gd name="connsiteY2" fmla="*/ 1065125 h 2453208"/>
                  <a:gd name="connsiteX3" fmla="*/ 1436916 w 1932262"/>
                  <a:gd name="connsiteY3" fmla="*/ 1693147 h 2453208"/>
                  <a:gd name="connsiteX4" fmla="*/ 864159 w 1932262"/>
                  <a:gd name="connsiteY4" fmla="*/ 2105130 h 2453208"/>
                  <a:gd name="connsiteX5" fmla="*/ 0 w 1932262"/>
                  <a:gd name="connsiteY5" fmla="*/ 2346290 h 2453208"/>
                  <a:gd name="connsiteX6" fmla="*/ 135654 w 1932262"/>
                  <a:gd name="connsiteY6" fmla="*/ 2044840 h 2453208"/>
                  <a:gd name="connsiteX7" fmla="*/ 567733 w 1932262"/>
                  <a:gd name="connsiteY7" fmla="*/ 1924260 h 2453208"/>
                  <a:gd name="connsiteX8" fmla="*/ 291403 w 1932262"/>
                  <a:gd name="connsiteY8" fmla="*/ 0 h 2453208"/>
                  <a:gd name="connsiteX0" fmla="*/ 291403 w 2175469"/>
                  <a:gd name="connsiteY0" fmla="*/ 0 h 2453208"/>
                  <a:gd name="connsiteX1" fmla="*/ 2175469 w 2175469"/>
                  <a:gd name="connsiteY1" fmla="*/ 356716 h 2453208"/>
                  <a:gd name="connsiteX2" fmla="*/ 1919238 w 2175469"/>
                  <a:gd name="connsiteY2" fmla="*/ 1065125 h 2453208"/>
                  <a:gd name="connsiteX3" fmla="*/ 1436916 w 2175469"/>
                  <a:gd name="connsiteY3" fmla="*/ 1693147 h 2453208"/>
                  <a:gd name="connsiteX4" fmla="*/ 864159 w 2175469"/>
                  <a:gd name="connsiteY4" fmla="*/ 2105130 h 2453208"/>
                  <a:gd name="connsiteX5" fmla="*/ 0 w 2175469"/>
                  <a:gd name="connsiteY5" fmla="*/ 2346290 h 2453208"/>
                  <a:gd name="connsiteX6" fmla="*/ 135654 w 2175469"/>
                  <a:gd name="connsiteY6" fmla="*/ 2044840 h 2453208"/>
                  <a:gd name="connsiteX7" fmla="*/ 567733 w 2175469"/>
                  <a:gd name="connsiteY7" fmla="*/ 1924260 h 2453208"/>
                  <a:gd name="connsiteX8" fmla="*/ 291403 w 2175469"/>
                  <a:gd name="connsiteY8" fmla="*/ 0 h 2453208"/>
                  <a:gd name="connsiteX0" fmla="*/ 291403 w 2215117"/>
                  <a:gd name="connsiteY0" fmla="*/ 0 h 2453208"/>
                  <a:gd name="connsiteX1" fmla="*/ 2175469 w 2215117"/>
                  <a:gd name="connsiteY1" fmla="*/ 356716 h 2453208"/>
                  <a:gd name="connsiteX2" fmla="*/ 1919238 w 2215117"/>
                  <a:gd name="connsiteY2" fmla="*/ 1065125 h 2453208"/>
                  <a:gd name="connsiteX3" fmla="*/ 1436916 w 2215117"/>
                  <a:gd name="connsiteY3" fmla="*/ 1693147 h 2453208"/>
                  <a:gd name="connsiteX4" fmla="*/ 864159 w 2215117"/>
                  <a:gd name="connsiteY4" fmla="*/ 2105130 h 2453208"/>
                  <a:gd name="connsiteX5" fmla="*/ 0 w 2215117"/>
                  <a:gd name="connsiteY5" fmla="*/ 2346290 h 2453208"/>
                  <a:gd name="connsiteX6" fmla="*/ 135654 w 2215117"/>
                  <a:gd name="connsiteY6" fmla="*/ 2044840 h 2453208"/>
                  <a:gd name="connsiteX7" fmla="*/ 567733 w 2215117"/>
                  <a:gd name="connsiteY7" fmla="*/ 1924260 h 2453208"/>
                  <a:gd name="connsiteX8" fmla="*/ 291403 w 2215117"/>
                  <a:gd name="connsiteY8" fmla="*/ 0 h 2453208"/>
                  <a:gd name="connsiteX0" fmla="*/ 291403 w 2217798"/>
                  <a:gd name="connsiteY0" fmla="*/ 0 h 2453208"/>
                  <a:gd name="connsiteX1" fmla="*/ 2175469 w 2217798"/>
                  <a:gd name="connsiteY1" fmla="*/ 356716 h 2453208"/>
                  <a:gd name="connsiteX2" fmla="*/ 1919238 w 2217798"/>
                  <a:gd name="connsiteY2" fmla="*/ 1065125 h 2453208"/>
                  <a:gd name="connsiteX3" fmla="*/ 1436916 w 2217798"/>
                  <a:gd name="connsiteY3" fmla="*/ 1693147 h 2453208"/>
                  <a:gd name="connsiteX4" fmla="*/ 864159 w 2217798"/>
                  <a:gd name="connsiteY4" fmla="*/ 2105130 h 2453208"/>
                  <a:gd name="connsiteX5" fmla="*/ 0 w 2217798"/>
                  <a:gd name="connsiteY5" fmla="*/ 2346290 h 2453208"/>
                  <a:gd name="connsiteX6" fmla="*/ 135654 w 2217798"/>
                  <a:gd name="connsiteY6" fmla="*/ 2044840 h 2453208"/>
                  <a:gd name="connsiteX7" fmla="*/ 567733 w 2217798"/>
                  <a:gd name="connsiteY7" fmla="*/ 1924260 h 2453208"/>
                  <a:gd name="connsiteX8" fmla="*/ 291403 w 2217798"/>
                  <a:gd name="connsiteY8" fmla="*/ 0 h 2453208"/>
                  <a:gd name="connsiteX0" fmla="*/ 291403 w 2217798"/>
                  <a:gd name="connsiteY0" fmla="*/ 0 h 2453208"/>
                  <a:gd name="connsiteX1" fmla="*/ 1165611 w 2217798"/>
                  <a:gd name="connsiteY1" fmla="*/ 165798 h 2453208"/>
                  <a:gd name="connsiteX2" fmla="*/ 2175469 w 2217798"/>
                  <a:gd name="connsiteY2" fmla="*/ 356716 h 2453208"/>
                  <a:gd name="connsiteX3" fmla="*/ 1919238 w 2217798"/>
                  <a:gd name="connsiteY3" fmla="*/ 1065125 h 2453208"/>
                  <a:gd name="connsiteX4" fmla="*/ 1436916 w 2217798"/>
                  <a:gd name="connsiteY4" fmla="*/ 1693147 h 2453208"/>
                  <a:gd name="connsiteX5" fmla="*/ 864159 w 2217798"/>
                  <a:gd name="connsiteY5" fmla="*/ 2105130 h 2453208"/>
                  <a:gd name="connsiteX6" fmla="*/ 0 w 2217798"/>
                  <a:gd name="connsiteY6" fmla="*/ 2346290 h 2453208"/>
                  <a:gd name="connsiteX7" fmla="*/ 135654 w 2217798"/>
                  <a:gd name="connsiteY7" fmla="*/ 2044840 h 2453208"/>
                  <a:gd name="connsiteX8" fmla="*/ 567733 w 2217798"/>
                  <a:gd name="connsiteY8" fmla="*/ 1924260 h 2453208"/>
                  <a:gd name="connsiteX9" fmla="*/ 291403 w 2217798"/>
                  <a:gd name="connsiteY9" fmla="*/ 0 h 2453208"/>
                  <a:gd name="connsiteX0" fmla="*/ 291403 w 2217798"/>
                  <a:gd name="connsiteY0" fmla="*/ 1170633 h 3623841"/>
                  <a:gd name="connsiteX1" fmla="*/ 532565 w 2217798"/>
                  <a:gd name="connsiteY1" fmla="*/ 0 h 3623841"/>
                  <a:gd name="connsiteX2" fmla="*/ 2175469 w 2217798"/>
                  <a:gd name="connsiteY2" fmla="*/ 1527349 h 3623841"/>
                  <a:gd name="connsiteX3" fmla="*/ 1919238 w 2217798"/>
                  <a:gd name="connsiteY3" fmla="*/ 2235758 h 3623841"/>
                  <a:gd name="connsiteX4" fmla="*/ 1436916 w 2217798"/>
                  <a:gd name="connsiteY4" fmla="*/ 2863780 h 3623841"/>
                  <a:gd name="connsiteX5" fmla="*/ 864159 w 2217798"/>
                  <a:gd name="connsiteY5" fmla="*/ 3275763 h 3623841"/>
                  <a:gd name="connsiteX6" fmla="*/ 0 w 2217798"/>
                  <a:gd name="connsiteY6" fmla="*/ 3516923 h 3623841"/>
                  <a:gd name="connsiteX7" fmla="*/ 135654 w 2217798"/>
                  <a:gd name="connsiteY7" fmla="*/ 3215473 h 3623841"/>
                  <a:gd name="connsiteX8" fmla="*/ 567733 w 2217798"/>
                  <a:gd name="connsiteY8" fmla="*/ 3094893 h 3623841"/>
                  <a:gd name="connsiteX9" fmla="*/ 291403 w 2217798"/>
                  <a:gd name="connsiteY9" fmla="*/ 1170633 h 3623841"/>
                  <a:gd name="connsiteX0" fmla="*/ 291403 w 2217798"/>
                  <a:gd name="connsiteY0" fmla="*/ 1170633 h 3623841"/>
                  <a:gd name="connsiteX1" fmla="*/ 532565 w 2217798"/>
                  <a:gd name="connsiteY1" fmla="*/ 0 h 3623841"/>
                  <a:gd name="connsiteX2" fmla="*/ 2175469 w 2217798"/>
                  <a:gd name="connsiteY2" fmla="*/ 1527349 h 3623841"/>
                  <a:gd name="connsiteX3" fmla="*/ 1919238 w 2217798"/>
                  <a:gd name="connsiteY3" fmla="*/ 2235758 h 3623841"/>
                  <a:gd name="connsiteX4" fmla="*/ 1436916 w 2217798"/>
                  <a:gd name="connsiteY4" fmla="*/ 2863780 h 3623841"/>
                  <a:gd name="connsiteX5" fmla="*/ 864159 w 2217798"/>
                  <a:gd name="connsiteY5" fmla="*/ 3275763 h 3623841"/>
                  <a:gd name="connsiteX6" fmla="*/ 0 w 2217798"/>
                  <a:gd name="connsiteY6" fmla="*/ 3516923 h 3623841"/>
                  <a:gd name="connsiteX7" fmla="*/ 135654 w 2217798"/>
                  <a:gd name="connsiteY7" fmla="*/ 3215473 h 3623841"/>
                  <a:gd name="connsiteX8" fmla="*/ 567733 w 2217798"/>
                  <a:gd name="connsiteY8" fmla="*/ 3094893 h 3623841"/>
                  <a:gd name="connsiteX9" fmla="*/ 291403 w 2217798"/>
                  <a:gd name="connsiteY9" fmla="*/ 1170633 h 3623841"/>
                  <a:gd name="connsiteX0" fmla="*/ 291403 w 2213292"/>
                  <a:gd name="connsiteY0" fmla="*/ 1170633 h 3623841"/>
                  <a:gd name="connsiteX1" fmla="*/ 532565 w 2213292"/>
                  <a:gd name="connsiteY1" fmla="*/ 0 h 3623841"/>
                  <a:gd name="connsiteX2" fmla="*/ 2170445 w 2213292"/>
                  <a:gd name="connsiteY2" fmla="*/ 1507252 h 3623841"/>
                  <a:gd name="connsiteX3" fmla="*/ 1919238 w 2213292"/>
                  <a:gd name="connsiteY3" fmla="*/ 2235758 h 3623841"/>
                  <a:gd name="connsiteX4" fmla="*/ 1436916 w 2213292"/>
                  <a:gd name="connsiteY4" fmla="*/ 2863780 h 3623841"/>
                  <a:gd name="connsiteX5" fmla="*/ 864159 w 2213292"/>
                  <a:gd name="connsiteY5" fmla="*/ 3275763 h 3623841"/>
                  <a:gd name="connsiteX6" fmla="*/ 0 w 2213292"/>
                  <a:gd name="connsiteY6" fmla="*/ 3516923 h 3623841"/>
                  <a:gd name="connsiteX7" fmla="*/ 135654 w 2213292"/>
                  <a:gd name="connsiteY7" fmla="*/ 3215473 h 3623841"/>
                  <a:gd name="connsiteX8" fmla="*/ 567733 w 2213292"/>
                  <a:gd name="connsiteY8" fmla="*/ 3094893 h 3623841"/>
                  <a:gd name="connsiteX9" fmla="*/ 291403 w 2213292"/>
                  <a:gd name="connsiteY9" fmla="*/ 1170633 h 3623841"/>
                  <a:gd name="connsiteX0" fmla="*/ 291403 w 2114143"/>
                  <a:gd name="connsiteY0" fmla="*/ 1170633 h 3623841"/>
                  <a:gd name="connsiteX1" fmla="*/ 532565 w 2114143"/>
                  <a:gd name="connsiteY1" fmla="*/ 0 h 3623841"/>
                  <a:gd name="connsiteX2" fmla="*/ 2054889 w 2114143"/>
                  <a:gd name="connsiteY2" fmla="*/ 1381647 h 3623841"/>
                  <a:gd name="connsiteX3" fmla="*/ 1919238 w 2114143"/>
                  <a:gd name="connsiteY3" fmla="*/ 2235758 h 3623841"/>
                  <a:gd name="connsiteX4" fmla="*/ 1436916 w 2114143"/>
                  <a:gd name="connsiteY4" fmla="*/ 2863780 h 3623841"/>
                  <a:gd name="connsiteX5" fmla="*/ 864159 w 2114143"/>
                  <a:gd name="connsiteY5" fmla="*/ 3275763 h 3623841"/>
                  <a:gd name="connsiteX6" fmla="*/ 0 w 2114143"/>
                  <a:gd name="connsiteY6" fmla="*/ 3516923 h 3623841"/>
                  <a:gd name="connsiteX7" fmla="*/ 135654 w 2114143"/>
                  <a:gd name="connsiteY7" fmla="*/ 3215473 h 3623841"/>
                  <a:gd name="connsiteX8" fmla="*/ 567733 w 2114143"/>
                  <a:gd name="connsiteY8" fmla="*/ 3094893 h 3623841"/>
                  <a:gd name="connsiteX9" fmla="*/ 291403 w 2114143"/>
                  <a:gd name="connsiteY9" fmla="*/ 1170633 h 3623841"/>
                  <a:gd name="connsiteX0" fmla="*/ 291403 w 2209251"/>
                  <a:gd name="connsiteY0" fmla="*/ 1170633 h 3623841"/>
                  <a:gd name="connsiteX1" fmla="*/ 532565 w 2209251"/>
                  <a:gd name="connsiteY1" fmla="*/ 0 h 3623841"/>
                  <a:gd name="connsiteX2" fmla="*/ 2054889 w 2209251"/>
                  <a:gd name="connsiteY2" fmla="*/ 1381647 h 3623841"/>
                  <a:gd name="connsiteX3" fmla="*/ 1919238 w 2209251"/>
                  <a:gd name="connsiteY3" fmla="*/ 2235758 h 3623841"/>
                  <a:gd name="connsiteX4" fmla="*/ 1436916 w 2209251"/>
                  <a:gd name="connsiteY4" fmla="*/ 2863780 h 3623841"/>
                  <a:gd name="connsiteX5" fmla="*/ 864159 w 2209251"/>
                  <a:gd name="connsiteY5" fmla="*/ 3275763 h 3623841"/>
                  <a:gd name="connsiteX6" fmla="*/ 0 w 2209251"/>
                  <a:gd name="connsiteY6" fmla="*/ 3516923 h 3623841"/>
                  <a:gd name="connsiteX7" fmla="*/ 135654 w 2209251"/>
                  <a:gd name="connsiteY7" fmla="*/ 3215473 h 3623841"/>
                  <a:gd name="connsiteX8" fmla="*/ 567733 w 2209251"/>
                  <a:gd name="connsiteY8" fmla="*/ 3094893 h 3623841"/>
                  <a:gd name="connsiteX9" fmla="*/ 291403 w 2209251"/>
                  <a:gd name="connsiteY9" fmla="*/ 1170633 h 3623841"/>
                  <a:gd name="connsiteX0" fmla="*/ 291403 w 2215920"/>
                  <a:gd name="connsiteY0" fmla="*/ 1170633 h 3623841"/>
                  <a:gd name="connsiteX1" fmla="*/ 532565 w 2215920"/>
                  <a:gd name="connsiteY1" fmla="*/ 0 h 3623841"/>
                  <a:gd name="connsiteX2" fmla="*/ 2054889 w 2215920"/>
                  <a:gd name="connsiteY2" fmla="*/ 1381647 h 3623841"/>
                  <a:gd name="connsiteX3" fmla="*/ 1919238 w 2215920"/>
                  <a:gd name="connsiteY3" fmla="*/ 2235758 h 3623841"/>
                  <a:gd name="connsiteX4" fmla="*/ 1436916 w 2215920"/>
                  <a:gd name="connsiteY4" fmla="*/ 2863780 h 3623841"/>
                  <a:gd name="connsiteX5" fmla="*/ 864159 w 2215920"/>
                  <a:gd name="connsiteY5" fmla="*/ 3275763 h 3623841"/>
                  <a:gd name="connsiteX6" fmla="*/ 0 w 2215920"/>
                  <a:gd name="connsiteY6" fmla="*/ 3516923 h 3623841"/>
                  <a:gd name="connsiteX7" fmla="*/ 135654 w 2215920"/>
                  <a:gd name="connsiteY7" fmla="*/ 3215473 h 3623841"/>
                  <a:gd name="connsiteX8" fmla="*/ 567733 w 2215920"/>
                  <a:gd name="connsiteY8" fmla="*/ 3094893 h 3623841"/>
                  <a:gd name="connsiteX9" fmla="*/ 291403 w 2215920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38966 h 3642227"/>
                  <a:gd name="connsiteX1" fmla="*/ 532565 w 2219964"/>
                  <a:gd name="connsiteY1" fmla="*/ 18386 h 3642227"/>
                  <a:gd name="connsiteX2" fmla="*/ 2054889 w 2219964"/>
                  <a:gd name="connsiteY2" fmla="*/ 1400033 h 3642227"/>
                  <a:gd name="connsiteX3" fmla="*/ 1919238 w 2219964"/>
                  <a:gd name="connsiteY3" fmla="*/ 2254144 h 3642227"/>
                  <a:gd name="connsiteX4" fmla="*/ 1436916 w 2219964"/>
                  <a:gd name="connsiteY4" fmla="*/ 2882166 h 3642227"/>
                  <a:gd name="connsiteX5" fmla="*/ 864159 w 2219964"/>
                  <a:gd name="connsiteY5" fmla="*/ 3294149 h 3642227"/>
                  <a:gd name="connsiteX6" fmla="*/ 0 w 2219964"/>
                  <a:gd name="connsiteY6" fmla="*/ 3535309 h 3642227"/>
                  <a:gd name="connsiteX7" fmla="*/ 135654 w 2219964"/>
                  <a:gd name="connsiteY7" fmla="*/ 3233859 h 3642227"/>
                  <a:gd name="connsiteX8" fmla="*/ 567733 w 2219964"/>
                  <a:gd name="connsiteY8" fmla="*/ 3113279 h 3642227"/>
                  <a:gd name="connsiteX9" fmla="*/ 211016 w 2219964"/>
                  <a:gd name="connsiteY9" fmla="*/ 138966 h 3642227"/>
                  <a:gd name="connsiteX0" fmla="*/ 211016 w 2219964"/>
                  <a:gd name="connsiteY0" fmla="*/ 134584 h 3637845"/>
                  <a:gd name="connsiteX1" fmla="*/ 532565 w 2219964"/>
                  <a:gd name="connsiteY1" fmla="*/ 14004 h 3637845"/>
                  <a:gd name="connsiteX2" fmla="*/ 2054889 w 2219964"/>
                  <a:gd name="connsiteY2" fmla="*/ 1395651 h 3637845"/>
                  <a:gd name="connsiteX3" fmla="*/ 1919238 w 2219964"/>
                  <a:gd name="connsiteY3" fmla="*/ 2249762 h 3637845"/>
                  <a:gd name="connsiteX4" fmla="*/ 1436916 w 2219964"/>
                  <a:gd name="connsiteY4" fmla="*/ 2877784 h 3637845"/>
                  <a:gd name="connsiteX5" fmla="*/ 864159 w 2219964"/>
                  <a:gd name="connsiteY5" fmla="*/ 3289767 h 3637845"/>
                  <a:gd name="connsiteX6" fmla="*/ 0 w 2219964"/>
                  <a:gd name="connsiteY6" fmla="*/ 3530927 h 3637845"/>
                  <a:gd name="connsiteX7" fmla="*/ 135654 w 2219964"/>
                  <a:gd name="connsiteY7" fmla="*/ 3229477 h 3637845"/>
                  <a:gd name="connsiteX8" fmla="*/ 567733 w 2219964"/>
                  <a:gd name="connsiteY8" fmla="*/ 3108897 h 3637845"/>
                  <a:gd name="connsiteX9" fmla="*/ 211016 w 2219964"/>
                  <a:gd name="connsiteY9" fmla="*/ 134584 h 3637845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211016 w 2219964"/>
                  <a:gd name="connsiteY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86864 w 2219964"/>
                  <a:gd name="connsiteY9" fmla="*/ 1692616 h 3628333"/>
                  <a:gd name="connsiteX10" fmla="*/ 211016 w 2219964"/>
                  <a:gd name="connsiteY1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58464 w 2219964"/>
                  <a:gd name="connsiteY9" fmla="*/ 1531842 h 3628333"/>
                  <a:gd name="connsiteX10" fmla="*/ 211016 w 2219964"/>
                  <a:gd name="connsiteY1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421844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306288 w 2219964"/>
                  <a:gd name="connsiteY9" fmla="*/ 2380928 h 3628333"/>
                  <a:gd name="connsiteX10" fmla="*/ 1748416 w 2219964"/>
                  <a:gd name="connsiteY10" fmla="*/ 1958897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748416 w 2219964"/>
                  <a:gd name="connsiteY10" fmla="*/ 1958897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813919 w 2219964"/>
                  <a:gd name="connsiteY9" fmla="*/ 2325662 h 3628333"/>
                  <a:gd name="connsiteX10" fmla="*/ 1085224 w 2219964"/>
                  <a:gd name="connsiteY10" fmla="*/ 1501697 h 3628333"/>
                  <a:gd name="connsiteX11" fmla="*/ 1607739 w 2219964"/>
                  <a:gd name="connsiteY11" fmla="*/ 1873486 h 3628333"/>
                  <a:gd name="connsiteX12" fmla="*/ 1808706 w 2219964"/>
                  <a:gd name="connsiteY12" fmla="*/ 1592132 h 3628333"/>
                  <a:gd name="connsiteX13" fmla="*/ 211016 w 2219964"/>
                  <a:gd name="connsiteY13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1085224 w 2219964"/>
                  <a:gd name="connsiteY10" fmla="*/ 1501697 h 3628333"/>
                  <a:gd name="connsiteX11" fmla="*/ 1607739 w 2219964"/>
                  <a:gd name="connsiteY11" fmla="*/ 1873486 h 3628333"/>
                  <a:gd name="connsiteX12" fmla="*/ 1808706 w 2219964"/>
                  <a:gd name="connsiteY12" fmla="*/ 1592132 h 3628333"/>
                  <a:gd name="connsiteX13" fmla="*/ 211016 w 2219964"/>
                  <a:gd name="connsiteY13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813919 w 2219964"/>
                  <a:gd name="connsiteY10" fmla="*/ 1883535 h 3628333"/>
                  <a:gd name="connsiteX11" fmla="*/ 1085224 w 2219964"/>
                  <a:gd name="connsiteY11" fmla="*/ 1501697 h 3628333"/>
                  <a:gd name="connsiteX12" fmla="*/ 1607739 w 2219964"/>
                  <a:gd name="connsiteY12" fmla="*/ 1873486 h 3628333"/>
                  <a:gd name="connsiteX13" fmla="*/ 1808706 w 2219964"/>
                  <a:gd name="connsiteY13" fmla="*/ 1592132 h 3628333"/>
                  <a:gd name="connsiteX14" fmla="*/ 211016 w 2219964"/>
                  <a:gd name="connsiteY14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944547 w 2219964"/>
                  <a:gd name="connsiteY10" fmla="*/ 1767979 h 3628333"/>
                  <a:gd name="connsiteX11" fmla="*/ 1085224 w 2219964"/>
                  <a:gd name="connsiteY11" fmla="*/ 1501697 h 3628333"/>
                  <a:gd name="connsiteX12" fmla="*/ 1607739 w 2219964"/>
                  <a:gd name="connsiteY12" fmla="*/ 1873486 h 3628333"/>
                  <a:gd name="connsiteX13" fmla="*/ 1808706 w 2219964"/>
                  <a:gd name="connsiteY13" fmla="*/ 1592132 h 3628333"/>
                  <a:gd name="connsiteX14" fmla="*/ 211016 w 2219964"/>
                  <a:gd name="connsiteY14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73725 w 2219964"/>
                  <a:gd name="connsiteY10" fmla="*/ 2009139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090248 w 2219964"/>
                  <a:gd name="connsiteY11" fmla="*/ 2024212 h 3628333"/>
                  <a:gd name="connsiteX12" fmla="*/ 944547 w 2219964"/>
                  <a:gd name="connsiteY12" fmla="*/ 1767979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44547 w 2219964"/>
                  <a:gd name="connsiteY12" fmla="*/ 1767979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245998 w 2219964"/>
                  <a:gd name="connsiteY11" fmla="*/ 2190010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713435 w 2219964"/>
                  <a:gd name="connsiteY9" fmla="*/ 269242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874209 w 2219964"/>
                  <a:gd name="connsiteY9" fmla="*/ 2988853 h 3628333"/>
                  <a:gd name="connsiteX10" fmla="*/ 1080199 w 2219964"/>
                  <a:gd name="connsiteY10" fmla="*/ 2702476 h 3628333"/>
                  <a:gd name="connsiteX11" fmla="*/ 567735 w 2219964"/>
                  <a:gd name="connsiteY11" fmla="*/ 2290493 h 3628333"/>
                  <a:gd name="connsiteX12" fmla="*/ 763677 w 2219964"/>
                  <a:gd name="connsiteY12" fmla="*/ 2049333 h 3628333"/>
                  <a:gd name="connsiteX13" fmla="*/ 1381651 w 2219964"/>
                  <a:gd name="connsiteY13" fmla="*/ 2521605 h 3628333"/>
                  <a:gd name="connsiteX14" fmla="*/ 1577593 w 2219964"/>
                  <a:gd name="connsiteY14" fmla="*/ 2280445 h 3628333"/>
                  <a:gd name="connsiteX15" fmla="*/ 929475 w 2219964"/>
                  <a:gd name="connsiteY15" fmla="*/ 1762955 h 3628333"/>
                  <a:gd name="connsiteX16" fmla="*/ 1085224 w 2219964"/>
                  <a:gd name="connsiteY16" fmla="*/ 1501697 h 3628333"/>
                  <a:gd name="connsiteX17" fmla="*/ 1607739 w 2219964"/>
                  <a:gd name="connsiteY17" fmla="*/ 1873486 h 3628333"/>
                  <a:gd name="connsiteX18" fmla="*/ 1808706 w 2219964"/>
                  <a:gd name="connsiteY18" fmla="*/ 1592132 h 3628333"/>
                  <a:gd name="connsiteX19" fmla="*/ 211016 w 2219964"/>
                  <a:gd name="connsiteY1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16525 w 2219964"/>
                  <a:gd name="connsiteY9" fmla="*/ 2506532 h 3628333"/>
                  <a:gd name="connsiteX10" fmla="*/ 1080199 w 2219964"/>
                  <a:gd name="connsiteY10" fmla="*/ 2702476 h 3628333"/>
                  <a:gd name="connsiteX11" fmla="*/ 567735 w 2219964"/>
                  <a:gd name="connsiteY11" fmla="*/ 2290493 h 3628333"/>
                  <a:gd name="connsiteX12" fmla="*/ 763677 w 2219964"/>
                  <a:gd name="connsiteY12" fmla="*/ 2049333 h 3628333"/>
                  <a:gd name="connsiteX13" fmla="*/ 1381651 w 2219964"/>
                  <a:gd name="connsiteY13" fmla="*/ 2521605 h 3628333"/>
                  <a:gd name="connsiteX14" fmla="*/ 1577593 w 2219964"/>
                  <a:gd name="connsiteY14" fmla="*/ 2280445 h 3628333"/>
                  <a:gd name="connsiteX15" fmla="*/ 929475 w 2219964"/>
                  <a:gd name="connsiteY15" fmla="*/ 1762955 h 3628333"/>
                  <a:gd name="connsiteX16" fmla="*/ 1085224 w 2219964"/>
                  <a:gd name="connsiteY16" fmla="*/ 1501697 h 3628333"/>
                  <a:gd name="connsiteX17" fmla="*/ 1607739 w 2219964"/>
                  <a:gd name="connsiteY17" fmla="*/ 1873486 h 3628333"/>
                  <a:gd name="connsiteX18" fmla="*/ 1808706 w 2219964"/>
                  <a:gd name="connsiteY18" fmla="*/ 1592132 h 3628333"/>
                  <a:gd name="connsiteX19" fmla="*/ 211016 w 2219964"/>
                  <a:gd name="connsiteY1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71791 w 2219964"/>
                  <a:gd name="connsiteY9" fmla="*/ 2687403 h 3628333"/>
                  <a:gd name="connsiteX10" fmla="*/ 316525 w 2219964"/>
                  <a:gd name="connsiteY10" fmla="*/ 2506532 h 3628333"/>
                  <a:gd name="connsiteX11" fmla="*/ 1080199 w 2219964"/>
                  <a:gd name="connsiteY11" fmla="*/ 2702476 h 3628333"/>
                  <a:gd name="connsiteX12" fmla="*/ 567735 w 2219964"/>
                  <a:gd name="connsiteY12" fmla="*/ 2290493 h 3628333"/>
                  <a:gd name="connsiteX13" fmla="*/ 763677 w 2219964"/>
                  <a:gd name="connsiteY13" fmla="*/ 2049333 h 3628333"/>
                  <a:gd name="connsiteX14" fmla="*/ 1381651 w 2219964"/>
                  <a:gd name="connsiteY14" fmla="*/ 2521605 h 3628333"/>
                  <a:gd name="connsiteX15" fmla="*/ 1577593 w 2219964"/>
                  <a:gd name="connsiteY15" fmla="*/ 2280445 h 3628333"/>
                  <a:gd name="connsiteX16" fmla="*/ 929475 w 2219964"/>
                  <a:gd name="connsiteY16" fmla="*/ 1762955 h 3628333"/>
                  <a:gd name="connsiteX17" fmla="*/ 1085224 w 2219964"/>
                  <a:gd name="connsiteY17" fmla="*/ 1501697 h 3628333"/>
                  <a:gd name="connsiteX18" fmla="*/ 1607739 w 2219964"/>
                  <a:gd name="connsiteY18" fmla="*/ 1873486 h 3628333"/>
                  <a:gd name="connsiteX19" fmla="*/ 1808706 w 2219964"/>
                  <a:gd name="connsiteY19" fmla="*/ 1592132 h 3628333"/>
                  <a:gd name="connsiteX20" fmla="*/ 211016 w 2219964"/>
                  <a:gd name="connsiteY2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1080199 w 2219964"/>
                  <a:gd name="connsiteY11" fmla="*/ 2702476 h 3628333"/>
                  <a:gd name="connsiteX12" fmla="*/ 567735 w 2219964"/>
                  <a:gd name="connsiteY12" fmla="*/ 2290493 h 3628333"/>
                  <a:gd name="connsiteX13" fmla="*/ 763677 w 2219964"/>
                  <a:gd name="connsiteY13" fmla="*/ 2049333 h 3628333"/>
                  <a:gd name="connsiteX14" fmla="*/ 1381651 w 2219964"/>
                  <a:gd name="connsiteY14" fmla="*/ 2521605 h 3628333"/>
                  <a:gd name="connsiteX15" fmla="*/ 1577593 w 2219964"/>
                  <a:gd name="connsiteY15" fmla="*/ 2280445 h 3628333"/>
                  <a:gd name="connsiteX16" fmla="*/ 929475 w 2219964"/>
                  <a:gd name="connsiteY16" fmla="*/ 1762955 h 3628333"/>
                  <a:gd name="connsiteX17" fmla="*/ 1085224 w 2219964"/>
                  <a:gd name="connsiteY17" fmla="*/ 1501697 h 3628333"/>
                  <a:gd name="connsiteX18" fmla="*/ 1607739 w 2219964"/>
                  <a:gd name="connsiteY18" fmla="*/ 1873486 h 3628333"/>
                  <a:gd name="connsiteX19" fmla="*/ 1808706 w 2219964"/>
                  <a:gd name="connsiteY19" fmla="*/ 1592132 h 3628333"/>
                  <a:gd name="connsiteX20" fmla="*/ 211016 w 2219964"/>
                  <a:gd name="connsiteY2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768701 w 2219964"/>
                  <a:gd name="connsiteY11" fmla="*/ 2647210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25606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25606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19964" h="3628333">
                    <a:moveTo>
                      <a:pt x="211016" y="125072"/>
                    </a:moveTo>
                    <a:cubicBezTo>
                      <a:pt x="82063" y="-10581"/>
                      <a:pt x="415334" y="-5556"/>
                      <a:pt x="532565" y="4492"/>
                    </a:cubicBezTo>
                    <a:cubicBezTo>
                      <a:pt x="1316336" y="749744"/>
                      <a:pt x="1562521" y="897119"/>
                      <a:pt x="2054889" y="1386139"/>
                    </a:cubicBezTo>
                    <a:cubicBezTo>
                      <a:pt x="2436727" y="1853387"/>
                      <a:pt x="2054890" y="2184984"/>
                      <a:pt x="1919238" y="2240250"/>
                    </a:cubicBezTo>
                    <a:cubicBezTo>
                      <a:pt x="2013024" y="2829754"/>
                      <a:pt x="1574243" y="2861572"/>
                      <a:pt x="1436916" y="2868272"/>
                    </a:cubicBezTo>
                    <a:cubicBezTo>
                      <a:pt x="1318010" y="3369015"/>
                      <a:pt x="993113" y="3251785"/>
                      <a:pt x="864159" y="3280255"/>
                    </a:cubicBezTo>
                    <a:cubicBezTo>
                      <a:pt x="689988" y="3775973"/>
                      <a:pt x="128953" y="3628598"/>
                      <a:pt x="0" y="3521415"/>
                    </a:cubicBezTo>
                    <a:lnTo>
                      <a:pt x="135654" y="3219965"/>
                    </a:lnTo>
                    <a:cubicBezTo>
                      <a:pt x="480646" y="3471175"/>
                      <a:pt x="574432" y="3204892"/>
                      <a:pt x="552660" y="3129530"/>
                    </a:cubicBezTo>
                    <a:cubicBezTo>
                      <a:pt x="592016" y="3040770"/>
                      <a:pt x="242837" y="2901769"/>
                      <a:pt x="140679" y="2757742"/>
                    </a:cubicBezTo>
                    <a:cubicBezTo>
                      <a:pt x="38521" y="2658933"/>
                      <a:pt x="138167" y="2418609"/>
                      <a:pt x="326573" y="2521604"/>
                    </a:cubicBezTo>
                    <a:cubicBezTo>
                      <a:pt x="449666" y="2609527"/>
                      <a:pt x="756978" y="2905955"/>
                      <a:pt x="884257" y="2938612"/>
                    </a:cubicBezTo>
                    <a:cubicBezTo>
                      <a:pt x="1142164" y="3031559"/>
                      <a:pt x="1168959" y="2766953"/>
                      <a:pt x="1080199" y="2702476"/>
                    </a:cubicBezTo>
                    <a:cubicBezTo>
                      <a:pt x="874208" y="2507371"/>
                      <a:pt x="825642" y="2548400"/>
                      <a:pt x="567735" y="2290493"/>
                    </a:cubicBezTo>
                    <a:cubicBezTo>
                      <a:pt x="487348" y="2178287"/>
                      <a:pt x="542613" y="2005790"/>
                      <a:pt x="763677" y="2049333"/>
                    </a:cubicBezTo>
                    <a:cubicBezTo>
                      <a:pt x="886769" y="2122184"/>
                      <a:pt x="1245998" y="2483086"/>
                      <a:pt x="1381651" y="2521605"/>
                    </a:cubicBezTo>
                    <a:cubicBezTo>
                      <a:pt x="1602715" y="2665631"/>
                      <a:pt x="1710734" y="2346597"/>
                      <a:pt x="1577593" y="2280445"/>
                    </a:cubicBezTo>
                    <a:cubicBezTo>
                      <a:pt x="1524839" y="2209269"/>
                      <a:pt x="1025771" y="1855065"/>
                      <a:pt x="929475" y="1762955"/>
                    </a:cubicBezTo>
                    <a:cubicBezTo>
                      <a:pt x="767027" y="1603855"/>
                      <a:pt x="966319" y="1414611"/>
                      <a:pt x="1085224" y="1501697"/>
                    </a:cubicBezTo>
                    <a:lnTo>
                      <a:pt x="1607739" y="1873486"/>
                    </a:lnTo>
                    <a:cubicBezTo>
                      <a:pt x="1847224" y="2077801"/>
                      <a:pt x="2001300" y="1724436"/>
                      <a:pt x="1808706" y="1592132"/>
                    </a:cubicBezTo>
                    <a:lnTo>
                      <a:pt x="211016" y="125072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CCA4A2-1CDC-AE4E-BC39-3AAA6FA602C7}"/>
              </a:ext>
            </a:extLst>
          </p:cNvPr>
          <p:cNvGrpSpPr/>
          <p:nvPr/>
        </p:nvGrpSpPr>
        <p:grpSpPr>
          <a:xfrm>
            <a:off x="4027090" y="3969194"/>
            <a:ext cx="972009" cy="972005"/>
            <a:chOff x="2654248" y="4224035"/>
            <a:chExt cx="887589" cy="887586"/>
          </a:xfrm>
        </p:grpSpPr>
        <p:sp>
          <p:nvSpPr>
            <p:cNvPr id="45" name="Flowchart: Connector 103">
              <a:extLst>
                <a:ext uri="{FF2B5EF4-FFF2-40B4-BE49-F238E27FC236}">
                  <a16:creationId xmlns:a16="http://schemas.microsoft.com/office/drawing/2014/main" id="{16053A22-99EE-AB4D-A9C2-66142091C788}"/>
                </a:ext>
              </a:extLst>
            </p:cNvPr>
            <p:cNvSpPr/>
            <p:nvPr/>
          </p:nvSpPr>
          <p:spPr>
            <a:xfrm>
              <a:off x="2654248" y="4224035"/>
              <a:ext cx="887589" cy="887586"/>
            </a:xfrm>
            <a:prstGeom prst="flowChartConnector">
              <a:avLst/>
            </a:prstGeom>
            <a:solidFill>
              <a:srgbClr val="F9BC5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B6D03A5-7BE2-8746-A3F1-FE0C8F0E54CF}"/>
                </a:ext>
              </a:extLst>
            </p:cNvPr>
            <p:cNvSpPr/>
            <p:nvPr/>
          </p:nvSpPr>
          <p:spPr>
            <a:xfrm rot="19855002">
              <a:off x="2911757" y="4494924"/>
              <a:ext cx="372570" cy="345808"/>
            </a:xfrm>
            <a:custGeom>
              <a:avLst/>
              <a:gdLst>
                <a:gd name="connsiteX0" fmla="*/ 2033312 w 3096285"/>
                <a:gd name="connsiteY0" fmla="*/ 48509 h 2966512"/>
                <a:gd name="connsiteX1" fmla="*/ 2182307 w 3096285"/>
                <a:gd name="connsiteY1" fmla="*/ 570985 h 2966512"/>
                <a:gd name="connsiteX2" fmla="*/ 2137852 w 3096285"/>
                <a:gd name="connsiteY2" fmla="*/ 634853 h 2966512"/>
                <a:gd name="connsiteX3" fmla="*/ 2132430 w 3096285"/>
                <a:gd name="connsiteY3" fmla="*/ 640029 h 2966512"/>
                <a:gd name="connsiteX4" fmla="*/ 2132430 w 3096285"/>
                <a:gd name="connsiteY4" fmla="*/ 807554 h 2966512"/>
                <a:gd name="connsiteX5" fmla="*/ 2954248 w 3096285"/>
                <a:gd name="connsiteY5" fmla="*/ 796270 h 2966512"/>
                <a:gd name="connsiteX6" fmla="*/ 2998821 w 3096285"/>
                <a:gd name="connsiteY6" fmla="*/ 804634 h 2966512"/>
                <a:gd name="connsiteX7" fmla="*/ 3070010 w 3096285"/>
                <a:gd name="connsiteY7" fmla="*/ 908896 h 2966512"/>
                <a:gd name="connsiteX8" fmla="*/ 3096275 w 3096285"/>
                <a:gd name="connsiteY8" fmla="*/ 2821775 h 2966512"/>
                <a:gd name="connsiteX9" fmla="*/ 2983649 w 3096285"/>
                <a:gd name="connsiteY9" fmla="*/ 2937537 h 2966512"/>
                <a:gd name="connsiteX10" fmla="*/ 874143 w 3096285"/>
                <a:gd name="connsiteY10" fmla="*/ 2966502 h 2966512"/>
                <a:gd name="connsiteX11" fmla="*/ 758381 w 3096285"/>
                <a:gd name="connsiteY11" fmla="*/ 2853876 h 2966512"/>
                <a:gd name="connsiteX12" fmla="*/ 750127 w 3096285"/>
                <a:gd name="connsiteY12" fmla="*/ 2252744 h 2966512"/>
                <a:gd name="connsiteX13" fmla="*/ 181200 w 3096285"/>
                <a:gd name="connsiteY13" fmla="*/ 2308464 h 2966512"/>
                <a:gd name="connsiteX14" fmla="*/ 394351 w 3096285"/>
                <a:gd name="connsiteY14" fmla="*/ 1572521 h 2966512"/>
                <a:gd name="connsiteX15" fmla="*/ 742815 w 3096285"/>
                <a:gd name="connsiteY15" fmla="*/ 1720213 h 2966512"/>
                <a:gd name="connsiteX16" fmla="*/ 732115 w 3096285"/>
                <a:gd name="connsiteY16" fmla="*/ 940997 h 2966512"/>
                <a:gd name="connsiteX17" fmla="*/ 844742 w 3096285"/>
                <a:gd name="connsiteY17" fmla="*/ 825235 h 2966512"/>
                <a:gd name="connsiteX18" fmla="*/ 1599561 w 3096285"/>
                <a:gd name="connsiteY18" fmla="*/ 814871 h 2966512"/>
                <a:gd name="connsiteX19" fmla="*/ 1599561 w 3096285"/>
                <a:gd name="connsiteY19" fmla="*/ 678030 h 2966512"/>
                <a:gd name="connsiteX20" fmla="*/ 1595963 w 3096285"/>
                <a:gd name="connsiteY20" fmla="*/ 675525 h 2966512"/>
                <a:gd name="connsiteX21" fmla="*/ 1510836 w 3096285"/>
                <a:gd name="connsiteY21" fmla="*/ 197505 h 2966512"/>
                <a:gd name="connsiteX22" fmla="*/ 2033312 w 3096285"/>
                <a:gd name="connsiteY22" fmla="*/ 48509 h 2966512"/>
                <a:gd name="connsiteX0" fmla="*/ 2033312 w 3096285"/>
                <a:gd name="connsiteY0" fmla="*/ 48509 h 2966512"/>
                <a:gd name="connsiteX1" fmla="*/ 2182307 w 3096285"/>
                <a:gd name="connsiteY1" fmla="*/ 570985 h 2966512"/>
                <a:gd name="connsiteX2" fmla="*/ 2137852 w 3096285"/>
                <a:gd name="connsiteY2" fmla="*/ 634853 h 2966512"/>
                <a:gd name="connsiteX3" fmla="*/ 2132430 w 3096285"/>
                <a:gd name="connsiteY3" fmla="*/ 807554 h 2966512"/>
                <a:gd name="connsiteX4" fmla="*/ 2954248 w 3096285"/>
                <a:gd name="connsiteY4" fmla="*/ 796270 h 2966512"/>
                <a:gd name="connsiteX5" fmla="*/ 2998821 w 3096285"/>
                <a:gd name="connsiteY5" fmla="*/ 804634 h 2966512"/>
                <a:gd name="connsiteX6" fmla="*/ 3070010 w 3096285"/>
                <a:gd name="connsiteY6" fmla="*/ 908896 h 2966512"/>
                <a:gd name="connsiteX7" fmla="*/ 3096275 w 3096285"/>
                <a:gd name="connsiteY7" fmla="*/ 2821775 h 2966512"/>
                <a:gd name="connsiteX8" fmla="*/ 2983649 w 3096285"/>
                <a:gd name="connsiteY8" fmla="*/ 2937537 h 2966512"/>
                <a:gd name="connsiteX9" fmla="*/ 874143 w 3096285"/>
                <a:gd name="connsiteY9" fmla="*/ 2966502 h 2966512"/>
                <a:gd name="connsiteX10" fmla="*/ 758381 w 3096285"/>
                <a:gd name="connsiteY10" fmla="*/ 2853876 h 2966512"/>
                <a:gd name="connsiteX11" fmla="*/ 750127 w 3096285"/>
                <a:gd name="connsiteY11" fmla="*/ 2252744 h 2966512"/>
                <a:gd name="connsiteX12" fmla="*/ 181200 w 3096285"/>
                <a:gd name="connsiteY12" fmla="*/ 2308464 h 2966512"/>
                <a:gd name="connsiteX13" fmla="*/ 394351 w 3096285"/>
                <a:gd name="connsiteY13" fmla="*/ 1572521 h 2966512"/>
                <a:gd name="connsiteX14" fmla="*/ 742815 w 3096285"/>
                <a:gd name="connsiteY14" fmla="*/ 1720213 h 2966512"/>
                <a:gd name="connsiteX15" fmla="*/ 732115 w 3096285"/>
                <a:gd name="connsiteY15" fmla="*/ 940997 h 2966512"/>
                <a:gd name="connsiteX16" fmla="*/ 844742 w 3096285"/>
                <a:gd name="connsiteY16" fmla="*/ 825235 h 2966512"/>
                <a:gd name="connsiteX17" fmla="*/ 1599561 w 3096285"/>
                <a:gd name="connsiteY17" fmla="*/ 814871 h 2966512"/>
                <a:gd name="connsiteX18" fmla="*/ 1599561 w 3096285"/>
                <a:gd name="connsiteY18" fmla="*/ 678030 h 2966512"/>
                <a:gd name="connsiteX19" fmla="*/ 1595963 w 3096285"/>
                <a:gd name="connsiteY19" fmla="*/ 675525 h 2966512"/>
                <a:gd name="connsiteX20" fmla="*/ 1510836 w 3096285"/>
                <a:gd name="connsiteY20" fmla="*/ 197505 h 2966512"/>
                <a:gd name="connsiteX21" fmla="*/ 2033312 w 3096285"/>
                <a:gd name="connsiteY21" fmla="*/ 48509 h 2966512"/>
                <a:gd name="connsiteX0" fmla="*/ 2033312 w 3096285"/>
                <a:gd name="connsiteY0" fmla="*/ 48509 h 2966512"/>
                <a:gd name="connsiteX1" fmla="*/ 2137852 w 3096285"/>
                <a:gd name="connsiteY1" fmla="*/ 634853 h 2966512"/>
                <a:gd name="connsiteX2" fmla="*/ 2132430 w 3096285"/>
                <a:gd name="connsiteY2" fmla="*/ 807554 h 2966512"/>
                <a:gd name="connsiteX3" fmla="*/ 2954248 w 3096285"/>
                <a:gd name="connsiteY3" fmla="*/ 796270 h 2966512"/>
                <a:gd name="connsiteX4" fmla="*/ 2998821 w 3096285"/>
                <a:gd name="connsiteY4" fmla="*/ 804634 h 2966512"/>
                <a:gd name="connsiteX5" fmla="*/ 3070010 w 3096285"/>
                <a:gd name="connsiteY5" fmla="*/ 908896 h 2966512"/>
                <a:gd name="connsiteX6" fmla="*/ 3096275 w 3096285"/>
                <a:gd name="connsiteY6" fmla="*/ 2821775 h 2966512"/>
                <a:gd name="connsiteX7" fmla="*/ 2983649 w 3096285"/>
                <a:gd name="connsiteY7" fmla="*/ 2937537 h 2966512"/>
                <a:gd name="connsiteX8" fmla="*/ 874143 w 3096285"/>
                <a:gd name="connsiteY8" fmla="*/ 2966502 h 2966512"/>
                <a:gd name="connsiteX9" fmla="*/ 758381 w 3096285"/>
                <a:gd name="connsiteY9" fmla="*/ 2853876 h 2966512"/>
                <a:gd name="connsiteX10" fmla="*/ 750127 w 3096285"/>
                <a:gd name="connsiteY10" fmla="*/ 2252744 h 2966512"/>
                <a:gd name="connsiteX11" fmla="*/ 181200 w 3096285"/>
                <a:gd name="connsiteY11" fmla="*/ 2308464 h 2966512"/>
                <a:gd name="connsiteX12" fmla="*/ 394351 w 3096285"/>
                <a:gd name="connsiteY12" fmla="*/ 1572521 h 2966512"/>
                <a:gd name="connsiteX13" fmla="*/ 742815 w 3096285"/>
                <a:gd name="connsiteY13" fmla="*/ 1720213 h 2966512"/>
                <a:gd name="connsiteX14" fmla="*/ 732115 w 3096285"/>
                <a:gd name="connsiteY14" fmla="*/ 940997 h 2966512"/>
                <a:gd name="connsiteX15" fmla="*/ 844742 w 3096285"/>
                <a:gd name="connsiteY15" fmla="*/ 825235 h 2966512"/>
                <a:gd name="connsiteX16" fmla="*/ 1599561 w 3096285"/>
                <a:gd name="connsiteY16" fmla="*/ 814871 h 2966512"/>
                <a:gd name="connsiteX17" fmla="*/ 1599561 w 3096285"/>
                <a:gd name="connsiteY17" fmla="*/ 678030 h 2966512"/>
                <a:gd name="connsiteX18" fmla="*/ 1595963 w 3096285"/>
                <a:gd name="connsiteY18" fmla="*/ 675525 h 2966512"/>
                <a:gd name="connsiteX19" fmla="*/ 1510836 w 3096285"/>
                <a:gd name="connsiteY19" fmla="*/ 197505 h 2966512"/>
                <a:gd name="connsiteX20" fmla="*/ 2033312 w 3096285"/>
                <a:gd name="connsiteY20" fmla="*/ 48509 h 2966512"/>
                <a:gd name="connsiteX0" fmla="*/ 2033312 w 3096285"/>
                <a:gd name="connsiteY0" fmla="*/ 0 h 2918003"/>
                <a:gd name="connsiteX1" fmla="*/ 2137852 w 3096285"/>
                <a:gd name="connsiteY1" fmla="*/ 586344 h 2918003"/>
                <a:gd name="connsiteX2" fmla="*/ 2132430 w 3096285"/>
                <a:gd name="connsiteY2" fmla="*/ 759045 h 2918003"/>
                <a:gd name="connsiteX3" fmla="*/ 2954248 w 3096285"/>
                <a:gd name="connsiteY3" fmla="*/ 747761 h 2918003"/>
                <a:gd name="connsiteX4" fmla="*/ 2998821 w 3096285"/>
                <a:gd name="connsiteY4" fmla="*/ 756125 h 2918003"/>
                <a:gd name="connsiteX5" fmla="*/ 3070010 w 3096285"/>
                <a:gd name="connsiteY5" fmla="*/ 860387 h 2918003"/>
                <a:gd name="connsiteX6" fmla="*/ 3096275 w 3096285"/>
                <a:gd name="connsiteY6" fmla="*/ 2773266 h 2918003"/>
                <a:gd name="connsiteX7" fmla="*/ 2983649 w 3096285"/>
                <a:gd name="connsiteY7" fmla="*/ 2889028 h 2918003"/>
                <a:gd name="connsiteX8" fmla="*/ 874143 w 3096285"/>
                <a:gd name="connsiteY8" fmla="*/ 2917993 h 2918003"/>
                <a:gd name="connsiteX9" fmla="*/ 758381 w 3096285"/>
                <a:gd name="connsiteY9" fmla="*/ 2805367 h 2918003"/>
                <a:gd name="connsiteX10" fmla="*/ 750127 w 3096285"/>
                <a:gd name="connsiteY10" fmla="*/ 2204235 h 2918003"/>
                <a:gd name="connsiteX11" fmla="*/ 181200 w 3096285"/>
                <a:gd name="connsiteY11" fmla="*/ 2259955 h 2918003"/>
                <a:gd name="connsiteX12" fmla="*/ 394351 w 3096285"/>
                <a:gd name="connsiteY12" fmla="*/ 1524012 h 2918003"/>
                <a:gd name="connsiteX13" fmla="*/ 742815 w 3096285"/>
                <a:gd name="connsiteY13" fmla="*/ 1671704 h 2918003"/>
                <a:gd name="connsiteX14" fmla="*/ 732115 w 3096285"/>
                <a:gd name="connsiteY14" fmla="*/ 892488 h 2918003"/>
                <a:gd name="connsiteX15" fmla="*/ 844742 w 3096285"/>
                <a:gd name="connsiteY15" fmla="*/ 776726 h 2918003"/>
                <a:gd name="connsiteX16" fmla="*/ 1599561 w 3096285"/>
                <a:gd name="connsiteY16" fmla="*/ 766362 h 2918003"/>
                <a:gd name="connsiteX17" fmla="*/ 1599561 w 3096285"/>
                <a:gd name="connsiteY17" fmla="*/ 629521 h 2918003"/>
                <a:gd name="connsiteX18" fmla="*/ 1595963 w 3096285"/>
                <a:gd name="connsiteY18" fmla="*/ 627016 h 2918003"/>
                <a:gd name="connsiteX19" fmla="*/ 2033312 w 3096285"/>
                <a:gd name="connsiteY19" fmla="*/ 0 h 2918003"/>
                <a:gd name="connsiteX0" fmla="*/ 2033312 w 3096285"/>
                <a:gd name="connsiteY0" fmla="*/ 0 h 2918003"/>
                <a:gd name="connsiteX1" fmla="*/ 2137852 w 3096285"/>
                <a:gd name="connsiteY1" fmla="*/ 586344 h 2918003"/>
                <a:gd name="connsiteX2" fmla="*/ 2132430 w 3096285"/>
                <a:gd name="connsiteY2" fmla="*/ 759045 h 2918003"/>
                <a:gd name="connsiteX3" fmla="*/ 2954248 w 3096285"/>
                <a:gd name="connsiteY3" fmla="*/ 747761 h 2918003"/>
                <a:gd name="connsiteX4" fmla="*/ 2998821 w 3096285"/>
                <a:gd name="connsiteY4" fmla="*/ 756125 h 2918003"/>
                <a:gd name="connsiteX5" fmla="*/ 3070010 w 3096285"/>
                <a:gd name="connsiteY5" fmla="*/ 860387 h 2918003"/>
                <a:gd name="connsiteX6" fmla="*/ 3096275 w 3096285"/>
                <a:gd name="connsiteY6" fmla="*/ 2773266 h 2918003"/>
                <a:gd name="connsiteX7" fmla="*/ 2983649 w 3096285"/>
                <a:gd name="connsiteY7" fmla="*/ 2889028 h 2918003"/>
                <a:gd name="connsiteX8" fmla="*/ 874143 w 3096285"/>
                <a:gd name="connsiteY8" fmla="*/ 2917993 h 2918003"/>
                <a:gd name="connsiteX9" fmla="*/ 758381 w 3096285"/>
                <a:gd name="connsiteY9" fmla="*/ 2805367 h 2918003"/>
                <a:gd name="connsiteX10" fmla="*/ 750127 w 3096285"/>
                <a:gd name="connsiteY10" fmla="*/ 2204235 h 2918003"/>
                <a:gd name="connsiteX11" fmla="*/ 181200 w 3096285"/>
                <a:gd name="connsiteY11" fmla="*/ 2259955 h 2918003"/>
                <a:gd name="connsiteX12" fmla="*/ 394351 w 3096285"/>
                <a:gd name="connsiteY12" fmla="*/ 1524012 h 2918003"/>
                <a:gd name="connsiteX13" fmla="*/ 742815 w 3096285"/>
                <a:gd name="connsiteY13" fmla="*/ 1671704 h 2918003"/>
                <a:gd name="connsiteX14" fmla="*/ 732115 w 3096285"/>
                <a:gd name="connsiteY14" fmla="*/ 892488 h 2918003"/>
                <a:gd name="connsiteX15" fmla="*/ 844742 w 3096285"/>
                <a:gd name="connsiteY15" fmla="*/ 776726 h 2918003"/>
                <a:gd name="connsiteX16" fmla="*/ 1599561 w 3096285"/>
                <a:gd name="connsiteY16" fmla="*/ 766362 h 2918003"/>
                <a:gd name="connsiteX17" fmla="*/ 1599561 w 3096285"/>
                <a:gd name="connsiteY17" fmla="*/ 629521 h 2918003"/>
                <a:gd name="connsiteX18" fmla="*/ 1595963 w 3096285"/>
                <a:gd name="connsiteY18" fmla="*/ 627016 h 2918003"/>
                <a:gd name="connsiteX19" fmla="*/ 2033312 w 3096285"/>
                <a:gd name="connsiteY19" fmla="*/ 0 h 2918003"/>
                <a:gd name="connsiteX0" fmla="*/ 2033312 w 3096285"/>
                <a:gd name="connsiteY0" fmla="*/ 20992 h 2938995"/>
                <a:gd name="connsiteX1" fmla="*/ 2137852 w 3096285"/>
                <a:gd name="connsiteY1" fmla="*/ 607336 h 2938995"/>
                <a:gd name="connsiteX2" fmla="*/ 2132430 w 3096285"/>
                <a:gd name="connsiteY2" fmla="*/ 780037 h 2938995"/>
                <a:gd name="connsiteX3" fmla="*/ 2954248 w 3096285"/>
                <a:gd name="connsiteY3" fmla="*/ 768753 h 2938995"/>
                <a:gd name="connsiteX4" fmla="*/ 2998821 w 3096285"/>
                <a:gd name="connsiteY4" fmla="*/ 777117 h 2938995"/>
                <a:gd name="connsiteX5" fmla="*/ 3070010 w 3096285"/>
                <a:gd name="connsiteY5" fmla="*/ 881379 h 2938995"/>
                <a:gd name="connsiteX6" fmla="*/ 3096275 w 3096285"/>
                <a:gd name="connsiteY6" fmla="*/ 2794258 h 2938995"/>
                <a:gd name="connsiteX7" fmla="*/ 2983649 w 3096285"/>
                <a:gd name="connsiteY7" fmla="*/ 2910020 h 2938995"/>
                <a:gd name="connsiteX8" fmla="*/ 874143 w 3096285"/>
                <a:gd name="connsiteY8" fmla="*/ 2938985 h 2938995"/>
                <a:gd name="connsiteX9" fmla="*/ 758381 w 3096285"/>
                <a:gd name="connsiteY9" fmla="*/ 2826359 h 2938995"/>
                <a:gd name="connsiteX10" fmla="*/ 750127 w 3096285"/>
                <a:gd name="connsiteY10" fmla="*/ 2225227 h 2938995"/>
                <a:gd name="connsiteX11" fmla="*/ 181200 w 3096285"/>
                <a:gd name="connsiteY11" fmla="*/ 2280947 h 2938995"/>
                <a:gd name="connsiteX12" fmla="*/ 394351 w 3096285"/>
                <a:gd name="connsiteY12" fmla="*/ 1545004 h 2938995"/>
                <a:gd name="connsiteX13" fmla="*/ 742815 w 3096285"/>
                <a:gd name="connsiteY13" fmla="*/ 1692696 h 2938995"/>
                <a:gd name="connsiteX14" fmla="*/ 732115 w 3096285"/>
                <a:gd name="connsiteY14" fmla="*/ 913480 h 2938995"/>
                <a:gd name="connsiteX15" fmla="*/ 844742 w 3096285"/>
                <a:gd name="connsiteY15" fmla="*/ 797718 h 2938995"/>
                <a:gd name="connsiteX16" fmla="*/ 1599561 w 3096285"/>
                <a:gd name="connsiteY16" fmla="*/ 787354 h 2938995"/>
                <a:gd name="connsiteX17" fmla="*/ 1599561 w 3096285"/>
                <a:gd name="connsiteY17" fmla="*/ 650513 h 2938995"/>
                <a:gd name="connsiteX18" fmla="*/ 1595963 w 3096285"/>
                <a:gd name="connsiteY18" fmla="*/ 648008 h 2938995"/>
                <a:gd name="connsiteX19" fmla="*/ 2033312 w 3096285"/>
                <a:gd name="connsiteY19" fmla="*/ 20992 h 2938995"/>
                <a:gd name="connsiteX0" fmla="*/ 2033312 w 3096285"/>
                <a:gd name="connsiteY0" fmla="*/ 20992 h 2938995"/>
                <a:gd name="connsiteX1" fmla="*/ 2137852 w 3096285"/>
                <a:gd name="connsiteY1" fmla="*/ 607336 h 2938995"/>
                <a:gd name="connsiteX2" fmla="*/ 2132430 w 3096285"/>
                <a:gd name="connsiteY2" fmla="*/ 780037 h 2938995"/>
                <a:gd name="connsiteX3" fmla="*/ 2954248 w 3096285"/>
                <a:gd name="connsiteY3" fmla="*/ 768753 h 2938995"/>
                <a:gd name="connsiteX4" fmla="*/ 2998821 w 3096285"/>
                <a:gd name="connsiteY4" fmla="*/ 777117 h 2938995"/>
                <a:gd name="connsiteX5" fmla="*/ 3070010 w 3096285"/>
                <a:gd name="connsiteY5" fmla="*/ 881379 h 2938995"/>
                <a:gd name="connsiteX6" fmla="*/ 3096275 w 3096285"/>
                <a:gd name="connsiteY6" fmla="*/ 2794258 h 2938995"/>
                <a:gd name="connsiteX7" fmla="*/ 2983649 w 3096285"/>
                <a:gd name="connsiteY7" fmla="*/ 2910020 h 2938995"/>
                <a:gd name="connsiteX8" fmla="*/ 874143 w 3096285"/>
                <a:gd name="connsiteY8" fmla="*/ 2938985 h 2938995"/>
                <a:gd name="connsiteX9" fmla="*/ 758381 w 3096285"/>
                <a:gd name="connsiteY9" fmla="*/ 2826359 h 2938995"/>
                <a:gd name="connsiteX10" fmla="*/ 750127 w 3096285"/>
                <a:gd name="connsiteY10" fmla="*/ 2225227 h 2938995"/>
                <a:gd name="connsiteX11" fmla="*/ 181200 w 3096285"/>
                <a:gd name="connsiteY11" fmla="*/ 2280947 h 2938995"/>
                <a:gd name="connsiteX12" fmla="*/ 394351 w 3096285"/>
                <a:gd name="connsiteY12" fmla="*/ 1545004 h 2938995"/>
                <a:gd name="connsiteX13" fmla="*/ 742815 w 3096285"/>
                <a:gd name="connsiteY13" fmla="*/ 1692696 h 2938995"/>
                <a:gd name="connsiteX14" fmla="*/ 732115 w 3096285"/>
                <a:gd name="connsiteY14" fmla="*/ 913480 h 2938995"/>
                <a:gd name="connsiteX15" fmla="*/ 844742 w 3096285"/>
                <a:gd name="connsiteY15" fmla="*/ 797718 h 2938995"/>
                <a:gd name="connsiteX16" fmla="*/ 1599561 w 3096285"/>
                <a:gd name="connsiteY16" fmla="*/ 787354 h 2938995"/>
                <a:gd name="connsiteX17" fmla="*/ 1599561 w 3096285"/>
                <a:gd name="connsiteY17" fmla="*/ 650513 h 2938995"/>
                <a:gd name="connsiteX18" fmla="*/ 1595963 w 3096285"/>
                <a:gd name="connsiteY18" fmla="*/ 648008 h 2938995"/>
                <a:gd name="connsiteX19" fmla="*/ 2033312 w 3096285"/>
                <a:gd name="connsiteY19" fmla="*/ 20992 h 2938995"/>
                <a:gd name="connsiteX0" fmla="*/ 2033312 w 3096285"/>
                <a:gd name="connsiteY0" fmla="*/ 20992 h 2938995"/>
                <a:gd name="connsiteX1" fmla="*/ 2137852 w 3096285"/>
                <a:gd name="connsiteY1" fmla="*/ 607336 h 2938995"/>
                <a:gd name="connsiteX2" fmla="*/ 2132430 w 3096285"/>
                <a:gd name="connsiteY2" fmla="*/ 780037 h 2938995"/>
                <a:gd name="connsiteX3" fmla="*/ 2954248 w 3096285"/>
                <a:gd name="connsiteY3" fmla="*/ 768753 h 2938995"/>
                <a:gd name="connsiteX4" fmla="*/ 2998821 w 3096285"/>
                <a:gd name="connsiteY4" fmla="*/ 777117 h 2938995"/>
                <a:gd name="connsiteX5" fmla="*/ 3070010 w 3096285"/>
                <a:gd name="connsiteY5" fmla="*/ 881379 h 2938995"/>
                <a:gd name="connsiteX6" fmla="*/ 3096275 w 3096285"/>
                <a:gd name="connsiteY6" fmla="*/ 2794258 h 2938995"/>
                <a:gd name="connsiteX7" fmla="*/ 2983649 w 3096285"/>
                <a:gd name="connsiteY7" fmla="*/ 2910020 h 2938995"/>
                <a:gd name="connsiteX8" fmla="*/ 874143 w 3096285"/>
                <a:gd name="connsiteY8" fmla="*/ 2938985 h 2938995"/>
                <a:gd name="connsiteX9" fmla="*/ 758381 w 3096285"/>
                <a:gd name="connsiteY9" fmla="*/ 2826359 h 2938995"/>
                <a:gd name="connsiteX10" fmla="*/ 750127 w 3096285"/>
                <a:gd name="connsiteY10" fmla="*/ 2225227 h 2938995"/>
                <a:gd name="connsiteX11" fmla="*/ 181200 w 3096285"/>
                <a:gd name="connsiteY11" fmla="*/ 2280947 h 2938995"/>
                <a:gd name="connsiteX12" fmla="*/ 394351 w 3096285"/>
                <a:gd name="connsiteY12" fmla="*/ 1545004 h 2938995"/>
                <a:gd name="connsiteX13" fmla="*/ 742815 w 3096285"/>
                <a:gd name="connsiteY13" fmla="*/ 1692696 h 2938995"/>
                <a:gd name="connsiteX14" fmla="*/ 732115 w 3096285"/>
                <a:gd name="connsiteY14" fmla="*/ 913480 h 2938995"/>
                <a:gd name="connsiteX15" fmla="*/ 844742 w 3096285"/>
                <a:gd name="connsiteY15" fmla="*/ 797718 h 2938995"/>
                <a:gd name="connsiteX16" fmla="*/ 1599561 w 3096285"/>
                <a:gd name="connsiteY16" fmla="*/ 787354 h 2938995"/>
                <a:gd name="connsiteX17" fmla="*/ 1599561 w 3096285"/>
                <a:gd name="connsiteY17" fmla="*/ 650513 h 2938995"/>
                <a:gd name="connsiteX18" fmla="*/ 1595963 w 3096285"/>
                <a:gd name="connsiteY18" fmla="*/ 648008 h 2938995"/>
                <a:gd name="connsiteX19" fmla="*/ 2033312 w 3096285"/>
                <a:gd name="connsiteY19" fmla="*/ 20992 h 2938995"/>
                <a:gd name="connsiteX0" fmla="*/ 1595963 w 3096285"/>
                <a:gd name="connsiteY0" fmla="*/ 45802 h 2336789"/>
                <a:gd name="connsiteX1" fmla="*/ 2137852 w 3096285"/>
                <a:gd name="connsiteY1" fmla="*/ 5130 h 2336789"/>
                <a:gd name="connsiteX2" fmla="*/ 2132430 w 3096285"/>
                <a:gd name="connsiteY2" fmla="*/ 177831 h 2336789"/>
                <a:gd name="connsiteX3" fmla="*/ 2954248 w 3096285"/>
                <a:gd name="connsiteY3" fmla="*/ 166547 h 2336789"/>
                <a:gd name="connsiteX4" fmla="*/ 2998821 w 3096285"/>
                <a:gd name="connsiteY4" fmla="*/ 174911 h 2336789"/>
                <a:gd name="connsiteX5" fmla="*/ 3070010 w 3096285"/>
                <a:gd name="connsiteY5" fmla="*/ 279173 h 2336789"/>
                <a:gd name="connsiteX6" fmla="*/ 3096275 w 3096285"/>
                <a:gd name="connsiteY6" fmla="*/ 2192052 h 2336789"/>
                <a:gd name="connsiteX7" fmla="*/ 2983649 w 3096285"/>
                <a:gd name="connsiteY7" fmla="*/ 2307814 h 2336789"/>
                <a:gd name="connsiteX8" fmla="*/ 874143 w 3096285"/>
                <a:gd name="connsiteY8" fmla="*/ 2336779 h 2336789"/>
                <a:gd name="connsiteX9" fmla="*/ 758381 w 3096285"/>
                <a:gd name="connsiteY9" fmla="*/ 2224153 h 2336789"/>
                <a:gd name="connsiteX10" fmla="*/ 750127 w 3096285"/>
                <a:gd name="connsiteY10" fmla="*/ 1623021 h 2336789"/>
                <a:gd name="connsiteX11" fmla="*/ 181200 w 3096285"/>
                <a:gd name="connsiteY11" fmla="*/ 1678741 h 2336789"/>
                <a:gd name="connsiteX12" fmla="*/ 394351 w 3096285"/>
                <a:gd name="connsiteY12" fmla="*/ 942798 h 2336789"/>
                <a:gd name="connsiteX13" fmla="*/ 742815 w 3096285"/>
                <a:gd name="connsiteY13" fmla="*/ 1090490 h 2336789"/>
                <a:gd name="connsiteX14" fmla="*/ 732115 w 3096285"/>
                <a:gd name="connsiteY14" fmla="*/ 311274 h 2336789"/>
                <a:gd name="connsiteX15" fmla="*/ 844742 w 3096285"/>
                <a:gd name="connsiteY15" fmla="*/ 195512 h 2336789"/>
                <a:gd name="connsiteX16" fmla="*/ 1599561 w 3096285"/>
                <a:gd name="connsiteY16" fmla="*/ 185148 h 2336789"/>
                <a:gd name="connsiteX17" fmla="*/ 1599561 w 3096285"/>
                <a:gd name="connsiteY17" fmla="*/ 48307 h 2336789"/>
                <a:gd name="connsiteX18" fmla="*/ 1595963 w 3096285"/>
                <a:gd name="connsiteY18" fmla="*/ 45802 h 2336789"/>
                <a:gd name="connsiteX0" fmla="*/ 1595963 w 3096285"/>
                <a:gd name="connsiteY0" fmla="*/ 448570 h 2739557"/>
                <a:gd name="connsiteX1" fmla="*/ 2137852 w 3096285"/>
                <a:gd name="connsiteY1" fmla="*/ 407898 h 2739557"/>
                <a:gd name="connsiteX2" fmla="*/ 2132430 w 3096285"/>
                <a:gd name="connsiteY2" fmla="*/ 580599 h 2739557"/>
                <a:gd name="connsiteX3" fmla="*/ 2954248 w 3096285"/>
                <a:gd name="connsiteY3" fmla="*/ 569315 h 2739557"/>
                <a:gd name="connsiteX4" fmla="*/ 2998821 w 3096285"/>
                <a:gd name="connsiteY4" fmla="*/ 577679 h 2739557"/>
                <a:gd name="connsiteX5" fmla="*/ 3070010 w 3096285"/>
                <a:gd name="connsiteY5" fmla="*/ 681941 h 2739557"/>
                <a:gd name="connsiteX6" fmla="*/ 3096275 w 3096285"/>
                <a:gd name="connsiteY6" fmla="*/ 2594820 h 2739557"/>
                <a:gd name="connsiteX7" fmla="*/ 2983649 w 3096285"/>
                <a:gd name="connsiteY7" fmla="*/ 2710582 h 2739557"/>
                <a:gd name="connsiteX8" fmla="*/ 874143 w 3096285"/>
                <a:gd name="connsiteY8" fmla="*/ 2739547 h 2739557"/>
                <a:gd name="connsiteX9" fmla="*/ 758381 w 3096285"/>
                <a:gd name="connsiteY9" fmla="*/ 2626921 h 2739557"/>
                <a:gd name="connsiteX10" fmla="*/ 750127 w 3096285"/>
                <a:gd name="connsiteY10" fmla="*/ 2025789 h 2739557"/>
                <a:gd name="connsiteX11" fmla="*/ 181200 w 3096285"/>
                <a:gd name="connsiteY11" fmla="*/ 2081509 h 2739557"/>
                <a:gd name="connsiteX12" fmla="*/ 394351 w 3096285"/>
                <a:gd name="connsiteY12" fmla="*/ 1345566 h 2739557"/>
                <a:gd name="connsiteX13" fmla="*/ 742815 w 3096285"/>
                <a:gd name="connsiteY13" fmla="*/ 1493258 h 2739557"/>
                <a:gd name="connsiteX14" fmla="*/ 732115 w 3096285"/>
                <a:gd name="connsiteY14" fmla="*/ 714042 h 2739557"/>
                <a:gd name="connsiteX15" fmla="*/ 844742 w 3096285"/>
                <a:gd name="connsiteY15" fmla="*/ 598280 h 2739557"/>
                <a:gd name="connsiteX16" fmla="*/ 1599561 w 3096285"/>
                <a:gd name="connsiteY16" fmla="*/ 587916 h 2739557"/>
                <a:gd name="connsiteX17" fmla="*/ 1599561 w 3096285"/>
                <a:gd name="connsiteY17" fmla="*/ 451075 h 2739557"/>
                <a:gd name="connsiteX18" fmla="*/ 1595963 w 3096285"/>
                <a:gd name="connsiteY18" fmla="*/ 448570 h 2739557"/>
                <a:gd name="connsiteX0" fmla="*/ 1595963 w 3096285"/>
                <a:gd name="connsiteY0" fmla="*/ 659119 h 2950106"/>
                <a:gd name="connsiteX1" fmla="*/ 2137852 w 3096285"/>
                <a:gd name="connsiteY1" fmla="*/ 618447 h 2950106"/>
                <a:gd name="connsiteX2" fmla="*/ 2132430 w 3096285"/>
                <a:gd name="connsiteY2" fmla="*/ 791148 h 2950106"/>
                <a:gd name="connsiteX3" fmla="*/ 2954248 w 3096285"/>
                <a:gd name="connsiteY3" fmla="*/ 779864 h 2950106"/>
                <a:gd name="connsiteX4" fmla="*/ 2998821 w 3096285"/>
                <a:gd name="connsiteY4" fmla="*/ 788228 h 2950106"/>
                <a:gd name="connsiteX5" fmla="*/ 3070010 w 3096285"/>
                <a:gd name="connsiteY5" fmla="*/ 892490 h 2950106"/>
                <a:gd name="connsiteX6" fmla="*/ 3096275 w 3096285"/>
                <a:gd name="connsiteY6" fmla="*/ 2805369 h 2950106"/>
                <a:gd name="connsiteX7" fmla="*/ 2983649 w 3096285"/>
                <a:gd name="connsiteY7" fmla="*/ 2921131 h 2950106"/>
                <a:gd name="connsiteX8" fmla="*/ 874143 w 3096285"/>
                <a:gd name="connsiteY8" fmla="*/ 2950096 h 2950106"/>
                <a:gd name="connsiteX9" fmla="*/ 758381 w 3096285"/>
                <a:gd name="connsiteY9" fmla="*/ 2837470 h 2950106"/>
                <a:gd name="connsiteX10" fmla="*/ 750127 w 3096285"/>
                <a:gd name="connsiteY10" fmla="*/ 2236338 h 2950106"/>
                <a:gd name="connsiteX11" fmla="*/ 181200 w 3096285"/>
                <a:gd name="connsiteY11" fmla="*/ 2292058 h 2950106"/>
                <a:gd name="connsiteX12" fmla="*/ 394351 w 3096285"/>
                <a:gd name="connsiteY12" fmla="*/ 1556115 h 2950106"/>
                <a:gd name="connsiteX13" fmla="*/ 742815 w 3096285"/>
                <a:gd name="connsiteY13" fmla="*/ 1703807 h 2950106"/>
                <a:gd name="connsiteX14" fmla="*/ 732115 w 3096285"/>
                <a:gd name="connsiteY14" fmla="*/ 924591 h 2950106"/>
                <a:gd name="connsiteX15" fmla="*/ 844742 w 3096285"/>
                <a:gd name="connsiteY15" fmla="*/ 808829 h 2950106"/>
                <a:gd name="connsiteX16" fmla="*/ 1599561 w 3096285"/>
                <a:gd name="connsiteY16" fmla="*/ 798465 h 2950106"/>
                <a:gd name="connsiteX17" fmla="*/ 1599561 w 3096285"/>
                <a:gd name="connsiteY17" fmla="*/ 661624 h 2950106"/>
                <a:gd name="connsiteX18" fmla="*/ 1595963 w 3096285"/>
                <a:gd name="connsiteY18" fmla="*/ 659119 h 2950106"/>
                <a:gd name="connsiteX0" fmla="*/ 1595963 w 3096285"/>
                <a:gd name="connsiteY0" fmla="*/ 572986 h 2863973"/>
                <a:gd name="connsiteX1" fmla="*/ 2137852 w 3096285"/>
                <a:gd name="connsiteY1" fmla="*/ 532314 h 2863973"/>
                <a:gd name="connsiteX2" fmla="*/ 2132430 w 3096285"/>
                <a:gd name="connsiteY2" fmla="*/ 705015 h 2863973"/>
                <a:gd name="connsiteX3" fmla="*/ 2954248 w 3096285"/>
                <a:gd name="connsiteY3" fmla="*/ 693731 h 2863973"/>
                <a:gd name="connsiteX4" fmla="*/ 2998821 w 3096285"/>
                <a:gd name="connsiteY4" fmla="*/ 702095 h 2863973"/>
                <a:gd name="connsiteX5" fmla="*/ 3070010 w 3096285"/>
                <a:gd name="connsiteY5" fmla="*/ 806357 h 2863973"/>
                <a:gd name="connsiteX6" fmla="*/ 3096275 w 3096285"/>
                <a:gd name="connsiteY6" fmla="*/ 2719236 h 2863973"/>
                <a:gd name="connsiteX7" fmla="*/ 2983649 w 3096285"/>
                <a:gd name="connsiteY7" fmla="*/ 2834998 h 2863973"/>
                <a:gd name="connsiteX8" fmla="*/ 874143 w 3096285"/>
                <a:gd name="connsiteY8" fmla="*/ 2863963 h 2863973"/>
                <a:gd name="connsiteX9" fmla="*/ 758381 w 3096285"/>
                <a:gd name="connsiteY9" fmla="*/ 2751337 h 2863973"/>
                <a:gd name="connsiteX10" fmla="*/ 750127 w 3096285"/>
                <a:gd name="connsiteY10" fmla="*/ 2150205 h 2863973"/>
                <a:gd name="connsiteX11" fmla="*/ 181200 w 3096285"/>
                <a:gd name="connsiteY11" fmla="*/ 2205925 h 2863973"/>
                <a:gd name="connsiteX12" fmla="*/ 394351 w 3096285"/>
                <a:gd name="connsiteY12" fmla="*/ 1469982 h 2863973"/>
                <a:gd name="connsiteX13" fmla="*/ 742815 w 3096285"/>
                <a:gd name="connsiteY13" fmla="*/ 1617674 h 2863973"/>
                <a:gd name="connsiteX14" fmla="*/ 732115 w 3096285"/>
                <a:gd name="connsiteY14" fmla="*/ 838458 h 2863973"/>
                <a:gd name="connsiteX15" fmla="*/ 844742 w 3096285"/>
                <a:gd name="connsiteY15" fmla="*/ 722696 h 2863973"/>
                <a:gd name="connsiteX16" fmla="*/ 1599561 w 3096285"/>
                <a:gd name="connsiteY16" fmla="*/ 712332 h 2863973"/>
                <a:gd name="connsiteX17" fmla="*/ 1599561 w 3096285"/>
                <a:gd name="connsiteY17" fmla="*/ 575491 h 2863973"/>
                <a:gd name="connsiteX18" fmla="*/ 1595963 w 3096285"/>
                <a:gd name="connsiteY18" fmla="*/ 572986 h 2863973"/>
                <a:gd name="connsiteX0" fmla="*/ 1595963 w 3096285"/>
                <a:gd name="connsiteY0" fmla="*/ 638140 h 2929127"/>
                <a:gd name="connsiteX1" fmla="*/ 2137852 w 3096285"/>
                <a:gd name="connsiteY1" fmla="*/ 597468 h 2929127"/>
                <a:gd name="connsiteX2" fmla="*/ 2132430 w 3096285"/>
                <a:gd name="connsiteY2" fmla="*/ 770169 h 2929127"/>
                <a:gd name="connsiteX3" fmla="*/ 2954248 w 3096285"/>
                <a:gd name="connsiteY3" fmla="*/ 758885 h 2929127"/>
                <a:gd name="connsiteX4" fmla="*/ 2998821 w 3096285"/>
                <a:gd name="connsiteY4" fmla="*/ 767249 h 2929127"/>
                <a:gd name="connsiteX5" fmla="*/ 3070010 w 3096285"/>
                <a:gd name="connsiteY5" fmla="*/ 871511 h 2929127"/>
                <a:gd name="connsiteX6" fmla="*/ 3096275 w 3096285"/>
                <a:gd name="connsiteY6" fmla="*/ 2784390 h 2929127"/>
                <a:gd name="connsiteX7" fmla="*/ 2983649 w 3096285"/>
                <a:gd name="connsiteY7" fmla="*/ 2900152 h 2929127"/>
                <a:gd name="connsiteX8" fmla="*/ 874143 w 3096285"/>
                <a:gd name="connsiteY8" fmla="*/ 2929117 h 2929127"/>
                <a:gd name="connsiteX9" fmla="*/ 758381 w 3096285"/>
                <a:gd name="connsiteY9" fmla="*/ 2816491 h 2929127"/>
                <a:gd name="connsiteX10" fmla="*/ 750127 w 3096285"/>
                <a:gd name="connsiteY10" fmla="*/ 2215359 h 2929127"/>
                <a:gd name="connsiteX11" fmla="*/ 181200 w 3096285"/>
                <a:gd name="connsiteY11" fmla="*/ 2271079 h 2929127"/>
                <a:gd name="connsiteX12" fmla="*/ 394351 w 3096285"/>
                <a:gd name="connsiteY12" fmla="*/ 1535136 h 2929127"/>
                <a:gd name="connsiteX13" fmla="*/ 742815 w 3096285"/>
                <a:gd name="connsiteY13" fmla="*/ 1682828 h 2929127"/>
                <a:gd name="connsiteX14" fmla="*/ 732115 w 3096285"/>
                <a:gd name="connsiteY14" fmla="*/ 903612 h 2929127"/>
                <a:gd name="connsiteX15" fmla="*/ 844742 w 3096285"/>
                <a:gd name="connsiteY15" fmla="*/ 787850 h 2929127"/>
                <a:gd name="connsiteX16" fmla="*/ 1599561 w 3096285"/>
                <a:gd name="connsiteY16" fmla="*/ 777486 h 2929127"/>
                <a:gd name="connsiteX17" fmla="*/ 1599561 w 3096285"/>
                <a:gd name="connsiteY17" fmla="*/ 640645 h 2929127"/>
                <a:gd name="connsiteX18" fmla="*/ 1595963 w 3096285"/>
                <a:gd name="connsiteY18" fmla="*/ 638140 h 2929127"/>
                <a:gd name="connsiteX0" fmla="*/ 1595963 w 3096285"/>
                <a:gd name="connsiteY0" fmla="*/ 614900 h 2905887"/>
                <a:gd name="connsiteX1" fmla="*/ 2137852 w 3096285"/>
                <a:gd name="connsiteY1" fmla="*/ 574228 h 2905887"/>
                <a:gd name="connsiteX2" fmla="*/ 2132430 w 3096285"/>
                <a:gd name="connsiteY2" fmla="*/ 746929 h 2905887"/>
                <a:gd name="connsiteX3" fmla="*/ 2954248 w 3096285"/>
                <a:gd name="connsiteY3" fmla="*/ 735645 h 2905887"/>
                <a:gd name="connsiteX4" fmla="*/ 2998821 w 3096285"/>
                <a:gd name="connsiteY4" fmla="*/ 744009 h 2905887"/>
                <a:gd name="connsiteX5" fmla="*/ 3070010 w 3096285"/>
                <a:gd name="connsiteY5" fmla="*/ 848271 h 2905887"/>
                <a:gd name="connsiteX6" fmla="*/ 3096275 w 3096285"/>
                <a:gd name="connsiteY6" fmla="*/ 2761150 h 2905887"/>
                <a:gd name="connsiteX7" fmla="*/ 2983649 w 3096285"/>
                <a:gd name="connsiteY7" fmla="*/ 2876912 h 2905887"/>
                <a:gd name="connsiteX8" fmla="*/ 874143 w 3096285"/>
                <a:gd name="connsiteY8" fmla="*/ 2905877 h 2905887"/>
                <a:gd name="connsiteX9" fmla="*/ 758381 w 3096285"/>
                <a:gd name="connsiteY9" fmla="*/ 2793251 h 2905887"/>
                <a:gd name="connsiteX10" fmla="*/ 750127 w 3096285"/>
                <a:gd name="connsiteY10" fmla="*/ 2192119 h 2905887"/>
                <a:gd name="connsiteX11" fmla="*/ 181200 w 3096285"/>
                <a:gd name="connsiteY11" fmla="*/ 2247839 h 2905887"/>
                <a:gd name="connsiteX12" fmla="*/ 394351 w 3096285"/>
                <a:gd name="connsiteY12" fmla="*/ 1511896 h 2905887"/>
                <a:gd name="connsiteX13" fmla="*/ 742815 w 3096285"/>
                <a:gd name="connsiteY13" fmla="*/ 1659588 h 2905887"/>
                <a:gd name="connsiteX14" fmla="*/ 732115 w 3096285"/>
                <a:gd name="connsiteY14" fmla="*/ 880372 h 2905887"/>
                <a:gd name="connsiteX15" fmla="*/ 844742 w 3096285"/>
                <a:gd name="connsiteY15" fmla="*/ 764610 h 2905887"/>
                <a:gd name="connsiteX16" fmla="*/ 1599561 w 3096285"/>
                <a:gd name="connsiteY16" fmla="*/ 754246 h 2905887"/>
                <a:gd name="connsiteX17" fmla="*/ 1599561 w 3096285"/>
                <a:gd name="connsiteY17" fmla="*/ 617405 h 2905887"/>
                <a:gd name="connsiteX18" fmla="*/ 1595963 w 3096285"/>
                <a:gd name="connsiteY18" fmla="*/ 614900 h 2905887"/>
                <a:gd name="connsiteX0" fmla="*/ 1595963 w 3096285"/>
                <a:gd name="connsiteY0" fmla="*/ 651393 h 2942380"/>
                <a:gd name="connsiteX1" fmla="*/ 2137852 w 3096285"/>
                <a:gd name="connsiteY1" fmla="*/ 610721 h 2942380"/>
                <a:gd name="connsiteX2" fmla="*/ 2132430 w 3096285"/>
                <a:gd name="connsiteY2" fmla="*/ 783422 h 2942380"/>
                <a:gd name="connsiteX3" fmla="*/ 2954248 w 3096285"/>
                <a:gd name="connsiteY3" fmla="*/ 772138 h 2942380"/>
                <a:gd name="connsiteX4" fmla="*/ 2998821 w 3096285"/>
                <a:gd name="connsiteY4" fmla="*/ 780502 h 2942380"/>
                <a:gd name="connsiteX5" fmla="*/ 3070010 w 3096285"/>
                <a:gd name="connsiteY5" fmla="*/ 884764 h 2942380"/>
                <a:gd name="connsiteX6" fmla="*/ 3096275 w 3096285"/>
                <a:gd name="connsiteY6" fmla="*/ 2797643 h 2942380"/>
                <a:gd name="connsiteX7" fmla="*/ 2983649 w 3096285"/>
                <a:gd name="connsiteY7" fmla="*/ 2913405 h 2942380"/>
                <a:gd name="connsiteX8" fmla="*/ 874143 w 3096285"/>
                <a:gd name="connsiteY8" fmla="*/ 2942370 h 2942380"/>
                <a:gd name="connsiteX9" fmla="*/ 758381 w 3096285"/>
                <a:gd name="connsiteY9" fmla="*/ 2829744 h 2942380"/>
                <a:gd name="connsiteX10" fmla="*/ 750127 w 3096285"/>
                <a:gd name="connsiteY10" fmla="*/ 2228612 h 2942380"/>
                <a:gd name="connsiteX11" fmla="*/ 181200 w 3096285"/>
                <a:gd name="connsiteY11" fmla="*/ 2284332 h 2942380"/>
                <a:gd name="connsiteX12" fmla="*/ 394351 w 3096285"/>
                <a:gd name="connsiteY12" fmla="*/ 1548389 h 2942380"/>
                <a:gd name="connsiteX13" fmla="*/ 742815 w 3096285"/>
                <a:gd name="connsiteY13" fmla="*/ 1696081 h 2942380"/>
                <a:gd name="connsiteX14" fmla="*/ 732115 w 3096285"/>
                <a:gd name="connsiteY14" fmla="*/ 916865 h 2942380"/>
                <a:gd name="connsiteX15" fmla="*/ 844742 w 3096285"/>
                <a:gd name="connsiteY15" fmla="*/ 801103 h 2942380"/>
                <a:gd name="connsiteX16" fmla="*/ 1599561 w 3096285"/>
                <a:gd name="connsiteY16" fmla="*/ 790739 h 2942380"/>
                <a:gd name="connsiteX17" fmla="*/ 1599561 w 3096285"/>
                <a:gd name="connsiteY17" fmla="*/ 653898 h 2942380"/>
                <a:gd name="connsiteX18" fmla="*/ 1595963 w 3096285"/>
                <a:gd name="connsiteY18" fmla="*/ 651393 h 2942380"/>
                <a:gd name="connsiteX0" fmla="*/ 1595963 w 3096285"/>
                <a:gd name="connsiteY0" fmla="*/ 662534 h 2953521"/>
                <a:gd name="connsiteX1" fmla="*/ 2137852 w 3096285"/>
                <a:gd name="connsiteY1" fmla="*/ 621862 h 2953521"/>
                <a:gd name="connsiteX2" fmla="*/ 2132430 w 3096285"/>
                <a:gd name="connsiteY2" fmla="*/ 794563 h 2953521"/>
                <a:gd name="connsiteX3" fmla="*/ 2954248 w 3096285"/>
                <a:gd name="connsiteY3" fmla="*/ 783279 h 2953521"/>
                <a:gd name="connsiteX4" fmla="*/ 2998821 w 3096285"/>
                <a:gd name="connsiteY4" fmla="*/ 791643 h 2953521"/>
                <a:gd name="connsiteX5" fmla="*/ 3070010 w 3096285"/>
                <a:gd name="connsiteY5" fmla="*/ 895905 h 2953521"/>
                <a:gd name="connsiteX6" fmla="*/ 3096275 w 3096285"/>
                <a:gd name="connsiteY6" fmla="*/ 2808784 h 2953521"/>
                <a:gd name="connsiteX7" fmla="*/ 2983649 w 3096285"/>
                <a:gd name="connsiteY7" fmla="*/ 2924546 h 2953521"/>
                <a:gd name="connsiteX8" fmla="*/ 874143 w 3096285"/>
                <a:gd name="connsiteY8" fmla="*/ 2953511 h 2953521"/>
                <a:gd name="connsiteX9" fmla="*/ 758381 w 3096285"/>
                <a:gd name="connsiteY9" fmla="*/ 2840885 h 2953521"/>
                <a:gd name="connsiteX10" fmla="*/ 750127 w 3096285"/>
                <a:gd name="connsiteY10" fmla="*/ 2239753 h 2953521"/>
                <a:gd name="connsiteX11" fmla="*/ 181200 w 3096285"/>
                <a:gd name="connsiteY11" fmla="*/ 2295473 h 2953521"/>
                <a:gd name="connsiteX12" fmla="*/ 394351 w 3096285"/>
                <a:gd name="connsiteY12" fmla="*/ 1559530 h 2953521"/>
                <a:gd name="connsiteX13" fmla="*/ 742815 w 3096285"/>
                <a:gd name="connsiteY13" fmla="*/ 1707222 h 2953521"/>
                <a:gd name="connsiteX14" fmla="*/ 732115 w 3096285"/>
                <a:gd name="connsiteY14" fmla="*/ 928006 h 2953521"/>
                <a:gd name="connsiteX15" fmla="*/ 844742 w 3096285"/>
                <a:gd name="connsiteY15" fmla="*/ 812244 h 2953521"/>
                <a:gd name="connsiteX16" fmla="*/ 1599561 w 3096285"/>
                <a:gd name="connsiteY16" fmla="*/ 801880 h 2953521"/>
                <a:gd name="connsiteX17" fmla="*/ 1599561 w 3096285"/>
                <a:gd name="connsiteY17" fmla="*/ 665039 h 2953521"/>
                <a:gd name="connsiteX18" fmla="*/ 1595963 w 3096285"/>
                <a:gd name="connsiteY18" fmla="*/ 662534 h 2953521"/>
                <a:gd name="connsiteX0" fmla="*/ 1595963 w 3096285"/>
                <a:gd name="connsiteY0" fmla="*/ 630699 h 2921686"/>
                <a:gd name="connsiteX1" fmla="*/ 2137852 w 3096285"/>
                <a:gd name="connsiteY1" fmla="*/ 590027 h 2921686"/>
                <a:gd name="connsiteX2" fmla="*/ 2132430 w 3096285"/>
                <a:gd name="connsiteY2" fmla="*/ 762728 h 2921686"/>
                <a:gd name="connsiteX3" fmla="*/ 2954248 w 3096285"/>
                <a:gd name="connsiteY3" fmla="*/ 751444 h 2921686"/>
                <a:gd name="connsiteX4" fmla="*/ 2998821 w 3096285"/>
                <a:gd name="connsiteY4" fmla="*/ 759808 h 2921686"/>
                <a:gd name="connsiteX5" fmla="*/ 3070010 w 3096285"/>
                <a:gd name="connsiteY5" fmla="*/ 864070 h 2921686"/>
                <a:gd name="connsiteX6" fmla="*/ 3096275 w 3096285"/>
                <a:gd name="connsiteY6" fmla="*/ 2776949 h 2921686"/>
                <a:gd name="connsiteX7" fmla="*/ 2983649 w 3096285"/>
                <a:gd name="connsiteY7" fmla="*/ 2892711 h 2921686"/>
                <a:gd name="connsiteX8" fmla="*/ 874143 w 3096285"/>
                <a:gd name="connsiteY8" fmla="*/ 2921676 h 2921686"/>
                <a:gd name="connsiteX9" fmla="*/ 758381 w 3096285"/>
                <a:gd name="connsiteY9" fmla="*/ 2809050 h 2921686"/>
                <a:gd name="connsiteX10" fmla="*/ 750127 w 3096285"/>
                <a:gd name="connsiteY10" fmla="*/ 2207918 h 2921686"/>
                <a:gd name="connsiteX11" fmla="*/ 181200 w 3096285"/>
                <a:gd name="connsiteY11" fmla="*/ 2263638 h 2921686"/>
                <a:gd name="connsiteX12" fmla="*/ 394351 w 3096285"/>
                <a:gd name="connsiteY12" fmla="*/ 1527695 h 2921686"/>
                <a:gd name="connsiteX13" fmla="*/ 742815 w 3096285"/>
                <a:gd name="connsiteY13" fmla="*/ 1675387 h 2921686"/>
                <a:gd name="connsiteX14" fmla="*/ 732115 w 3096285"/>
                <a:gd name="connsiteY14" fmla="*/ 896171 h 2921686"/>
                <a:gd name="connsiteX15" fmla="*/ 844742 w 3096285"/>
                <a:gd name="connsiteY15" fmla="*/ 780409 h 2921686"/>
                <a:gd name="connsiteX16" fmla="*/ 1599561 w 3096285"/>
                <a:gd name="connsiteY16" fmla="*/ 770045 h 2921686"/>
                <a:gd name="connsiteX17" fmla="*/ 1599561 w 3096285"/>
                <a:gd name="connsiteY17" fmla="*/ 633204 h 2921686"/>
                <a:gd name="connsiteX18" fmla="*/ 1595963 w 3096285"/>
                <a:gd name="connsiteY18" fmla="*/ 630699 h 2921686"/>
                <a:gd name="connsiteX0" fmla="*/ 1595963 w 3096285"/>
                <a:gd name="connsiteY0" fmla="*/ 649795 h 2940782"/>
                <a:gd name="connsiteX1" fmla="*/ 2137852 w 3096285"/>
                <a:gd name="connsiteY1" fmla="*/ 609123 h 2940782"/>
                <a:gd name="connsiteX2" fmla="*/ 2132430 w 3096285"/>
                <a:gd name="connsiteY2" fmla="*/ 781824 h 2940782"/>
                <a:gd name="connsiteX3" fmla="*/ 2954248 w 3096285"/>
                <a:gd name="connsiteY3" fmla="*/ 770540 h 2940782"/>
                <a:gd name="connsiteX4" fmla="*/ 2998821 w 3096285"/>
                <a:gd name="connsiteY4" fmla="*/ 778904 h 2940782"/>
                <a:gd name="connsiteX5" fmla="*/ 3070010 w 3096285"/>
                <a:gd name="connsiteY5" fmla="*/ 883166 h 2940782"/>
                <a:gd name="connsiteX6" fmla="*/ 3096275 w 3096285"/>
                <a:gd name="connsiteY6" fmla="*/ 2796045 h 2940782"/>
                <a:gd name="connsiteX7" fmla="*/ 2983649 w 3096285"/>
                <a:gd name="connsiteY7" fmla="*/ 2911807 h 2940782"/>
                <a:gd name="connsiteX8" fmla="*/ 874143 w 3096285"/>
                <a:gd name="connsiteY8" fmla="*/ 2940772 h 2940782"/>
                <a:gd name="connsiteX9" fmla="*/ 758381 w 3096285"/>
                <a:gd name="connsiteY9" fmla="*/ 2828146 h 2940782"/>
                <a:gd name="connsiteX10" fmla="*/ 750127 w 3096285"/>
                <a:gd name="connsiteY10" fmla="*/ 2227014 h 2940782"/>
                <a:gd name="connsiteX11" fmla="*/ 181200 w 3096285"/>
                <a:gd name="connsiteY11" fmla="*/ 2282734 h 2940782"/>
                <a:gd name="connsiteX12" fmla="*/ 394351 w 3096285"/>
                <a:gd name="connsiteY12" fmla="*/ 1546791 h 2940782"/>
                <a:gd name="connsiteX13" fmla="*/ 742815 w 3096285"/>
                <a:gd name="connsiteY13" fmla="*/ 1694483 h 2940782"/>
                <a:gd name="connsiteX14" fmla="*/ 732115 w 3096285"/>
                <a:gd name="connsiteY14" fmla="*/ 915267 h 2940782"/>
                <a:gd name="connsiteX15" fmla="*/ 844742 w 3096285"/>
                <a:gd name="connsiteY15" fmla="*/ 799505 h 2940782"/>
                <a:gd name="connsiteX16" fmla="*/ 1599561 w 3096285"/>
                <a:gd name="connsiteY16" fmla="*/ 789141 h 2940782"/>
                <a:gd name="connsiteX17" fmla="*/ 1599561 w 3096285"/>
                <a:gd name="connsiteY17" fmla="*/ 652300 h 2940782"/>
                <a:gd name="connsiteX18" fmla="*/ 1595963 w 3096285"/>
                <a:gd name="connsiteY18" fmla="*/ 649795 h 2940782"/>
                <a:gd name="connsiteX0" fmla="*/ 1595963 w 3096285"/>
                <a:gd name="connsiteY0" fmla="*/ 622923 h 2913910"/>
                <a:gd name="connsiteX1" fmla="*/ 2137852 w 3096285"/>
                <a:gd name="connsiteY1" fmla="*/ 582251 h 2913910"/>
                <a:gd name="connsiteX2" fmla="*/ 2132430 w 3096285"/>
                <a:gd name="connsiteY2" fmla="*/ 754952 h 2913910"/>
                <a:gd name="connsiteX3" fmla="*/ 2954248 w 3096285"/>
                <a:gd name="connsiteY3" fmla="*/ 743668 h 2913910"/>
                <a:gd name="connsiteX4" fmla="*/ 2998821 w 3096285"/>
                <a:gd name="connsiteY4" fmla="*/ 752032 h 2913910"/>
                <a:gd name="connsiteX5" fmla="*/ 3070010 w 3096285"/>
                <a:gd name="connsiteY5" fmla="*/ 856294 h 2913910"/>
                <a:gd name="connsiteX6" fmla="*/ 3096275 w 3096285"/>
                <a:gd name="connsiteY6" fmla="*/ 2769173 h 2913910"/>
                <a:gd name="connsiteX7" fmla="*/ 2983649 w 3096285"/>
                <a:gd name="connsiteY7" fmla="*/ 2884935 h 2913910"/>
                <a:gd name="connsiteX8" fmla="*/ 874143 w 3096285"/>
                <a:gd name="connsiteY8" fmla="*/ 2913900 h 2913910"/>
                <a:gd name="connsiteX9" fmla="*/ 758381 w 3096285"/>
                <a:gd name="connsiteY9" fmla="*/ 2801274 h 2913910"/>
                <a:gd name="connsiteX10" fmla="*/ 750127 w 3096285"/>
                <a:gd name="connsiteY10" fmla="*/ 2200142 h 2913910"/>
                <a:gd name="connsiteX11" fmla="*/ 181200 w 3096285"/>
                <a:gd name="connsiteY11" fmla="*/ 2255862 h 2913910"/>
                <a:gd name="connsiteX12" fmla="*/ 394351 w 3096285"/>
                <a:gd name="connsiteY12" fmla="*/ 1519919 h 2913910"/>
                <a:gd name="connsiteX13" fmla="*/ 742815 w 3096285"/>
                <a:gd name="connsiteY13" fmla="*/ 1667611 h 2913910"/>
                <a:gd name="connsiteX14" fmla="*/ 732115 w 3096285"/>
                <a:gd name="connsiteY14" fmla="*/ 888395 h 2913910"/>
                <a:gd name="connsiteX15" fmla="*/ 844742 w 3096285"/>
                <a:gd name="connsiteY15" fmla="*/ 772633 h 2913910"/>
                <a:gd name="connsiteX16" fmla="*/ 1599561 w 3096285"/>
                <a:gd name="connsiteY16" fmla="*/ 762269 h 2913910"/>
                <a:gd name="connsiteX17" fmla="*/ 1599561 w 3096285"/>
                <a:gd name="connsiteY17" fmla="*/ 625428 h 2913910"/>
                <a:gd name="connsiteX18" fmla="*/ 1595963 w 3096285"/>
                <a:gd name="connsiteY18" fmla="*/ 622923 h 2913910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54248 w 3096285"/>
                <a:gd name="connsiteY3" fmla="*/ 765126 h 2935368"/>
                <a:gd name="connsiteX4" fmla="*/ 2998821 w 3096285"/>
                <a:gd name="connsiteY4" fmla="*/ 773490 h 2935368"/>
                <a:gd name="connsiteX5" fmla="*/ 3070010 w 3096285"/>
                <a:gd name="connsiteY5" fmla="*/ 877752 h 2935368"/>
                <a:gd name="connsiteX6" fmla="*/ 3096275 w 3096285"/>
                <a:gd name="connsiteY6" fmla="*/ 2790631 h 2935368"/>
                <a:gd name="connsiteX7" fmla="*/ 2983649 w 3096285"/>
                <a:gd name="connsiteY7" fmla="*/ 2906393 h 2935368"/>
                <a:gd name="connsiteX8" fmla="*/ 874143 w 3096285"/>
                <a:gd name="connsiteY8" fmla="*/ 2935358 h 2935368"/>
                <a:gd name="connsiteX9" fmla="*/ 758381 w 3096285"/>
                <a:gd name="connsiteY9" fmla="*/ 2822732 h 2935368"/>
                <a:gd name="connsiteX10" fmla="*/ 750127 w 3096285"/>
                <a:gd name="connsiteY10" fmla="*/ 2221600 h 2935368"/>
                <a:gd name="connsiteX11" fmla="*/ 181200 w 3096285"/>
                <a:gd name="connsiteY11" fmla="*/ 2277320 h 2935368"/>
                <a:gd name="connsiteX12" fmla="*/ 394351 w 3096285"/>
                <a:gd name="connsiteY12" fmla="*/ 1541377 h 2935368"/>
                <a:gd name="connsiteX13" fmla="*/ 742815 w 3096285"/>
                <a:gd name="connsiteY13" fmla="*/ 1689069 h 2935368"/>
                <a:gd name="connsiteX14" fmla="*/ 732115 w 3096285"/>
                <a:gd name="connsiteY14" fmla="*/ 909853 h 2935368"/>
                <a:gd name="connsiteX15" fmla="*/ 844742 w 3096285"/>
                <a:gd name="connsiteY15" fmla="*/ 794091 h 2935368"/>
                <a:gd name="connsiteX16" fmla="*/ 1599561 w 3096285"/>
                <a:gd name="connsiteY16" fmla="*/ 783727 h 2935368"/>
                <a:gd name="connsiteX17" fmla="*/ 1599561 w 3096285"/>
                <a:gd name="connsiteY17" fmla="*/ 646886 h 2935368"/>
                <a:gd name="connsiteX18" fmla="*/ 1595963 w 3096285"/>
                <a:gd name="connsiteY18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96275 w 3096285"/>
                <a:gd name="connsiteY5" fmla="*/ 2790631 h 2935368"/>
                <a:gd name="connsiteX6" fmla="*/ 2983649 w 3096285"/>
                <a:gd name="connsiteY6" fmla="*/ 2906393 h 2935368"/>
                <a:gd name="connsiteX7" fmla="*/ 874143 w 3096285"/>
                <a:gd name="connsiteY7" fmla="*/ 2935358 h 2935368"/>
                <a:gd name="connsiteX8" fmla="*/ 758381 w 3096285"/>
                <a:gd name="connsiteY8" fmla="*/ 2822732 h 2935368"/>
                <a:gd name="connsiteX9" fmla="*/ 750127 w 3096285"/>
                <a:gd name="connsiteY9" fmla="*/ 2221600 h 2935368"/>
                <a:gd name="connsiteX10" fmla="*/ 181200 w 3096285"/>
                <a:gd name="connsiteY10" fmla="*/ 2277320 h 2935368"/>
                <a:gd name="connsiteX11" fmla="*/ 394351 w 3096285"/>
                <a:gd name="connsiteY11" fmla="*/ 1541377 h 2935368"/>
                <a:gd name="connsiteX12" fmla="*/ 742815 w 3096285"/>
                <a:gd name="connsiteY12" fmla="*/ 1689069 h 2935368"/>
                <a:gd name="connsiteX13" fmla="*/ 732115 w 3096285"/>
                <a:gd name="connsiteY13" fmla="*/ 909853 h 2935368"/>
                <a:gd name="connsiteX14" fmla="*/ 844742 w 3096285"/>
                <a:gd name="connsiteY14" fmla="*/ 794091 h 2935368"/>
                <a:gd name="connsiteX15" fmla="*/ 1599561 w 3096285"/>
                <a:gd name="connsiteY15" fmla="*/ 783727 h 2935368"/>
                <a:gd name="connsiteX16" fmla="*/ 1599561 w 3096285"/>
                <a:gd name="connsiteY16" fmla="*/ 646886 h 2935368"/>
                <a:gd name="connsiteX17" fmla="*/ 1595963 w 3096285"/>
                <a:gd name="connsiteY17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3096275 w 3096285"/>
                <a:gd name="connsiteY6" fmla="*/ 2790631 h 2935368"/>
                <a:gd name="connsiteX7" fmla="*/ 2983649 w 3096285"/>
                <a:gd name="connsiteY7" fmla="*/ 2906393 h 2935368"/>
                <a:gd name="connsiteX8" fmla="*/ 874143 w 3096285"/>
                <a:gd name="connsiteY8" fmla="*/ 2935358 h 2935368"/>
                <a:gd name="connsiteX9" fmla="*/ 758381 w 3096285"/>
                <a:gd name="connsiteY9" fmla="*/ 2822732 h 2935368"/>
                <a:gd name="connsiteX10" fmla="*/ 750127 w 3096285"/>
                <a:gd name="connsiteY10" fmla="*/ 2221600 h 2935368"/>
                <a:gd name="connsiteX11" fmla="*/ 181200 w 3096285"/>
                <a:gd name="connsiteY11" fmla="*/ 2277320 h 2935368"/>
                <a:gd name="connsiteX12" fmla="*/ 394351 w 3096285"/>
                <a:gd name="connsiteY12" fmla="*/ 1541377 h 2935368"/>
                <a:gd name="connsiteX13" fmla="*/ 742815 w 3096285"/>
                <a:gd name="connsiteY13" fmla="*/ 1689069 h 2935368"/>
                <a:gd name="connsiteX14" fmla="*/ 732115 w 3096285"/>
                <a:gd name="connsiteY14" fmla="*/ 909853 h 2935368"/>
                <a:gd name="connsiteX15" fmla="*/ 844742 w 3096285"/>
                <a:gd name="connsiteY15" fmla="*/ 794091 h 2935368"/>
                <a:gd name="connsiteX16" fmla="*/ 1599561 w 3096285"/>
                <a:gd name="connsiteY16" fmla="*/ 783727 h 2935368"/>
                <a:gd name="connsiteX17" fmla="*/ 1599561 w 3096285"/>
                <a:gd name="connsiteY17" fmla="*/ 646886 h 2935368"/>
                <a:gd name="connsiteX18" fmla="*/ 1595963 w 3096285"/>
                <a:gd name="connsiteY18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3079548 w 3096285"/>
                <a:gd name="connsiteY6" fmla="*/ 2081591 h 2935368"/>
                <a:gd name="connsiteX7" fmla="*/ 3096275 w 3096285"/>
                <a:gd name="connsiteY7" fmla="*/ 2790631 h 2935368"/>
                <a:gd name="connsiteX8" fmla="*/ 2983649 w 3096285"/>
                <a:gd name="connsiteY8" fmla="*/ 2906393 h 2935368"/>
                <a:gd name="connsiteX9" fmla="*/ 874143 w 3096285"/>
                <a:gd name="connsiteY9" fmla="*/ 2935358 h 2935368"/>
                <a:gd name="connsiteX10" fmla="*/ 758381 w 3096285"/>
                <a:gd name="connsiteY10" fmla="*/ 2822732 h 2935368"/>
                <a:gd name="connsiteX11" fmla="*/ 750127 w 3096285"/>
                <a:gd name="connsiteY11" fmla="*/ 2221600 h 2935368"/>
                <a:gd name="connsiteX12" fmla="*/ 181200 w 3096285"/>
                <a:gd name="connsiteY12" fmla="*/ 2277320 h 2935368"/>
                <a:gd name="connsiteX13" fmla="*/ 394351 w 3096285"/>
                <a:gd name="connsiteY13" fmla="*/ 1541377 h 2935368"/>
                <a:gd name="connsiteX14" fmla="*/ 742815 w 3096285"/>
                <a:gd name="connsiteY14" fmla="*/ 1689069 h 2935368"/>
                <a:gd name="connsiteX15" fmla="*/ 732115 w 3096285"/>
                <a:gd name="connsiteY15" fmla="*/ 909853 h 2935368"/>
                <a:gd name="connsiteX16" fmla="*/ 844742 w 3096285"/>
                <a:gd name="connsiteY16" fmla="*/ 794091 h 2935368"/>
                <a:gd name="connsiteX17" fmla="*/ 1599561 w 3096285"/>
                <a:gd name="connsiteY17" fmla="*/ 783727 h 2935368"/>
                <a:gd name="connsiteX18" fmla="*/ 1599561 w 3096285"/>
                <a:gd name="connsiteY18" fmla="*/ 646886 h 2935368"/>
                <a:gd name="connsiteX19" fmla="*/ 1595963 w 3096285"/>
                <a:gd name="connsiteY19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2555824 w 3096285"/>
                <a:gd name="connsiteY6" fmla="*/ 2258957 h 2935368"/>
                <a:gd name="connsiteX7" fmla="*/ 3096275 w 3096285"/>
                <a:gd name="connsiteY7" fmla="*/ 2790631 h 2935368"/>
                <a:gd name="connsiteX8" fmla="*/ 2983649 w 3096285"/>
                <a:gd name="connsiteY8" fmla="*/ 2906393 h 2935368"/>
                <a:gd name="connsiteX9" fmla="*/ 874143 w 3096285"/>
                <a:gd name="connsiteY9" fmla="*/ 2935358 h 2935368"/>
                <a:gd name="connsiteX10" fmla="*/ 758381 w 3096285"/>
                <a:gd name="connsiteY10" fmla="*/ 2822732 h 2935368"/>
                <a:gd name="connsiteX11" fmla="*/ 750127 w 3096285"/>
                <a:gd name="connsiteY11" fmla="*/ 2221600 h 2935368"/>
                <a:gd name="connsiteX12" fmla="*/ 181200 w 3096285"/>
                <a:gd name="connsiteY12" fmla="*/ 2277320 h 2935368"/>
                <a:gd name="connsiteX13" fmla="*/ 394351 w 3096285"/>
                <a:gd name="connsiteY13" fmla="*/ 1541377 h 2935368"/>
                <a:gd name="connsiteX14" fmla="*/ 742815 w 3096285"/>
                <a:gd name="connsiteY14" fmla="*/ 1689069 h 2935368"/>
                <a:gd name="connsiteX15" fmla="*/ 732115 w 3096285"/>
                <a:gd name="connsiteY15" fmla="*/ 909853 h 2935368"/>
                <a:gd name="connsiteX16" fmla="*/ 844742 w 3096285"/>
                <a:gd name="connsiteY16" fmla="*/ 794091 h 2935368"/>
                <a:gd name="connsiteX17" fmla="*/ 1599561 w 3096285"/>
                <a:gd name="connsiteY17" fmla="*/ 783727 h 2935368"/>
                <a:gd name="connsiteX18" fmla="*/ 1599561 w 3096285"/>
                <a:gd name="connsiteY18" fmla="*/ 646886 h 2935368"/>
                <a:gd name="connsiteX19" fmla="*/ 1595963 w 3096285"/>
                <a:gd name="connsiteY19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2871545 w 3096285"/>
                <a:gd name="connsiteY6" fmla="*/ 1769711 h 2935368"/>
                <a:gd name="connsiteX7" fmla="*/ 2555824 w 3096285"/>
                <a:gd name="connsiteY7" fmla="*/ 2258957 h 2935368"/>
                <a:gd name="connsiteX8" fmla="*/ 3096275 w 3096285"/>
                <a:gd name="connsiteY8" fmla="*/ 2790631 h 2935368"/>
                <a:gd name="connsiteX9" fmla="*/ 2983649 w 3096285"/>
                <a:gd name="connsiteY9" fmla="*/ 2906393 h 2935368"/>
                <a:gd name="connsiteX10" fmla="*/ 874143 w 3096285"/>
                <a:gd name="connsiteY10" fmla="*/ 2935358 h 2935368"/>
                <a:gd name="connsiteX11" fmla="*/ 758381 w 3096285"/>
                <a:gd name="connsiteY11" fmla="*/ 2822732 h 2935368"/>
                <a:gd name="connsiteX12" fmla="*/ 750127 w 3096285"/>
                <a:gd name="connsiteY12" fmla="*/ 2221600 h 2935368"/>
                <a:gd name="connsiteX13" fmla="*/ 181200 w 3096285"/>
                <a:gd name="connsiteY13" fmla="*/ 2277320 h 2935368"/>
                <a:gd name="connsiteX14" fmla="*/ 394351 w 3096285"/>
                <a:gd name="connsiteY14" fmla="*/ 1541377 h 2935368"/>
                <a:gd name="connsiteX15" fmla="*/ 742815 w 3096285"/>
                <a:gd name="connsiteY15" fmla="*/ 1689069 h 2935368"/>
                <a:gd name="connsiteX16" fmla="*/ 732115 w 3096285"/>
                <a:gd name="connsiteY16" fmla="*/ 909853 h 2935368"/>
                <a:gd name="connsiteX17" fmla="*/ 844742 w 3096285"/>
                <a:gd name="connsiteY17" fmla="*/ 794091 h 2935368"/>
                <a:gd name="connsiteX18" fmla="*/ 1599561 w 3096285"/>
                <a:gd name="connsiteY18" fmla="*/ 783727 h 2935368"/>
                <a:gd name="connsiteX19" fmla="*/ 1599561 w 3096285"/>
                <a:gd name="connsiteY19" fmla="*/ 646886 h 2935368"/>
                <a:gd name="connsiteX20" fmla="*/ 1595963 w 3096285"/>
                <a:gd name="connsiteY20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2723584 w 3096285"/>
                <a:gd name="connsiteY6" fmla="*/ 1643816 h 2935368"/>
                <a:gd name="connsiteX7" fmla="*/ 2555824 w 3096285"/>
                <a:gd name="connsiteY7" fmla="*/ 2258957 h 2935368"/>
                <a:gd name="connsiteX8" fmla="*/ 3096275 w 3096285"/>
                <a:gd name="connsiteY8" fmla="*/ 2790631 h 2935368"/>
                <a:gd name="connsiteX9" fmla="*/ 2983649 w 3096285"/>
                <a:gd name="connsiteY9" fmla="*/ 2906393 h 2935368"/>
                <a:gd name="connsiteX10" fmla="*/ 874143 w 3096285"/>
                <a:gd name="connsiteY10" fmla="*/ 2935358 h 2935368"/>
                <a:gd name="connsiteX11" fmla="*/ 758381 w 3096285"/>
                <a:gd name="connsiteY11" fmla="*/ 2822732 h 2935368"/>
                <a:gd name="connsiteX12" fmla="*/ 750127 w 3096285"/>
                <a:gd name="connsiteY12" fmla="*/ 2221600 h 2935368"/>
                <a:gd name="connsiteX13" fmla="*/ 181200 w 3096285"/>
                <a:gd name="connsiteY13" fmla="*/ 2277320 h 2935368"/>
                <a:gd name="connsiteX14" fmla="*/ 394351 w 3096285"/>
                <a:gd name="connsiteY14" fmla="*/ 1541377 h 2935368"/>
                <a:gd name="connsiteX15" fmla="*/ 742815 w 3096285"/>
                <a:gd name="connsiteY15" fmla="*/ 1689069 h 2935368"/>
                <a:gd name="connsiteX16" fmla="*/ 732115 w 3096285"/>
                <a:gd name="connsiteY16" fmla="*/ 909853 h 2935368"/>
                <a:gd name="connsiteX17" fmla="*/ 844742 w 3096285"/>
                <a:gd name="connsiteY17" fmla="*/ 794091 h 2935368"/>
                <a:gd name="connsiteX18" fmla="*/ 1599561 w 3096285"/>
                <a:gd name="connsiteY18" fmla="*/ 783727 h 2935368"/>
                <a:gd name="connsiteX19" fmla="*/ 1599561 w 3096285"/>
                <a:gd name="connsiteY19" fmla="*/ 646886 h 2935368"/>
                <a:gd name="connsiteX20" fmla="*/ 1595963 w 3096285"/>
                <a:gd name="connsiteY20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2723584 w 3096285"/>
                <a:gd name="connsiteY6" fmla="*/ 1643816 h 2935368"/>
                <a:gd name="connsiteX7" fmla="*/ 2640050 w 3096285"/>
                <a:gd name="connsiteY7" fmla="*/ 2185912 h 2935368"/>
                <a:gd name="connsiteX8" fmla="*/ 3096275 w 3096285"/>
                <a:gd name="connsiteY8" fmla="*/ 2790631 h 2935368"/>
                <a:gd name="connsiteX9" fmla="*/ 2983649 w 3096285"/>
                <a:gd name="connsiteY9" fmla="*/ 2906393 h 2935368"/>
                <a:gd name="connsiteX10" fmla="*/ 874143 w 3096285"/>
                <a:gd name="connsiteY10" fmla="*/ 2935358 h 2935368"/>
                <a:gd name="connsiteX11" fmla="*/ 758381 w 3096285"/>
                <a:gd name="connsiteY11" fmla="*/ 2822732 h 2935368"/>
                <a:gd name="connsiteX12" fmla="*/ 750127 w 3096285"/>
                <a:gd name="connsiteY12" fmla="*/ 2221600 h 2935368"/>
                <a:gd name="connsiteX13" fmla="*/ 181200 w 3096285"/>
                <a:gd name="connsiteY13" fmla="*/ 2277320 h 2935368"/>
                <a:gd name="connsiteX14" fmla="*/ 394351 w 3096285"/>
                <a:gd name="connsiteY14" fmla="*/ 1541377 h 2935368"/>
                <a:gd name="connsiteX15" fmla="*/ 742815 w 3096285"/>
                <a:gd name="connsiteY15" fmla="*/ 1689069 h 2935368"/>
                <a:gd name="connsiteX16" fmla="*/ 732115 w 3096285"/>
                <a:gd name="connsiteY16" fmla="*/ 909853 h 2935368"/>
                <a:gd name="connsiteX17" fmla="*/ 844742 w 3096285"/>
                <a:gd name="connsiteY17" fmla="*/ 794091 h 2935368"/>
                <a:gd name="connsiteX18" fmla="*/ 1599561 w 3096285"/>
                <a:gd name="connsiteY18" fmla="*/ 783727 h 2935368"/>
                <a:gd name="connsiteX19" fmla="*/ 1599561 w 3096285"/>
                <a:gd name="connsiteY19" fmla="*/ 646886 h 2935368"/>
                <a:gd name="connsiteX20" fmla="*/ 1595963 w 3096285"/>
                <a:gd name="connsiteY20" fmla="*/ 644381 h 2935368"/>
                <a:gd name="connsiteX0" fmla="*/ 1595963 w 3096285"/>
                <a:gd name="connsiteY0" fmla="*/ 644381 h 2935368"/>
                <a:gd name="connsiteX1" fmla="*/ 2137852 w 3096285"/>
                <a:gd name="connsiteY1" fmla="*/ 603709 h 2935368"/>
                <a:gd name="connsiteX2" fmla="*/ 2132430 w 3096285"/>
                <a:gd name="connsiteY2" fmla="*/ 776410 h 2935368"/>
                <a:gd name="connsiteX3" fmla="*/ 2998821 w 3096285"/>
                <a:gd name="connsiteY3" fmla="*/ 773490 h 2935368"/>
                <a:gd name="connsiteX4" fmla="*/ 3070010 w 3096285"/>
                <a:gd name="connsiteY4" fmla="*/ 877752 h 2935368"/>
                <a:gd name="connsiteX5" fmla="*/ 3070583 w 3096285"/>
                <a:gd name="connsiteY5" fmla="*/ 1509843 h 2935368"/>
                <a:gd name="connsiteX6" fmla="*/ 2723584 w 3096285"/>
                <a:gd name="connsiteY6" fmla="*/ 1643816 h 2935368"/>
                <a:gd name="connsiteX7" fmla="*/ 2640050 w 3096285"/>
                <a:gd name="connsiteY7" fmla="*/ 2185912 h 2935368"/>
                <a:gd name="connsiteX8" fmla="*/ 2892430 w 3096285"/>
                <a:gd name="connsiteY8" fmla="*/ 2555174 h 2935368"/>
                <a:gd name="connsiteX9" fmla="*/ 3096275 w 3096285"/>
                <a:gd name="connsiteY9" fmla="*/ 2790631 h 2935368"/>
                <a:gd name="connsiteX10" fmla="*/ 2983649 w 3096285"/>
                <a:gd name="connsiteY10" fmla="*/ 2906393 h 2935368"/>
                <a:gd name="connsiteX11" fmla="*/ 874143 w 3096285"/>
                <a:gd name="connsiteY11" fmla="*/ 2935358 h 2935368"/>
                <a:gd name="connsiteX12" fmla="*/ 758381 w 3096285"/>
                <a:gd name="connsiteY12" fmla="*/ 2822732 h 2935368"/>
                <a:gd name="connsiteX13" fmla="*/ 750127 w 3096285"/>
                <a:gd name="connsiteY13" fmla="*/ 2221600 h 2935368"/>
                <a:gd name="connsiteX14" fmla="*/ 181200 w 3096285"/>
                <a:gd name="connsiteY14" fmla="*/ 2277320 h 2935368"/>
                <a:gd name="connsiteX15" fmla="*/ 394351 w 3096285"/>
                <a:gd name="connsiteY15" fmla="*/ 1541377 h 2935368"/>
                <a:gd name="connsiteX16" fmla="*/ 742815 w 3096285"/>
                <a:gd name="connsiteY16" fmla="*/ 1689069 h 2935368"/>
                <a:gd name="connsiteX17" fmla="*/ 732115 w 3096285"/>
                <a:gd name="connsiteY17" fmla="*/ 909853 h 2935368"/>
                <a:gd name="connsiteX18" fmla="*/ 844742 w 3096285"/>
                <a:gd name="connsiteY18" fmla="*/ 794091 h 2935368"/>
                <a:gd name="connsiteX19" fmla="*/ 1599561 w 3096285"/>
                <a:gd name="connsiteY19" fmla="*/ 783727 h 2935368"/>
                <a:gd name="connsiteX20" fmla="*/ 1599561 w 3096285"/>
                <a:gd name="connsiteY20" fmla="*/ 646886 h 2935368"/>
                <a:gd name="connsiteX21" fmla="*/ 1595963 w 3096285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40050 w 3146928"/>
                <a:gd name="connsiteY7" fmla="*/ 2185912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64086 w 3146928"/>
                <a:gd name="connsiteY7" fmla="*/ 2221080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64086 w 3146928"/>
                <a:gd name="connsiteY7" fmla="*/ 2221080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64086 w 3146928"/>
                <a:gd name="connsiteY7" fmla="*/ 2221080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64086 w 3146928"/>
                <a:gd name="connsiteY7" fmla="*/ 2221080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6928"/>
                <a:gd name="connsiteY0" fmla="*/ 644381 h 2935368"/>
                <a:gd name="connsiteX1" fmla="*/ 2137852 w 3146928"/>
                <a:gd name="connsiteY1" fmla="*/ 603709 h 2935368"/>
                <a:gd name="connsiteX2" fmla="*/ 2132430 w 3146928"/>
                <a:gd name="connsiteY2" fmla="*/ 776410 h 2935368"/>
                <a:gd name="connsiteX3" fmla="*/ 2998821 w 3146928"/>
                <a:gd name="connsiteY3" fmla="*/ 773490 h 2935368"/>
                <a:gd name="connsiteX4" fmla="*/ 3070010 w 3146928"/>
                <a:gd name="connsiteY4" fmla="*/ 877752 h 2935368"/>
                <a:gd name="connsiteX5" fmla="*/ 3070583 w 3146928"/>
                <a:gd name="connsiteY5" fmla="*/ 1509843 h 2935368"/>
                <a:gd name="connsiteX6" fmla="*/ 2723584 w 3146928"/>
                <a:gd name="connsiteY6" fmla="*/ 1643816 h 2935368"/>
                <a:gd name="connsiteX7" fmla="*/ 2664086 w 3146928"/>
                <a:gd name="connsiteY7" fmla="*/ 2221080 h 2935368"/>
                <a:gd name="connsiteX8" fmla="*/ 3146928 w 3146928"/>
                <a:gd name="connsiteY8" fmla="*/ 2391550 h 2935368"/>
                <a:gd name="connsiteX9" fmla="*/ 3096275 w 3146928"/>
                <a:gd name="connsiteY9" fmla="*/ 2790631 h 2935368"/>
                <a:gd name="connsiteX10" fmla="*/ 2983649 w 3146928"/>
                <a:gd name="connsiteY10" fmla="*/ 2906393 h 2935368"/>
                <a:gd name="connsiteX11" fmla="*/ 874143 w 3146928"/>
                <a:gd name="connsiteY11" fmla="*/ 2935358 h 2935368"/>
                <a:gd name="connsiteX12" fmla="*/ 758381 w 3146928"/>
                <a:gd name="connsiteY12" fmla="*/ 2822732 h 2935368"/>
                <a:gd name="connsiteX13" fmla="*/ 750127 w 3146928"/>
                <a:gd name="connsiteY13" fmla="*/ 2221600 h 2935368"/>
                <a:gd name="connsiteX14" fmla="*/ 181200 w 3146928"/>
                <a:gd name="connsiteY14" fmla="*/ 2277320 h 2935368"/>
                <a:gd name="connsiteX15" fmla="*/ 394351 w 3146928"/>
                <a:gd name="connsiteY15" fmla="*/ 1541377 h 2935368"/>
                <a:gd name="connsiteX16" fmla="*/ 742815 w 3146928"/>
                <a:gd name="connsiteY16" fmla="*/ 1689069 h 2935368"/>
                <a:gd name="connsiteX17" fmla="*/ 732115 w 3146928"/>
                <a:gd name="connsiteY17" fmla="*/ 909853 h 2935368"/>
                <a:gd name="connsiteX18" fmla="*/ 844742 w 3146928"/>
                <a:gd name="connsiteY18" fmla="*/ 794091 h 2935368"/>
                <a:gd name="connsiteX19" fmla="*/ 1599561 w 3146928"/>
                <a:gd name="connsiteY19" fmla="*/ 783727 h 2935368"/>
                <a:gd name="connsiteX20" fmla="*/ 1599561 w 3146928"/>
                <a:gd name="connsiteY20" fmla="*/ 646886 h 2935368"/>
                <a:gd name="connsiteX21" fmla="*/ 1595963 w 3146928"/>
                <a:gd name="connsiteY21" fmla="*/ 644381 h 2935368"/>
                <a:gd name="connsiteX0" fmla="*/ 1595963 w 3148750"/>
                <a:gd name="connsiteY0" fmla="*/ 644381 h 2935368"/>
                <a:gd name="connsiteX1" fmla="*/ 2137852 w 3148750"/>
                <a:gd name="connsiteY1" fmla="*/ 603709 h 2935368"/>
                <a:gd name="connsiteX2" fmla="*/ 2132430 w 3148750"/>
                <a:gd name="connsiteY2" fmla="*/ 776410 h 2935368"/>
                <a:gd name="connsiteX3" fmla="*/ 2998821 w 3148750"/>
                <a:gd name="connsiteY3" fmla="*/ 773490 h 2935368"/>
                <a:gd name="connsiteX4" fmla="*/ 3070010 w 3148750"/>
                <a:gd name="connsiteY4" fmla="*/ 877752 h 2935368"/>
                <a:gd name="connsiteX5" fmla="*/ 3070583 w 3148750"/>
                <a:gd name="connsiteY5" fmla="*/ 1509843 h 2935368"/>
                <a:gd name="connsiteX6" fmla="*/ 2723584 w 3148750"/>
                <a:gd name="connsiteY6" fmla="*/ 1643816 h 2935368"/>
                <a:gd name="connsiteX7" fmla="*/ 2664086 w 3148750"/>
                <a:gd name="connsiteY7" fmla="*/ 2221080 h 2935368"/>
                <a:gd name="connsiteX8" fmla="*/ 3146928 w 3148750"/>
                <a:gd name="connsiteY8" fmla="*/ 2391550 h 2935368"/>
                <a:gd name="connsiteX9" fmla="*/ 3148750 w 3148750"/>
                <a:gd name="connsiteY9" fmla="*/ 2447059 h 2935368"/>
                <a:gd name="connsiteX10" fmla="*/ 3096275 w 3148750"/>
                <a:gd name="connsiteY10" fmla="*/ 2790631 h 2935368"/>
                <a:gd name="connsiteX11" fmla="*/ 2983649 w 3148750"/>
                <a:gd name="connsiteY11" fmla="*/ 2906393 h 2935368"/>
                <a:gd name="connsiteX12" fmla="*/ 874143 w 3148750"/>
                <a:gd name="connsiteY12" fmla="*/ 2935358 h 2935368"/>
                <a:gd name="connsiteX13" fmla="*/ 758381 w 3148750"/>
                <a:gd name="connsiteY13" fmla="*/ 2822732 h 2935368"/>
                <a:gd name="connsiteX14" fmla="*/ 750127 w 3148750"/>
                <a:gd name="connsiteY14" fmla="*/ 2221600 h 2935368"/>
                <a:gd name="connsiteX15" fmla="*/ 181200 w 3148750"/>
                <a:gd name="connsiteY15" fmla="*/ 2277320 h 2935368"/>
                <a:gd name="connsiteX16" fmla="*/ 394351 w 3148750"/>
                <a:gd name="connsiteY16" fmla="*/ 1541377 h 2935368"/>
                <a:gd name="connsiteX17" fmla="*/ 742815 w 3148750"/>
                <a:gd name="connsiteY17" fmla="*/ 1689069 h 2935368"/>
                <a:gd name="connsiteX18" fmla="*/ 732115 w 3148750"/>
                <a:gd name="connsiteY18" fmla="*/ 909853 h 2935368"/>
                <a:gd name="connsiteX19" fmla="*/ 844742 w 3148750"/>
                <a:gd name="connsiteY19" fmla="*/ 794091 h 2935368"/>
                <a:gd name="connsiteX20" fmla="*/ 1599561 w 3148750"/>
                <a:gd name="connsiteY20" fmla="*/ 783727 h 2935368"/>
                <a:gd name="connsiteX21" fmla="*/ 1599561 w 3148750"/>
                <a:gd name="connsiteY21" fmla="*/ 646886 h 2935368"/>
                <a:gd name="connsiteX22" fmla="*/ 1595963 w 3148750"/>
                <a:gd name="connsiteY22" fmla="*/ 644381 h 2935368"/>
                <a:gd name="connsiteX0" fmla="*/ 1595963 w 3148750"/>
                <a:gd name="connsiteY0" fmla="*/ 644381 h 2935368"/>
                <a:gd name="connsiteX1" fmla="*/ 2137852 w 3148750"/>
                <a:gd name="connsiteY1" fmla="*/ 603709 h 2935368"/>
                <a:gd name="connsiteX2" fmla="*/ 2132430 w 3148750"/>
                <a:gd name="connsiteY2" fmla="*/ 776410 h 2935368"/>
                <a:gd name="connsiteX3" fmla="*/ 2998821 w 3148750"/>
                <a:gd name="connsiteY3" fmla="*/ 773490 h 2935368"/>
                <a:gd name="connsiteX4" fmla="*/ 3070010 w 3148750"/>
                <a:gd name="connsiteY4" fmla="*/ 877752 h 2935368"/>
                <a:gd name="connsiteX5" fmla="*/ 3070583 w 3148750"/>
                <a:gd name="connsiteY5" fmla="*/ 1509843 h 2935368"/>
                <a:gd name="connsiteX6" fmla="*/ 2723584 w 3148750"/>
                <a:gd name="connsiteY6" fmla="*/ 1643816 h 2935368"/>
                <a:gd name="connsiteX7" fmla="*/ 2664086 w 3148750"/>
                <a:gd name="connsiteY7" fmla="*/ 2221080 h 2935368"/>
                <a:gd name="connsiteX8" fmla="*/ 3148750 w 3148750"/>
                <a:gd name="connsiteY8" fmla="*/ 2447059 h 2935368"/>
                <a:gd name="connsiteX9" fmla="*/ 3096275 w 3148750"/>
                <a:gd name="connsiteY9" fmla="*/ 2790631 h 2935368"/>
                <a:gd name="connsiteX10" fmla="*/ 2983649 w 3148750"/>
                <a:gd name="connsiteY10" fmla="*/ 2906393 h 2935368"/>
                <a:gd name="connsiteX11" fmla="*/ 874143 w 3148750"/>
                <a:gd name="connsiteY11" fmla="*/ 2935358 h 2935368"/>
                <a:gd name="connsiteX12" fmla="*/ 758381 w 3148750"/>
                <a:gd name="connsiteY12" fmla="*/ 2822732 h 2935368"/>
                <a:gd name="connsiteX13" fmla="*/ 750127 w 3148750"/>
                <a:gd name="connsiteY13" fmla="*/ 2221600 h 2935368"/>
                <a:gd name="connsiteX14" fmla="*/ 181200 w 3148750"/>
                <a:gd name="connsiteY14" fmla="*/ 2277320 h 2935368"/>
                <a:gd name="connsiteX15" fmla="*/ 394351 w 3148750"/>
                <a:gd name="connsiteY15" fmla="*/ 1541377 h 2935368"/>
                <a:gd name="connsiteX16" fmla="*/ 742815 w 3148750"/>
                <a:gd name="connsiteY16" fmla="*/ 1689069 h 2935368"/>
                <a:gd name="connsiteX17" fmla="*/ 732115 w 3148750"/>
                <a:gd name="connsiteY17" fmla="*/ 909853 h 2935368"/>
                <a:gd name="connsiteX18" fmla="*/ 844742 w 3148750"/>
                <a:gd name="connsiteY18" fmla="*/ 794091 h 2935368"/>
                <a:gd name="connsiteX19" fmla="*/ 1599561 w 3148750"/>
                <a:gd name="connsiteY19" fmla="*/ 783727 h 2935368"/>
                <a:gd name="connsiteX20" fmla="*/ 1599561 w 3148750"/>
                <a:gd name="connsiteY20" fmla="*/ 646886 h 2935368"/>
                <a:gd name="connsiteX21" fmla="*/ 1595963 w 3148750"/>
                <a:gd name="connsiteY21" fmla="*/ 644381 h 2935368"/>
                <a:gd name="connsiteX0" fmla="*/ 1595963 w 3148750"/>
                <a:gd name="connsiteY0" fmla="*/ 644381 h 2935368"/>
                <a:gd name="connsiteX1" fmla="*/ 2137852 w 3148750"/>
                <a:gd name="connsiteY1" fmla="*/ 603709 h 2935368"/>
                <a:gd name="connsiteX2" fmla="*/ 2132430 w 3148750"/>
                <a:gd name="connsiteY2" fmla="*/ 776410 h 2935368"/>
                <a:gd name="connsiteX3" fmla="*/ 2998821 w 3148750"/>
                <a:gd name="connsiteY3" fmla="*/ 773490 h 2935368"/>
                <a:gd name="connsiteX4" fmla="*/ 3070010 w 3148750"/>
                <a:gd name="connsiteY4" fmla="*/ 877752 h 2935368"/>
                <a:gd name="connsiteX5" fmla="*/ 3070583 w 3148750"/>
                <a:gd name="connsiteY5" fmla="*/ 1509843 h 2935368"/>
                <a:gd name="connsiteX6" fmla="*/ 2723584 w 3148750"/>
                <a:gd name="connsiteY6" fmla="*/ 1643816 h 2935368"/>
                <a:gd name="connsiteX7" fmla="*/ 2664086 w 3148750"/>
                <a:gd name="connsiteY7" fmla="*/ 2221080 h 2935368"/>
                <a:gd name="connsiteX8" fmla="*/ 3148750 w 3148750"/>
                <a:gd name="connsiteY8" fmla="*/ 2447059 h 2935368"/>
                <a:gd name="connsiteX9" fmla="*/ 3096275 w 3148750"/>
                <a:gd name="connsiteY9" fmla="*/ 2790631 h 2935368"/>
                <a:gd name="connsiteX10" fmla="*/ 2983649 w 3148750"/>
                <a:gd name="connsiteY10" fmla="*/ 2906393 h 2935368"/>
                <a:gd name="connsiteX11" fmla="*/ 874143 w 3148750"/>
                <a:gd name="connsiteY11" fmla="*/ 2935358 h 2935368"/>
                <a:gd name="connsiteX12" fmla="*/ 758381 w 3148750"/>
                <a:gd name="connsiteY12" fmla="*/ 2822732 h 2935368"/>
                <a:gd name="connsiteX13" fmla="*/ 750127 w 3148750"/>
                <a:gd name="connsiteY13" fmla="*/ 2221600 h 2935368"/>
                <a:gd name="connsiteX14" fmla="*/ 181200 w 3148750"/>
                <a:gd name="connsiteY14" fmla="*/ 2277320 h 2935368"/>
                <a:gd name="connsiteX15" fmla="*/ 394351 w 3148750"/>
                <a:gd name="connsiteY15" fmla="*/ 1541377 h 2935368"/>
                <a:gd name="connsiteX16" fmla="*/ 742815 w 3148750"/>
                <a:gd name="connsiteY16" fmla="*/ 1689069 h 2935368"/>
                <a:gd name="connsiteX17" fmla="*/ 732115 w 3148750"/>
                <a:gd name="connsiteY17" fmla="*/ 909853 h 2935368"/>
                <a:gd name="connsiteX18" fmla="*/ 844742 w 3148750"/>
                <a:gd name="connsiteY18" fmla="*/ 794091 h 2935368"/>
                <a:gd name="connsiteX19" fmla="*/ 1599561 w 3148750"/>
                <a:gd name="connsiteY19" fmla="*/ 783727 h 2935368"/>
                <a:gd name="connsiteX20" fmla="*/ 1599561 w 3148750"/>
                <a:gd name="connsiteY20" fmla="*/ 646886 h 2935368"/>
                <a:gd name="connsiteX21" fmla="*/ 1595963 w 3148750"/>
                <a:gd name="connsiteY21" fmla="*/ 644381 h 2935368"/>
                <a:gd name="connsiteX0" fmla="*/ 1595963 w 3148750"/>
                <a:gd name="connsiteY0" fmla="*/ 644381 h 2935368"/>
                <a:gd name="connsiteX1" fmla="*/ 2137852 w 3148750"/>
                <a:gd name="connsiteY1" fmla="*/ 603709 h 2935368"/>
                <a:gd name="connsiteX2" fmla="*/ 2132430 w 3148750"/>
                <a:gd name="connsiteY2" fmla="*/ 776410 h 2935368"/>
                <a:gd name="connsiteX3" fmla="*/ 2998821 w 3148750"/>
                <a:gd name="connsiteY3" fmla="*/ 773490 h 2935368"/>
                <a:gd name="connsiteX4" fmla="*/ 3070010 w 3148750"/>
                <a:gd name="connsiteY4" fmla="*/ 877752 h 2935368"/>
                <a:gd name="connsiteX5" fmla="*/ 3070583 w 3148750"/>
                <a:gd name="connsiteY5" fmla="*/ 1509843 h 2935368"/>
                <a:gd name="connsiteX6" fmla="*/ 2723584 w 3148750"/>
                <a:gd name="connsiteY6" fmla="*/ 1643816 h 2935368"/>
                <a:gd name="connsiteX7" fmla="*/ 2664086 w 3148750"/>
                <a:gd name="connsiteY7" fmla="*/ 2221080 h 2935368"/>
                <a:gd name="connsiteX8" fmla="*/ 3148750 w 3148750"/>
                <a:gd name="connsiteY8" fmla="*/ 2447059 h 2935368"/>
                <a:gd name="connsiteX9" fmla="*/ 3096275 w 3148750"/>
                <a:gd name="connsiteY9" fmla="*/ 2790631 h 2935368"/>
                <a:gd name="connsiteX10" fmla="*/ 2983649 w 3148750"/>
                <a:gd name="connsiteY10" fmla="*/ 2906393 h 2935368"/>
                <a:gd name="connsiteX11" fmla="*/ 874143 w 3148750"/>
                <a:gd name="connsiteY11" fmla="*/ 2935358 h 2935368"/>
                <a:gd name="connsiteX12" fmla="*/ 758381 w 3148750"/>
                <a:gd name="connsiteY12" fmla="*/ 2822732 h 2935368"/>
                <a:gd name="connsiteX13" fmla="*/ 750127 w 3148750"/>
                <a:gd name="connsiteY13" fmla="*/ 2221600 h 2935368"/>
                <a:gd name="connsiteX14" fmla="*/ 181200 w 3148750"/>
                <a:gd name="connsiteY14" fmla="*/ 2277320 h 2935368"/>
                <a:gd name="connsiteX15" fmla="*/ 394351 w 3148750"/>
                <a:gd name="connsiteY15" fmla="*/ 1541377 h 2935368"/>
                <a:gd name="connsiteX16" fmla="*/ 742815 w 3148750"/>
                <a:gd name="connsiteY16" fmla="*/ 1689069 h 2935368"/>
                <a:gd name="connsiteX17" fmla="*/ 732115 w 3148750"/>
                <a:gd name="connsiteY17" fmla="*/ 909853 h 2935368"/>
                <a:gd name="connsiteX18" fmla="*/ 844742 w 3148750"/>
                <a:gd name="connsiteY18" fmla="*/ 794091 h 2935368"/>
                <a:gd name="connsiteX19" fmla="*/ 1599561 w 3148750"/>
                <a:gd name="connsiteY19" fmla="*/ 783727 h 2935368"/>
                <a:gd name="connsiteX20" fmla="*/ 1599561 w 3148750"/>
                <a:gd name="connsiteY20" fmla="*/ 646886 h 2935368"/>
                <a:gd name="connsiteX21" fmla="*/ 1595963 w 3148750"/>
                <a:gd name="connsiteY21" fmla="*/ 644381 h 2935368"/>
                <a:gd name="connsiteX0" fmla="*/ 1595963 w 3148750"/>
                <a:gd name="connsiteY0" fmla="*/ 644381 h 2935368"/>
                <a:gd name="connsiteX1" fmla="*/ 2137852 w 3148750"/>
                <a:gd name="connsiteY1" fmla="*/ 603709 h 2935368"/>
                <a:gd name="connsiteX2" fmla="*/ 2132430 w 3148750"/>
                <a:gd name="connsiteY2" fmla="*/ 776410 h 2935368"/>
                <a:gd name="connsiteX3" fmla="*/ 2998821 w 3148750"/>
                <a:gd name="connsiteY3" fmla="*/ 773490 h 2935368"/>
                <a:gd name="connsiteX4" fmla="*/ 3070010 w 3148750"/>
                <a:gd name="connsiteY4" fmla="*/ 877752 h 2935368"/>
                <a:gd name="connsiteX5" fmla="*/ 3070583 w 3148750"/>
                <a:gd name="connsiteY5" fmla="*/ 1509843 h 2935368"/>
                <a:gd name="connsiteX6" fmla="*/ 2723584 w 3148750"/>
                <a:gd name="connsiteY6" fmla="*/ 1643816 h 2935368"/>
                <a:gd name="connsiteX7" fmla="*/ 2664086 w 3148750"/>
                <a:gd name="connsiteY7" fmla="*/ 2221080 h 2935368"/>
                <a:gd name="connsiteX8" fmla="*/ 3148750 w 3148750"/>
                <a:gd name="connsiteY8" fmla="*/ 2447059 h 2935368"/>
                <a:gd name="connsiteX9" fmla="*/ 3034312 w 3148750"/>
                <a:gd name="connsiteY9" fmla="*/ 2745268 h 2935368"/>
                <a:gd name="connsiteX10" fmla="*/ 2983649 w 3148750"/>
                <a:gd name="connsiteY10" fmla="*/ 2906393 h 2935368"/>
                <a:gd name="connsiteX11" fmla="*/ 874143 w 3148750"/>
                <a:gd name="connsiteY11" fmla="*/ 2935358 h 2935368"/>
                <a:gd name="connsiteX12" fmla="*/ 758381 w 3148750"/>
                <a:gd name="connsiteY12" fmla="*/ 2822732 h 2935368"/>
                <a:gd name="connsiteX13" fmla="*/ 750127 w 3148750"/>
                <a:gd name="connsiteY13" fmla="*/ 2221600 h 2935368"/>
                <a:gd name="connsiteX14" fmla="*/ 181200 w 3148750"/>
                <a:gd name="connsiteY14" fmla="*/ 2277320 h 2935368"/>
                <a:gd name="connsiteX15" fmla="*/ 394351 w 3148750"/>
                <a:gd name="connsiteY15" fmla="*/ 1541377 h 2935368"/>
                <a:gd name="connsiteX16" fmla="*/ 742815 w 3148750"/>
                <a:gd name="connsiteY16" fmla="*/ 1689069 h 2935368"/>
                <a:gd name="connsiteX17" fmla="*/ 732115 w 3148750"/>
                <a:gd name="connsiteY17" fmla="*/ 909853 h 2935368"/>
                <a:gd name="connsiteX18" fmla="*/ 844742 w 3148750"/>
                <a:gd name="connsiteY18" fmla="*/ 794091 h 2935368"/>
                <a:gd name="connsiteX19" fmla="*/ 1599561 w 3148750"/>
                <a:gd name="connsiteY19" fmla="*/ 783727 h 2935368"/>
                <a:gd name="connsiteX20" fmla="*/ 1599561 w 3148750"/>
                <a:gd name="connsiteY20" fmla="*/ 646886 h 2935368"/>
                <a:gd name="connsiteX21" fmla="*/ 1595963 w 3148750"/>
                <a:gd name="connsiteY21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34312 w 3070583"/>
                <a:gd name="connsiteY8" fmla="*/ 2745268 h 2935368"/>
                <a:gd name="connsiteX9" fmla="*/ 2983649 w 3070583"/>
                <a:gd name="connsiteY9" fmla="*/ 2906393 h 2935368"/>
                <a:gd name="connsiteX10" fmla="*/ 874143 w 3070583"/>
                <a:gd name="connsiteY10" fmla="*/ 2935358 h 2935368"/>
                <a:gd name="connsiteX11" fmla="*/ 758381 w 3070583"/>
                <a:gd name="connsiteY11" fmla="*/ 2822732 h 2935368"/>
                <a:gd name="connsiteX12" fmla="*/ 750127 w 3070583"/>
                <a:gd name="connsiteY12" fmla="*/ 2221600 h 2935368"/>
                <a:gd name="connsiteX13" fmla="*/ 181200 w 3070583"/>
                <a:gd name="connsiteY13" fmla="*/ 2277320 h 2935368"/>
                <a:gd name="connsiteX14" fmla="*/ 394351 w 3070583"/>
                <a:gd name="connsiteY14" fmla="*/ 1541377 h 2935368"/>
                <a:gd name="connsiteX15" fmla="*/ 742815 w 3070583"/>
                <a:gd name="connsiteY15" fmla="*/ 1689069 h 2935368"/>
                <a:gd name="connsiteX16" fmla="*/ 732115 w 3070583"/>
                <a:gd name="connsiteY16" fmla="*/ 909853 h 2935368"/>
                <a:gd name="connsiteX17" fmla="*/ 844742 w 3070583"/>
                <a:gd name="connsiteY17" fmla="*/ 794091 h 2935368"/>
                <a:gd name="connsiteX18" fmla="*/ 1599561 w 3070583"/>
                <a:gd name="connsiteY18" fmla="*/ 783727 h 2935368"/>
                <a:gd name="connsiteX19" fmla="*/ 1599561 w 3070583"/>
                <a:gd name="connsiteY19" fmla="*/ 646886 h 2935368"/>
                <a:gd name="connsiteX20" fmla="*/ 1595963 w 3070583"/>
                <a:gd name="connsiteY20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983649 w 3070583"/>
                <a:gd name="connsiteY9" fmla="*/ 2906393 h 2935368"/>
                <a:gd name="connsiteX10" fmla="*/ 874143 w 3070583"/>
                <a:gd name="connsiteY10" fmla="*/ 2935358 h 2935368"/>
                <a:gd name="connsiteX11" fmla="*/ 758381 w 3070583"/>
                <a:gd name="connsiteY11" fmla="*/ 2822732 h 2935368"/>
                <a:gd name="connsiteX12" fmla="*/ 750127 w 3070583"/>
                <a:gd name="connsiteY12" fmla="*/ 2221600 h 2935368"/>
                <a:gd name="connsiteX13" fmla="*/ 181200 w 3070583"/>
                <a:gd name="connsiteY13" fmla="*/ 2277320 h 2935368"/>
                <a:gd name="connsiteX14" fmla="*/ 394351 w 3070583"/>
                <a:gd name="connsiteY14" fmla="*/ 1541377 h 2935368"/>
                <a:gd name="connsiteX15" fmla="*/ 742815 w 3070583"/>
                <a:gd name="connsiteY15" fmla="*/ 1689069 h 2935368"/>
                <a:gd name="connsiteX16" fmla="*/ 732115 w 3070583"/>
                <a:gd name="connsiteY16" fmla="*/ 909853 h 2935368"/>
                <a:gd name="connsiteX17" fmla="*/ 844742 w 3070583"/>
                <a:gd name="connsiteY17" fmla="*/ 794091 h 2935368"/>
                <a:gd name="connsiteX18" fmla="*/ 1599561 w 3070583"/>
                <a:gd name="connsiteY18" fmla="*/ 783727 h 2935368"/>
                <a:gd name="connsiteX19" fmla="*/ 1599561 w 3070583"/>
                <a:gd name="connsiteY19" fmla="*/ 646886 h 2935368"/>
                <a:gd name="connsiteX20" fmla="*/ 1595963 w 3070583"/>
                <a:gd name="connsiteY20" fmla="*/ 644381 h 2935368"/>
                <a:gd name="connsiteX0" fmla="*/ 1595963 w 3093732"/>
                <a:gd name="connsiteY0" fmla="*/ 644381 h 2935368"/>
                <a:gd name="connsiteX1" fmla="*/ 2137852 w 3093732"/>
                <a:gd name="connsiteY1" fmla="*/ 603709 h 2935368"/>
                <a:gd name="connsiteX2" fmla="*/ 2132430 w 3093732"/>
                <a:gd name="connsiteY2" fmla="*/ 776410 h 2935368"/>
                <a:gd name="connsiteX3" fmla="*/ 2998821 w 3093732"/>
                <a:gd name="connsiteY3" fmla="*/ 773490 h 2935368"/>
                <a:gd name="connsiteX4" fmla="*/ 3070010 w 3093732"/>
                <a:gd name="connsiteY4" fmla="*/ 877752 h 2935368"/>
                <a:gd name="connsiteX5" fmla="*/ 3070583 w 3093732"/>
                <a:gd name="connsiteY5" fmla="*/ 1509843 h 2935368"/>
                <a:gd name="connsiteX6" fmla="*/ 2723584 w 3093732"/>
                <a:gd name="connsiteY6" fmla="*/ 1643816 h 2935368"/>
                <a:gd name="connsiteX7" fmla="*/ 2664086 w 3093732"/>
                <a:gd name="connsiteY7" fmla="*/ 2221080 h 2935368"/>
                <a:gd name="connsiteX8" fmla="*/ 3013970 w 3093732"/>
                <a:gd name="connsiteY8" fmla="*/ 2723054 h 2935368"/>
                <a:gd name="connsiteX9" fmla="*/ 2983649 w 3093732"/>
                <a:gd name="connsiteY9" fmla="*/ 2906393 h 2935368"/>
                <a:gd name="connsiteX10" fmla="*/ 874143 w 3093732"/>
                <a:gd name="connsiteY10" fmla="*/ 2935358 h 2935368"/>
                <a:gd name="connsiteX11" fmla="*/ 758381 w 3093732"/>
                <a:gd name="connsiteY11" fmla="*/ 2822732 h 2935368"/>
                <a:gd name="connsiteX12" fmla="*/ 750127 w 3093732"/>
                <a:gd name="connsiteY12" fmla="*/ 2221600 h 2935368"/>
                <a:gd name="connsiteX13" fmla="*/ 181200 w 3093732"/>
                <a:gd name="connsiteY13" fmla="*/ 2277320 h 2935368"/>
                <a:gd name="connsiteX14" fmla="*/ 394351 w 3093732"/>
                <a:gd name="connsiteY14" fmla="*/ 1541377 h 2935368"/>
                <a:gd name="connsiteX15" fmla="*/ 742815 w 3093732"/>
                <a:gd name="connsiteY15" fmla="*/ 1689069 h 2935368"/>
                <a:gd name="connsiteX16" fmla="*/ 732115 w 3093732"/>
                <a:gd name="connsiteY16" fmla="*/ 909853 h 2935368"/>
                <a:gd name="connsiteX17" fmla="*/ 844742 w 3093732"/>
                <a:gd name="connsiteY17" fmla="*/ 794091 h 2935368"/>
                <a:gd name="connsiteX18" fmla="*/ 1599561 w 3093732"/>
                <a:gd name="connsiteY18" fmla="*/ 783727 h 2935368"/>
                <a:gd name="connsiteX19" fmla="*/ 1599561 w 3093732"/>
                <a:gd name="connsiteY19" fmla="*/ 646886 h 2935368"/>
                <a:gd name="connsiteX20" fmla="*/ 1595963 w 3093732"/>
                <a:gd name="connsiteY20" fmla="*/ 644381 h 2935368"/>
                <a:gd name="connsiteX0" fmla="*/ 1595963 w 3101058"/>
                <a:gd name="connsiteY0" fmla="*/ 644381 h 2935368"/>
                <a:gd name="connsiteX1" fmla="*/ 2137852 w 3101058"/>
                <a:gd name="connsiteY1" fmla="*/ 603709 h 2935368"/>
                <a:gd name="connsiteX2" fmla="*/ 2132430 w 3101058"/>
                <a:gd name="connsiteY2" fmla="*/ 776410 h 2935368"/>
                <a:gd name="connsiteX3" fmla="*/ 2998821 w 3101058"/>
                <a:gd name="connsiteY3" fmla="*/ 773490 h 2935368"/>
                <a:gd name="connsiteX4" fmla="*/ 3070010 w 3101058"/>
                <a:gd name="connsiteY4" fmla="*/ 877752 h 2935368"/>
                <a:gd name="connsiteX5" fmla="*/ 3070583 w 3101058"/>
                <a:gd name="connsiteY5" fmla="*/ 1509843 h 2935368"/>
                <a:gd name="connsiteX6" fmla="*/ 2723584 w 3101058"/>
                <a:gd name="connsiteY6" fmla="*/ 1643816 h 2935368"/>
                <a:gd name="connsiteX7" fmla="*/ 2664086 w 3101058"/>
                <a:gd name="connsiteY7" fmla="*/ 2221080 h 2935368"/>
                <a:gd name="connsiteX8" fmla="*/ 3013970 w 3101058"/>
                <a:gd name="connsiteY8" fmla="*/ 2723054 h 2935368"/>
                <a:gd name="connsiteX9" fmla="*/ 2983649 w 3101058"/>
                <a:gd name="connsiteY9" fmla="*/ 2906393 h 2935368"/>
                <a:gd name="connsiteX10" fmla="*/ 874143 w 3101058"/>
                <a:gd name="connsiteY10" fmla="*/ 2935358 h 2935368"/>
                <a:gd name="connsiteX11" fmla="*/ 758381 w 3101058"/>
                <a:gd name="connsiteY11" fmla="*/ 2822732 h 2935368"/>
                <a:gd name="connsiteX12" fmla="*/ 750127 w 3101058"/>
                <a:gd name="connsiteY12" fmla="*/ 2221600 h 2935368"/>
                <a:gd name="connsiteX13" fmla="*/ 181200 w 3101058"/>
                <a:gd name="connsiteY13" fmla="*/ 2277320 h 2935368"/>
                <a:gd name="connsiteX14" fmla="*/ 394351 w 3101058"/>
                <a:gd name="connsiteY14" fmla="*/ 1541377 h 2935368"/>
                <a:gd name="connsiteX15" fmla="*/ 742815 w 3101058"/>
                <a:gd name="connsiteY15" fmla="*/ 1689069 h 2935368"/>
                <a:gd name="connsiteX16" fmla="*/ 732115 w 3101058"/>
                <a:gd name="connsiteY16" fmla="*/ 909853 h 2935368"/>
                <a:gd name="connsiteX17" fmla="*/ 844742 w 3101058"/>
                <a:gd name="connsiteY17" fmla="*/ 794091 h 2935368"/>
                <a:gd name="connsiteX18" fmla="*/ 1599561 w 3101058"/>
                <a:gd name="connsiteY18" fmla="*/ 783727 h 2935368"/>
                <a:gd name="connsiteX19" fmla="*/ 1599561 w 3101058"/>
                <a:gd name="connsiteY19" fmla="*/ 646886 h 2935368"/>
                <a:gd name="connsiteX20" fmla="*/ 1595963 w 3101058"/>
                <a:gd name="connsiteY20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983649 w 3070583"/>
                <a:gd name="connsiteY9" fmla="*/ 2906393 h 2935368"/>
                <a:gd name="connsiteX10" fmla="*/ 874143 w 3070583"/>
                <a:gd name="connsiteY10" fmla="*/ 2935358 h 2935368"/>
                <a:gd name="connsiteX11" fmla="*/ 758381 w 3070583"/>
                <a:gd name="connsiteY11" fmla="*/ 2822732 h 2935368"/>
                <a:gd name="connsiteX12" fmla="*/ 750127 w 3070583"/>
                <a:gd name="connsiteY12" fmla="*/ 2221600 h 2935368"/>
                <a:gd name="connsiteX13" fmla="*/ 181200 w 3070583"/>
                <a:gd name="connsiteY13" fmla="*/ 2277320 h 2935368"/>
                <a:gd name="connsiteX14" fmla="*/ 394351 w 3070583"/>
                <a:gd name="connsiteY14" fmla="*/ 1541377 h 2935368"/>
                <a:gd name="connsiteX15" fmla="*/ 742815 w 3070583"/>
                <a:gd name="connsiteY15" fmla="*/ 1689069 h 2935368"/>
                <a:gd name="connsiteX16" fmla="*/ 732115 w 3070583"/>
                <a:gd name="connsiteY16" fmla="*/ 909853 h 2935368"/>
                <a:gd name="connsiteX17" fmla="*/ 844742 w 3070583"/>
                <a:gd name="connsiteY17" fmla="*/ 794091 h 2935368"/>
                <a:gd name="connsiteX18" fmla="*/ 1599561 w 3070583"/>
                <a:gd name="connsiteY18" fmla="*/ 783727 h 2935368"/>
                <a:gd name="connsiteX19" fmla="*/ 1599561 w 3070583"/>
                <a:gd name="connsiteY19" fmla="*/ 646886 h 2935368"/>
                <a:gd name="connsiteX20" fmla="*/ 1595963 w 3070583"/>
                <a:gd name="connsiteY20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874143 w 3070583"/>
                <a:gd name="connsiteY10" fmla="*/ 2935358 h 2935368"/>
                <a:gd name="connsiteX11" fmla="*/ 758381 w 3070583"/>
                <a:gd name="connsiteY11" fmla="*/ 2822732 h 2935368"/>
                <a:gd name="connsiteX12" fmla="*/ 750127 w 3070583"/>
                <a:gd name="connsiteY12" fmla="*/ 2221600 h 2935368"/>
                <a:gd name="connsiteX13" fmla="*/ 181200 w 3070583"/>
                <a:gd name="connsiteY13" fmla="*/ 2277320 h 2935368"/>
                <a:gd name="connsiteX14" fmla="*/ 394351 w 3070583"/>
                <a:gd name="connsiteY14" fmla="*/ 1541377 h 2935368"/>
                <a:gd name="connsiteX15" fmla="*/ 742815 w 3070583"/>
                <a:gd name="connsiteY15" fmla="*/ 1689069 h 2935368"/>
                <a:gd name="connsiteX16" fmla="*/ 732115 w 3070583"/>
                <a:gd name="connsiteY16" fmla="*/ 909853 h 2935368"/>
                <a:gd name="connsiteX17" fmla="*/ 844742 w 3070583"/>
                <a:gd name="connsiteY17" fmla="*/ 794091 h 2935368"/>
                <a:gd name="connsiteX18" fmla="*/ 1599561 w 3070583"/>
                <a:gd name="connsiteY18" fmla="*/ 783727 h 2935368"/>
                <a:gd name="connsiteX19" fmla="*/ 1599561 w 3070583"/>
                <a:gd name="connsiteY19" fmla="*/ 646886 h 2935368"/>
                <a:gd name="connsiteX20" fmla="*/ 1595963 w 3070583"/>
                <a:gd name="connsiteY20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874143 w 3070583"/>
                <a:gd name="connsiteY10" fmla="*/ 2935358 h 2935368"/>
                <a:gd name="connsiteX11" fmla="*/ 758381 w 3070583"/>
                <a:gd name="connsiteY11" fmla="*/ 2822732 h 2935368"/>
                <a:gd name="connsiteX12" fmla="*/ 750127 w 3070583"/>
                <a:gd name="connsiteY12" fmla="*/ 2221600 h 2935368"/>
                <a:gd name="connsiteX13" fmla="*/ 181200 w 3070583"/>
                <a:gd name="connsiteY13" fmla="*/ 2277320 h 2935368"/>
                <a:gd name="connsiteX14" fmla="*/ 394351 w 3070583"/>
                <a:gd name="connsiteY14" fmla="*/ 1541377 h 2935368"/>
                <a:gd name="connsiteX15" fmla="*/ 742815 w 3070583"/>
                <a:gd name="connsiteY15" fmla="*/ 1689069 h 2935368"/>
                <a:gd name="connsiteX16" fmla="*/ 732115 w 3070583"/>
                <a:gd name="connsiteY16" fmla="*/ 909853 h 2935368"/>
                <a:gd name="connsiteX17" fmla="*/ 844742 w 3070583"/>
                <a:gd name="connsiteY17" fmla="*/ 794091 h 2935368"/>
                <a:gd name="connsiteX18" fmla="*/ 1599561 w 3070583"/>
                <a:gd name="connsiteY18" fmla="*/ 783727 h 2935368"/>
                <a:gd name="connsiteX19" fmla="*/ 1599561 w 3070583"/>
                <a:gd name="connsiteY19" fmla="*/ 646886 h 2935368"/>
                <a:gd name="connsiteX20" fmla="*/ 1595963 w 3070583"/>
                <a:gd name="connsiteY20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874143 w 3070583"/>
                <a:gd name="connsiteY10" fmla="*/ 2935358 h 2935368"/>
                <a:gd name="connsiteX11" fmla="*/ 758381 w 3070583"/>
                <a:gd name="connsiteY11" fmla="*/ 2822732 h 2935368"/>
                <a:gd name="connsiteX12" fmla="*/ 750127 w 3070583"/>
                <a:gd name="connsiteY12" fmla="*/ 2221600 h 2935368"/>
                <a:gd name="connsiteX13" fmla="*/ 181200 w 3070583"/>
                <a:gd name="connsiteY13" fmla="*/ 2277320 h 2935368"/>
                <a:gd name="connsiteX14" fmla="*/ 394351 w 3070583"/>
                <a:gd name="connsiteY14" fmla="*/ 1541377 h 2935368"/>
                <a:gd name="connsiteX15" fmla="*/ 742815 w 3070583"/>
                <a:gd name="connsiteY15" fmla="*/ 1689069 h 2935368"/>
                <a:gd name="connsiteX16" fmla="*/ 732115 w 3070583"/>
                <a:gd name="connsiteY16" fmla="*/ 909853 h 2935368"/>
                <a:gd name="connsiteX17" fmla="*/ 844742 w 3070583"/>
                <a:gd name="connsiteY17" fmla="*/ 794091 h 2935368"/>
                <a:gd name="connsiteX18" fmla="*/ 1599561 w 3070583"/>
                <a:gd name="connsiteY18" fmla="*/ 783727 h 2935368"/>
                <a:gd name="connsiteX19" fmla="*/ 1599561 w 3070583"/>
                <a:gd name="connsiteY19" fmla="*/ 646886 h 2935368"/>
                <a:gd name="connsiteX20" fmla="*/ 1595963 w 3070583"/>
                <a:gd name="connsiteY20" fmla="*/ 644381 h 2935368"/>
                <a:gd name="connsiteX0" fmla="*/ 1595963 w 3070583"/>
                <a:gd name="connsiteY0" fmla="*/ 644381 h 2949585"/>
                <a:gd name="connsiteX1" fmla="*/ 2137852 w 3070583"/>
                <a:gd name="connsiteY1" fmla="*/ 603709 h 2949585"/>
                <a:gd name="connsiteX2" fmla="*/ 2132430 w 3070583"/>
                <a:gd name="connsiteY2" fmla="*/ 776410 h 2949585"/>
                <a:gd name="connsiteX3" fmla="*/ 2998821 w 3070583"/>
                <a:gd name="connsiteY3" fmla="*/ 773490 h 2949585"/>
                <a:gd name="connsiteX4" fmla="*/ 3070010 w 3070583"/>
                <a:gd name="connsiteY4" fmla="*/ 877752 h 2949585"/>
                <a:gd name="connsiteX5" fmla="*/ 3070583 w 3070583"/>
                <a:gd name="connsiteY5" fmla="*/ 1509843 h 2949585"/>
                <a:gd name="connsiteX6" fmla="*/ 2723584 w 3070583"/>
                <a:gd name="connsiteY6" fmla="*/ 1643816 h 2949585"/>
                <a:gd name="connsiteX7" fmla="*/ 2664086 w 3070583"/>
                <a:gd name="connsiteY7" fmla="*/ 2221080 h 2949585"/>
                <a:gd name="connsiteX8" fmla="*/ 3013970 w 3070583"/>
                <a:gd name="connsiteY8" fmla="*/ 2723054 h 2949585"/>
                <a:gd name="connsiteX9" fmla="*/ 2892085 w 3070583"/>
                <a:gd name="connsiteY9" fmla="*/ 2855464 h 2949585"/>
                <a:gd name="connsiteX10" fmla="*/ 1930391 w 3070583"/>
                <a:gd name="connsiteY10" fmla="*/ 2939246 h 2949585"/>
                <a:gd name="connsiteX11" fmla="*/ 874143 w 3070583"/>
                <a:gd name="connsiteY11" fmla="*/ 2935358 h 2949585"/>
                <a:gd name="connsiteX12" fmla="*/ 758381 w 3070583"/>
                <a:gd name="connsiteY12" fmla="*/ 2822732 h 2949585"/>
                <a:gd name="connsiteX13" fmla="*/ 750127 w 3070583"/>
                <a:gd name="connsiteY13" fmla="*/ 2221600 h 2949585"/>
                <a:gd name="connsiteX14" fmla="*/ 181200 w 3070583"/>
                <a:gd name="connsiteY14" fmla="*/ 2277320 h 2949585"/>
                <a:gd name="connsiteX15" fmla="*/ 394351 w 3070583"/>
                <a:gd name="connsiteY15" fmla="*/ 1541377 h 2949585"/>
                <a:gd name="connsiteX16" fmla="*/ 742815 w 3070583"/>
                <a:gd name="connsiteY16" fmla="*/ 1689069 h 2949585"/>
                <a:gd name="connsiteX17" fmla="*/ 732115 w 3070583"/>
                <a:gd name="connsiteY17" fmla="*/ 909853 h 2949585"/>
                <a:gd name="connsiteX18" fmla="*/ 844742 w 3070583"/>
                <a:gd name="connsiteY18" fmla="*/ 794091 h 2949585"/>
                <a:gd name="connsiteX19" fmla="*/ 1599561 w 3070583"/>
                <a:gd name="connsiteY19" fmla="*/ 783727 h 2949585"/>
                <a:gd name="connsiteX20" fmla="*/ 1599561 w 3070583"/>
                <a:gd name="connsiteY20" fmla="*/ 646886 h 2949585"/>
                <a:gd name="connsiteX21" fmla="*/ 1595963 w 3070583"/>
                <a:gd name="connsiteY21" fmla="*/ 644381 h 2949585"/>
                <a:gd name="connsiteX0" fmla="*/ 1595963 w 3070583"/>
                <a:gd name="connsiteY0" fmla="*/ 644381 h 2936966"/>
                <a:gd name="connsiteX1" fmla="*/ 2137852 w 3070583"/>
                <a:gd name="connsiteY1" fmla="*/ 603709 h 2936966"/>
                <a:gd name="connsiteX2" fmla="*/ 2132430 w 3070583"/>
                <a:gd name="connsiteY2" fmla="*/ 776410 h 2936966"/>
                <a:gd name="connsiteX3" fmla="*/ 2998821 w 3070583"/>
                <a:gd name="connsiteY3" fmla="*/ 773490 h 2936966"/>
                <a:gd name="connsiteX4" fmla="*/ 3070010 w 3070583"/>
                <a:gd name="connsiteY4" fmla="*/ 877752 h 2936966"/>
                <a:gd name="connsiteX5" fmla="*/ 3070583 w 3070583"/>
                <a:gd name="connsiteY5" fmla="*/ 1509843 h 2936966"/>
                <a:gd name="connsiteX6" fmla="*/ 2723584 w 3070583"/>
                <a:gd name="connsiteY6" fmla="*/ 1643816 h 2936966"/>
                <a:gd name="connsiteX7" fmla="*/ 2664086 w 3070583"/>
                <a:gd name="connsiteY7" fmla="*/ 2221080 h 2936966"/>
                <a:gd name="connsiteX8" fmla="*/ 3013970 w 3070583"/>
                <a:gd name="connsiteY8" fmla="*/ 2723054 h 2936966"/>
                <a:gd name="connsiteX9" fmla="*/ 2892085 w 3070583"/>
                <a:gd name="connsiteY9" fmla="*/ 2855464 h 2936966"/>
                <a:gd name="connsiteX10" fmla="*/ 1968711 w 3070583"/>
                <a:gd name="connsiteY10" fmla="*/ 2778906 h 2936966"/>
                <a:gd name="connsiteX11" fmla="*/ 874143 w 3070583"/>
                <a:gd name="connsiteY11" fmla="*/ 2935358 h 2936966"/>
                <a:gd name="connsiteX12" fmla="*/ 758381 w 3070583"/>
                <a:gd name="connsiteY12" fmla="*/ 2822732 h 2936966"/>
                <a:gd name="connsiteX13" fmla="*/ 750127 w 3070583"/>
                <a:gd name="connsiteY13" fmla="*/ 2221600 h 2936966"/>
                <a:gd name="connsiteX14" fmla="*/ 181200 w 3070583"/>
                <a:gd name="connsiteY14" fmla="*/ 2277320 h 2936966"/>
                <a:gd name="connsiteX15" fmla="*/ 394351 w 3070583"/>
                <a:gd name="connsiteY15" fmla="*/ 1541377 h 2936966"/>
                <a:gd name="connsiteX16" fmla="*/ 742815 w 3070583"/>
                <a:gd name="connsiteY16" fmla="*/ 1689069 h 2936966"/>
                <a:gd name="connsiteX17" fmla="*/ 732115 w 3070583"/>
                <a:gd name="connsiteY17" fmla="*/ 909853 h 2936966"/>
                <a:gd name="connsiteX18" fmla="*/ 844742 w 3070583"/>
                <a:gd name="connsiteY18" fmla="*/ 794091 h 2936966"/>
                <a:gd name="connsiteX19" fmla="*/ 1599561 w 3070583"/>
                <a:gd name="connsiteY19" fmla="*/ 783727 h 2936966"/>
                <a:gd name="connsiteX20" fmla="*/ 1599561 w 3070583"/>
                <a:gd name="connsiteY20" fmla="*/ 646886 h 2936966"/>
                <a:gd name="connsiteX21" fmla="*/ 1595963 w 3070583"/>
                <a:gd name="connsiteY21" fmla="*/ 644381 h 2936966"/>
                <a:gd name="connsiteX0" fmla="*/ 1595963 w 3070583"/>
                <a:gd name="connsiteY0" fmla="*/ 644381 h 2937062"/>
                <a:gd name="connsiteX1" fmla="*/ 2137852 w 3070583"/>
                <a:gd name="connsiteY1" fmla="*/ 603709 h 2937062"/>
                <a:gd name="connsiteX2" fmla="*/ 2132430 w 3070583"/>
                <a:gd name="connsiteY2" fmla="*/ 776410 h 2937062"/>
                <a:gd name="connsiteX3" fmla="*/ 2998821 w 3070583"/>
                <a:gd name="connsiteY3" fmla="*/ 773490 h 2937062"/>
                <a:gd name="connsiteX4" fmla="*/ 3070010 w 3070583"/>
                <a:gd name="connsiteY4" fmla="*/ 877752 h 2937062"/>
                <a:gd name="connsiteX5" fmla="*/ 3070583 w 3070583"/>
                <a:gd name="connsiteY5" fmla="*/ 1509843 h 2937062"/>
                <a:gd name="connsiteX6" fmla="*/ 2723584 w 3070583"/>
                <a:gd name="connsiteY6" fmla="*/ 1643816 h 2937062"/>
                <a:gd name="connsiteX7" fmla="*/ 2664086 w 3070583"/>
                <a:gd name="connsiteY7" fmla="*/ 2221080 h 2937062"/>
                <a:gd name="connsiteX8" fmla="*/ 3013970 w 3070583"/>
                <a:gd name="connsiteY8" fmla="*/ 2723054 h 2937062"/>
                <a:gd name="connsiteX9" fmla="*/ 2892085 w 3070583"/>
                <a:gd name="connsiteY9" fmla="*/ 2855464 h 2937062"/>
                <a:gd name="connsiteX10" fmla="*/ 2257967 w 3070583"/>
                <a:gd name="connsiteY10" fmla="*/ 2794470 h 2937062"/>
                <a:gd name="connsiteX11" fmla="*/ 1968711 w 3070583"/>
                <a:gd name="connsiteY11" fmla="*/ 2778906 h 2937062"/>
                <a:gd name="connsiteX12" fmla="*/ 874143 w 3070583"/>
                <a:gd name="connsiteY12" fmla="*/ 2935358 h 2937062"/>
                <a:gd name="connsiteX13" fmla="*/ 758381 w 3070583"/>
                <a:gd name="connsiteY13" fmla="*/ 2822732 h 2937062"/>
                <a:gd name="connsiteX14" fmla="*/ 750127 w 3070583"/>
                <a:gd name="connsiteY14" fmla="*/ 2221600 h 2937062"/>
                <a:gd name="connsiteX15" fmla="*/ 181200 w 3070583"/>
                <a:gd name="connsiteY15" fmla="*/ 2277320 h 2937062"/>
                <a:gd name="connsiteX16" fmla="*/ 394351 w 3070583"/>
                <a:gd name="connsiteY16" fmla="*/ 1541377 h 2937062"/>
                <a:gd name="connsiteX17" fmla="*/ 742815 w 3070583"/>
                <a:gd name="connsiteY17" fmla="*/ 1689069 h 2937062"/>
                <a:gd name="connsiteX18" fmla="*/ 732115 w 3070583"/>
                <a:gd name="connsiteY18" fmla="*/ 909853 h 2937062"/>
                <a:gd name="connsiteX19" fmla="*/ 844742 w 3070583"/>
                <a:gd name="connsiteY19" fmla="*/ 794091 h 2937062"/>
                <a:gd name="connsiteX20" fmla="*/ 1599561 w 3070583"/>
                <a:gd name="connsiteY20" fmla="*/ 783727 h 2937062"/>
                <a:gd name="connsiteX21" fmla="*/ 1599561 w 3070583"/>
                <a:gd name="connsiteY21" fmla="*/ 646886 h 2937062"/>
                <a:gd name="connsiteX22" fmla="*/ 1595963 w 3070583"/>
                <a:gd name="connsiteY22" fmla="*/ 644381 h 2937062"/>
                <a:gd name="connsiteX0" fmla="*/ 1595963 w 3070583"/>
                <a:gd name="connsiteY0" fmla="*/ 644381 h 2937062"/>
                <a:gd name="connsiteX1" fmla="*/ 2137852 w 3070583"/>
                <a:gd name="connsiteY1" fmla="*/ 603709 h 2937062"/>
                <a:gd name="connsiteX2" fmla="*/ 2132430 w 3070583"/>
                <a:gd name="connsiteY2" fmla="*/ 776410 h 2937062"/>
                <a:gd name="connsiteX3" fmla="*/ 2998821 w 3070583"/>
                <a:gd name="connsiteY3" fmla="*/ 773490 h 2937062"/>
                <a:gd name="connsiteX4" fmla="*/ 3070010 w 3070583"/>
                <a:gd name="connsiteY4" fmla="*/ 877752 h 2937062"/>
                <a:gd name="connsiteX5" fmla="*/ 3070583 w 3070583"/>
                <a:gd name="connsiteY5" fmla="*/ 1509843 h 2937062"/>
                <a:gd name="connsiteX6" fmla="*/ 2723584 w 3070583"/>
                <a:gd name="connsiteY6" fmla="*/ 1643816 h 2937062"/>
                <a:gd name="connsiteX7" fmla="*/ 2664086 w 3070583"/>
                <a:gd name="connsiteY7" fmla="*/ 2221080 h 2937062"/>
                <a:gd name="connsiteX8" fmla="*/ 3013970 w 3070583"/>
                <a:gd name="connsiteY8" fmla="*/ 2723054 h 2937062"/>
                <a:gd name="connsiteX9" fmla="*/ 2892085 w 3070583"/>
                <a:gd name="connsiteY9" fmla="*/ 2855464 h 2937062"/>
                <a:gd name="connsiteX10" fmla="*/ 2078418 w 3070583"/>
                <a:gd name="connsiteY10" fmla="*/ 2934386 h 2937062"/>
                <a:gd name="connsiteX11" fmla="*/ 1968711 w 3070583"/>
                <a:gd name="connsiteY11" fmla="*/ 2778906 h 2937062"/>
                <a:gd name="connsiteX12" fmla="*/ 874143 w 3070583"/>
                <a:gd name="connsiteY12" fmla="*/ 2935358 h 2937062"/>
                <a:gd name="connsiteX13" fmla="*/ 758381 w 3070583"/>
                <a:gd name="connsiteY13" fmla="*/ 2822732 h 2937062"/>
                <a:gd name="connsiteX14" fmla="*/ 750127 w 3070583"/>
                <a:gd name="connsiteY14" fmla="*/ 2221600 h 2937062"/>
                <a:gd name="connsiteX15" fmla="*/ 181200 w 3070583"/>
                <a:gd name="connsiteY15" fmla="*/ 2277320 h 2937062"/>
                <a:gd name="connsiteX16" fmla="*/ 394351 w 3070583"/>
                <a:gd name="connsiteY16" fmla="*/ 1541377 h 2937062"/>
                <a:gd name="connsiteX17" fmla="*/ 742815 w 3070583"/>
                <a:gd name="connsiteY17" fmla="*/ 1689069 h 2937062"/>
                <a:gd name="connsiteX18" fmla="*/ 732115 w 3070583"/>
                <a:gd name="connsiteY18" fmla="*/ 909853 h 2937062"/>
                <a:gd name="connsiteX19" fmla="*/ 844742 w 3070583"/>
                <a:gd name="connsiteY19" fmla="*/ 794091 h 2937062"/>
                <a:gd name="connsiteX20" fmla="*/ 1599561 w 3070583"/>
                <a:gd name="connsiteY20" fmla="*/ 783727 h 2937062"/>
                <a:gd name="connsiteX21" fmla="*/ 1599561 w 3070583"/>
                <a:gd name="connsiteY21" fmla="*/ 646886 h 2937062"/>
                <a:gd name="connsiteX22" fmla="*/ 1595963 w 3070583"/>
                <a:gd name="connsiteY22" fmla="*/ 644381 h 2937062"/>
                <a:gd name="connsiteX0" fmla="*/ 1595963 w 3070583"/>
                <a:gd name="connsiteY0" fmla="*/ 644381 h 2936774"/>
                <a:gd name="connsiteX1" fmla="*/ 2137852 w 3070583"/>
                <a:gd name="connsiteY1" fmla="*/ 603709 h 2936774"/>
                <a:gd name="connsiteX2" fmla="*/ 2132430 w 3070583"/>
                <a:gd name="connsiteY2" fmla="*/ 776410 h 2936774"/>
                <a:gd name="connsiteX3" fmla="*/ 2998821 w 3070583"/>
                <a:gd name="connsiteY3" fmla="*/ 773490 h 2936774"/>
                <a:gd name="connsiteX4" fmla="*/ 3070010 w 3070583"/>
                <a:gd name="connsiteY4" fmla="*/ 877752 h 2936774"/>
                <a:gd name="connsiteX5" fmla="*/ 3070583 w 3070583"/>
                <a:gd name="connsiteY5" fmla="*/ 1509843 h 2936774"/>
                <a:gd name="connsiteX6" fmla="*/ 2723584 w 3070583"/>
                <a:gd name="connsiteY6" fmla="*/ 1643816 h 2936774"/>
                <a:gd name="connsiteX7" fmla="*/ 2664086 w 3070583"/>
                <a:gd name="connsiteY7" fmla="*/ 2221080 h 2936774"/>
                <a:gd name="connsiteX8" fmla="*/ 3013970 w 3070583"/>
                <a:gd name="connsiteY8" fmla="*/ 2723054 h 2936774"/>
                <a:gd name="connsiteX9" fmla="*/ 2892085 w 3070583"/>
                <a:gd name="connsiteY9" fmla="*/ 2855464 h 2936774"/>
                <a:gd name="connsiteX10" fmla="*/ 2078418 w 3070583"/>
                <a:gd name="connsiteY10" fmla="*/ 2934386 h 2936774"/>
                <a:gd name="connsiteX11" fmla="*/ 1973046 w 3070583"/>
                <a:gd name="connsiteY11" fmla="*/ 2744986 h 2936774"/>
                <a:gd name="connsiteX12" fmla="*/ 874143 w 3070583"/>
                <a:gd name="connsiteY12" fmla="*/ 2935358 h 2936774"/>
                <a:gd name="connsiteX13" fmla="*/ 758381 w 3070583"/>
                <a:gd name="connsiteY13" fmla="*/ 2822732 h 2936774"/>
                <a:gd name="connsiteX14" fmla="*/ 750127 w 3070583"/>
                <a:gd name="connsiteY14" fmla="*/ 2221600 h 2936774"/>
                <a:gd name="connsiteX15" fmla="*/ 181200 w 3070583"/>
                <a:gd name="connsiteY15" fmla="*/ 2277320 h 2936774"/>
                <a:gd name="connsiteX16" fmla="*/ 394351 w 3070583"/>
                <a:gd name="connsiteY16" fmla="*/ 1541377 h 2936774"/>
                <a:gd name="connsiteX17" fmla="*/ 742815 w 3070583"/>
                <a:gd name="connsiteY17" fmla="*/ 1689069 h 2936774"/>
                <a:gd name="connsiteX18" fmla="*/ 732115 w 3070583"/>
                <a:gd name="connsiteY18" fmla="*/ 909853 h 2936774"/>
                <a:gd name="connsiteX19" fmla="*/ 844742 w 3070583"/>
                <a:gd name="connsiteY19" fmla="*/ 794091 h 2936774"/>
                <a:gd name="connsiteX20" fmla="*/ 1599561 w 3070583"/>
                <a:gd name="connsiteY20" fmla="*/ 783727 h 2936774"/>
                <a:gd name="connsiteX21" fmla="*/ 1599561 w 3070583"/>
                <a:gd name="connsiteY21" fmla="*/ 646886 h 2936774"/>
                <a:gd name="connsiteX22" fmla="*/ 1595963 w 3070583"/>
                <a:gd name="connsiteY22" fmla="*/ 644381 h 2936774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600484 w 3070583"/>
                <a:gd name="connsiteY12" fmla="*/ 2813877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874143 w 3070583"/>
                <a:gd name="connsiteY13" fmla="*/ 2935358 h 2935368"/>
                <a:gd name="connsiteX14" fmla="*/ 758381 w 3070583"/>
                <a:gd name="connsiteY14" fmla="*/ 2822732 h 2935368"/>
                <a:gd name="connsiteX15" fmla="*/ 750127 w 3070583"/>
                <a:gd name="connsiteY15" fmla="*/ 2221600 h 2935368"/>
                <a:gd name="connsiteX16" fmla="*/ 181200 w 3070583"/>
                <a:gd name="connsiteY16" fmla="*/ 2277320 h 2935368"/>
                <a:gd name="connsiteX17" fmla="*/ 394351 w 3070583"/>
                <a:gd name="connsiteY17" fmla="*/ 1541377 h 2935368"/>
                <a:gd name="connsiteX18" fmla="*/ 742815 w 3070583"/>
                <a:gd name="connsiteY18" fmla="*/ 1689069 h 2935368"/>
                <a:gd name="connsiteX19" fmla="*/ 732115 w 3070583"/>
                <a:gd name="connsiteY19" fmla="*/ 909853 h 2935368"/>
                <a:gd name="connsiteX20" fmla="*/ 844742 w 3070583"/>
                <a:gd name="connsiteY20" fmla="*/ 794091 h 2935368"/>
                <a:gd name="connsiteX21" fmla="*/ 1599561 w 3070583"/>
                <a:gd name="connsiteY21" fmla="*/ 783727 h 2935368"/>
                <a:gd name="connsiteX22" fmla="*/ 1599561 w 3070583"/>
                <a:gd name="connsiteY22" fmla="*/ 646886 h 2935368"/>
                <a:gd name="connsiteX23" fmla="*/ 1595963 w 3070583"/>
                <a:gd name="connsiteY23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337793 w 3070583"/>
                <a:gd name="connsiteY13" fmla="*/ 2711362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95963 w 3070583"/>
                <a:gd name="connsiteY0" fmla="*/ 644381 h 2935368"/>
                <a:gd name="connsiteX1" fmla="*/ 2137852 w 3070583"/>
                <a:gd name="connsiteY1" fmla="*/ 603709 h 2935368"/>
                <a:gd name="connsiteX2" fmla="*/ 2132430 w 3070583"/>
                <a:gd name="connsiteY2" fmla="*/ 776410 h 2935368"/>
                <a:gd name="connsiteX3" fmla="*/ 2998821 w 3070583"/>
                <a:gd name="connsiteY3" fmla="*/ 773490 h 2935368"/>
                <a:gd name="connsiteX4" fmla="*/ 3070010 w 3070583"/>
                <a:gd name="connsiteY4" fmla="*/ 877752 h 2935368"/>
                <a:gd name="connsiteX5" fmla="*/ 3070583 w 3070583"/>
                <a:gd name="connsiteY5" fmla="*/ 1509843 h 2935368"/>
                <a:gd name="connsiteX6" fmla="*/ 2723584 w 3070583"/>
                <a:gd name="connsiteY6" fmla="*/ 1643816 h 2935368"/>
                <a:gd name="connsiteX7" fmla="*/ 2664086 w 3070583"/>
                <a:gd name="connsiteY7" fmla="*/ 2221080 h 2935368"/>
                <a:gd name="connsiteX8" fmla="*/ 3013970 w 3070583"/>
                <a:gd name="connsiteY8" fmla="*/ 2723054 h 2935368"/>
                <a:gd name="connsiteX9" fmla="*/ 2892085 w 3070583"/>
                <a:gd name="connsiteY9" fmla="*/ 2855464 h 2935368"/>
                <a:gd name="connsiteX10" fmla="*/ 2078418 w 3070583"/>
                <a:gd name="connsiteY10" fmla="*/ 2934386 h 2935368"/>
                <a:gd name="connsiteX11" fmla="*/ 1973046 w 3070583"/>
                <a:gd name="connsiteY11" fmla="*/ 2744986 h 2935368"/>
                <a:gd name="connsiteX12" fmla="*/ 1491401 w 3070583"/>
                <a:gd name="connsiteY12" fmla="*/ 2644211 h 2935368"/>
                <a:gd name="connsiteX13" fmla="*/ 1483882 w 3070583"/>
                <a:gd name="connsiteY13" fmla="*/ 2879813 h 2935368"/>
                <a:gd name="connsiteX14" fmla="*/ 874143 w 3070583"/>
                <a:gd name="connsiteY14" fmla="*/ 2935358 h 2935368"/>
                <a:gd name="connsiteX15" fmla="*/ 758381 w 3070583"/>
                <a:gd name="connsiteY15" fmla="*/ 2822732 h 2935368"/>
                <a:gd name="connsiteX16" fmla="*/ 750127 w 3070583"/>
                <a:gd name="connsiteY16" fmla="*/ 2221600 h 2935368"/>
                <a:gd name="connsiteX17" fmla="*/ 181200 w 3070583"/>
                <a:gd name="connsiteY17" fmla="*/ 2277320 h 2935368"/>
                <a:gd name="connsiteX18" fmla="*/ 394351 w 3070583"/>
                <a:gd name="connsiteY18" fmla="*/ 1541377 h 2935368"/>
                <a:gd name="connsiteX19" fmla="*/ 742815 w 3070583"/>
                <a:gd name="connsiteY19" fmla="*/ 1689069 h 2935368"/>
                <a:gd name="connsiteX20" fmla="*/ 732115 w 3070583"/>
                <a:gd name="connsiteY20" fmla="*/ 909853 h 2935368"/>
                <a:gd name="connsiteX21" fmla="*/ 844742 w 3070583"/>
                <a:gd name="connsiteY21" fmla="*/ 794091 h 2935368"/>
                <a:gd name="connsiteX22" fmla="*/ 1599561 w 3070583"/>
                <a:gd name="connsiteY22" fmla="*/ 783727 h 2935368"/>
                <a:gd name="connsiteX23" fmla="*/ 1599561 w 3070583"/>
                <a:gd name="connsiteY23" fmla="*/ 646886 h 2935368"/>
                <a:gd name="connsiteX24" fmla="*/ 1595963 w 3070583"/>
                <a:gd name="connsiteY24" fmla="*/ 644381 h 2935368"/>
                <a:gd name="connsiteX0" fmla="*/ 1589005 w 3070583"/>
                <a:gd name="connsiteY0" fmla="*/ 631734 h 2947120"/>
                <a:gd name="connsiteX1" fmla="*/ 2137852 w 3070583"/>
                <a:gd name="connsiteY1" fmla="*/ 615461 h 2947120"/>
                <a:gd name="connsiteX2" fmla="*/ 2132430 w 3070583"/>
                <a:gd name="connsiteY2" fmla="*/ 788162 h 2947120"/>
                <a:gd name="connsiteX3" fmla="*/ 2998821 w 3070583"/>
                <a:gd name="connsiteY3" fmla="*/ 785242 h 2947120"/>
                <a:gd name="connsiteX4" fmla="*/ 3070010 w 3070583"/>
                <a:gd name="connsiteY4" fmla="*/ 889504 h 2947120"/>
                <a:gd name="connsiteX5" fmla="*/ 3070583 w 3070583"/>
                <a:gd name="connsiteY5" fmla="*/ 1521595 h 2947120"/>
                <a:gd name="connsiteX6" fmla="*/ 2723584 w 3070583"/>
                <a:gd name="connsiteY6" fmla="*/ 1655568 h 2947120"/>
                <a:gd name="connsiteX7" fmla="*/ 2664086 w 3070583"/>
                <a:gd name="connsiteY7" fmla="*/ 2232832 h 2947120"/>
                <a:gd name="connsiteX8" fmla="*/ 3013970 w 3070583"/>
                <a:gd name="connsiteY8" fmla="*/ 2734806 h 2947120"/>
                <a:gd name="connsiteX9" fmla="*/ 2892085 w 3070583"/>
                <a:gd name="connsiteY9" fmla="*/ 2867216 h 2947120"/>
                <a:gd name="connsiteX10" fmla="*/ 2078418 w 3070583"/>
                <a:gd name="connsiteY10" fmla="*/ 2946138 h 2947120"/>
                <a:gd name="connsiteX11" fmla="*/ 1973046 w 3070583"/>
                <a:gd name="connsiteY11" fmla="*/ 2756738 h 2947120"/>
                <a:gd name="connsiteX12" fmla="*/ 1491401 w 3070583"/>
                <a:gd name="connsiteY12" fmla="*/ 2655963 h 2947120"/>
                <a:gd name="connsiteX13" fmla="*/ 1483882 w 3070583"/>
                <a:gd name="connsiteY13" fmla="*/ 2891565 h 2947120"/>
                <a:gd name="connsiteX14" fmla="*/ 874143 w 3070583"/>
                <a:gd name="connsiteY14" fmla="*/ 2947110 h 2947120"/>
                <a:gd name="connsiteX15" fmla="*/ 758381 w 3070583"/>
                <a:gd name="connsiteY15" fmla="*/ 2834484 h 2947120"/>
                <a:gd name="connsiteX16" fmla="*/ 750127 w 3070583"/>
                <a:gd name="connsiteY16" fmla="*/ 2233352 h 2947120"/>
                <a:gd name="connsiteX17" fmla="*/ 181200 w 3070583"/>
                <a:gd name="connsiteY17" fmla="*/ 2289072 h 2947120"/>
                <a:gd name="connsiteX18" fmla="*/ 394351 w 3070583"/>
                <a:gd name="connsiteY18" fmla="*/ 1553129 h 2947120"/>
                <a:gd name="connsiteX19" fmla="*/ 742815 w 3070583"/>
                <a:gd name="connsiteY19" fmla="*/ 1700821 h 2947120"/>
                <a:gd name="connsiteX20" fmla="*/ 732115 w 3070583"/>
                <a:gd name="connsiteY20" fmla="*/ 921605 h 2947120"/>
                <a:gd name="connsiteX21" fmla="*/ 844742 w 3070583"/>
                <a:gd name="connsiteY21" fmla="*/ 805843 h 2947120"/>
                <a:gd name="connsiteX22" fmla="*/ 1599561 w 3070583"/>
                <a:gd name="connsiteY22" fmla="*/ 795479 h 2947120"/>
                <a:gd name="connsiteX23" fmla="*/ 1599561 w 3070583"/>
                <a:gd name="connsiteY23" fmla="*/ 658638 h 2947120"/>
                <a:gd name="connsiteX24" fmla="*/ 1589005 w 3070583"/>
                <a:gd name="connsiteY24" fmla="*/ 631734 h 2947120"/>
                <a:gd name="connsiteX0" fmla="*/ 1589005 w 3070583"/>
                <a:gd name="connsiteY0" fmla="*/ 631738 h 2947124"/>
                <a:gd name="connsiteX1" fmla="*/ 2137852 w 3070583"/>
                <a:gd name="connsiteY1" fmla="*/ 615465 h 2947124"/>
                <a:gd name="connsiteX2" fmla="*/ 2132430 w 3070583"/>
                <a:gd name="connsiteY2" fmla="*/ 788166 h 2947124"/>
                <a:gd name="connsiteX3" fmla="*/ 2998821 w 3070583"/>
                <a:gd name="connsiteY3" fmla="*/ 785246 h 2947124"/>
                <a:gd name="connsiteX4" fmla="*/ 3070010 w 3070583"/>
                <a:gd name="connsiteY4" fmla="*/ 889508 h 2947124"/>
                <a:gd name="connsiteX5" fmla="*/ 3070583 w 3070583"/>
                <a:gd name="connsiteY5" fmla="*/ 1521599 h 2947124"/>
                <a:gd name="connsiteX6" fmla="*/ 2723584 w 3070583"/>
                <a:gd name="connsiteY6" fmla="*/ 1655572 h 2947124"/>
                <a:gd name="connsiteX7" fmla="*/ 2664086 w 3070583"/>
                <a:gd name="connsiteY7" fmla="*/ 2232836 h 2947124"/>
                <a:gd name="connsiteX8" fmla="*/ 3013970 w 3070583"/>
                <a:gd name="connsiteY8" fmla="*/ 2734810 h 2947124"/>
                <a:gd name="connsiteX9" fmla="*/ 2892085 w 3070583"/>
                <a:gd name="connsiteY9" fmla="*/ 2867220 h 2947124"/>
                <a:gd name="connsiteX10" fmla="*/ 2078418 w 3070583"/>
                <a:gd name="connsiteY10" fmla="*/ 2946142 h 2947124"/>
                <a:gd name="connsiteX11" fmla="*/ 1973046 w 3070583"/>
                <a:gd name="connsiteY11" fmla="*/ 2756742 h 2947124"/>
                <a:gd name="connsiteX12" fmla="*/ 1491401 w 3070583"/>
                <a:gd name="connsiteY12" fmla="*/ 2655967 h 2947124"/>
                <a:gd name="connsiteX13" fmla="*/ 1483882 w 3070583"/>
                <a:gd name="connsiteY13" fmla="*/ 2891569 h 2947124"/>
                <a:gd name="connsiteX14" fmla="*/ 874143 w 3070583"/>
                <a:gd name="connsiteY14" fmla="*/ 2947114 h 2947124"/>
                <a:gd name="connsiteX15" fmla="*/ 758381 w 3070583"/>
                <a:gd name="connsiteY15" fmla="*/ 2834488 h 2947124"/>
                <a:gd name="connsiteX16" fmla="*/ 750127 w 3070583"/>
                <a:gd name="connsiteY16" fmla="*/ 2233356 h 2947124"/>
                <a:gd name="connsiteX17" fmla="*/ 181200 w 3070583"/>
                <a:gd name="connsiteY17" fmla="*/ 2289076 h 2947124"/>
                <a:gd name="connsiteX18" fmla="*/ 394351 w 3070583"/>
                <a:gd name="connsiteY18" fmla="*/ 1553133 h 2947124"/>
                <a:gd name="connsiteX19" fmla="*/ 742815 w 3070583"/>
                <a:gd name="connsiteY19" fmla="*/ 1700825 h 2947124"/>
                <a:gd name="connsiteX20" fmla="*/ 732115 w 3070583"/>
                <a:gd name="connsiteY20" fmla="*/ 921609 h 2947124"/>
                <a:gd name="connsiteX21" fmla="*/ 844742 w 3070583"/>
                <a:gd name="connsiteY21" fmla="*/ 805847 h 2947124"/>
                <a:gd name="connsiteX22" fmla="*/ 1599561 w 3070583"/>
                <a:gd name="connsiteY22" fmla="*/ 795483 h 2947124"/>
                <a:gd name="connsiteX23" fmla="*/ 1599561 w 3070583"/>
                <a:gd name="connsiteY23" fmla="*/ 658642 h 2947124"/>
                <a:gd name="connsiteX24" fmla="*/ 1589005 w 3070583"/>
                <a:gd name="connsiteY24" fmla="*/ 631738 h 2947124"/>
                <a:gd name="connsiteX0" fmla="*/ 1589005 w 3070583"/>
                <a:gd name="connsiteY0" fmla="*/ 631738 h 2947124"/>
                <a:gd name="connsiteX1" fmla="*/ 2137852 w 3070583"/>
                <a:gd name="connsiteY1" fmla="*/ 615465 h 2947124"/>
                <a:gd name="connsiteX2" fmla="*/ 2132430 w 3070583"/>
                <a:gd name="connsiteY2" fmla="*/ 788166 h 2947124"/>
                <a:gd name="connsiteX3" fmla="*/ 2998821 w 3070583"/>
                <a:gd name="connsiteY3" fmla="*/ 785246 h 2947124"/>
                <a:gd name="connsiteX4" fmla="*/ 3070010 w 3070583"/>
                <a:gd name="connsiteY4" fmla="*/ 889508 h 2947124"/>
                <a:gd name="connsiteX5" fmla="*/ 3070583 w 3070583"/>
                <a:gd name="connsiteY5" fmla="*/ 1521599 h 2947124"/>
                <a:gd name="connsiteX6" fmla="*/ 2723584 w 3070583"/>
                <a:gd name="connsiteY6" fmla="*/ 1655572 h 2947124"/>
                <a:gd name="connsiteX7" fmla="*/ 2664086 w 3070583"/>
                <a:gd name="connsiteY7" fmla="*/ 2232836 h 2947124"/>
                <a:gd name="connsiteX8" fmla="*/ 3013970 w 3070583"/>
                <a:gd name="connsiteY8" fmla="*/ 2734810 h 2947124"/>
                <a:gd name="connsiteX9" fmla="*/ 2892085 w 3070583"/>
                <a:gd name="connsiteY9" fmla="*/ 2867220 h 2947124"/>
                <a:gd name="connsiteX10" fmla="*/ 2078418 w 3070583"/>
                <a:gd name="connsiteY10" fmla="*/ 2946142 h 2947124"/>
                <a:gd name="connsiteX11" fmla="*/ 1973046 w 3070583"/>
                <a:gd name="connsiteY11" fmla="*/ 2756742 h 2947124"/>
                <a:gd name="connsiteX12" fmla="*/ 1491401 w 3070583"/>
                <a:gd name="connsiteY12" fmla="*/ 2655967 h 2947124"/>
                <a:gd name="connsiteX13" fmla="*/ 1483882 w 3070583"/>
                <a:gd name="connsiteY13" fmla="*/ 2891569 h 2947124"/>
                <a:gd name="connsiteX14" fmla="*/ 874143 w 3070583"/>
                <a:gd name="connsiteY14" fmla="*/ 2947114 h 2947124"/>
                <a:gd name="connsiteX15" fmla="*/ 758381 w 3070583"/>
                <a:gd name="connsiteY15" fmla="*/ 2834488 h 2947124"/>
                <a:gd name="connsiteX16" fmla="*/ 750127 w 3070583"/>
                <a:gd name="connsiteY16" fmla="*/ 2233356 h 2947124"/>
                <a:gd name="connsiteX17" fmla="*/ 181200 w 3070583"/>
                <a:gd name="connsiteY17" fmla="*/ 2289076 h 2947124"/>
                <a:gd name="connsiteX18" fmla="*/ 394351 w 3070583"/>
                <a:gd name="connsiteY18" fmla="*/ 1553133 h 2947124"/>
                <a:gd name="connsiteX19" fmla="*/ 742815 w 3070583"/>
                <a:gd name="connsiteY19" fmla="*/ 1700825 h 2947124"/>
                <a:gd name="connsiteX20" fmla="*/ 732115 w 3070583"/>
                <a:gd name="connsiteY20" fmla="*/ 921609 h 2947124"/>
                <a:gd name="connsiteX21" fmla="*/ 844742 w 3070583"/>
                <a:gd name="connsiteY21" fmla="*/ 805847 h 2947124"/>
                <a:gd name="connsiteX22" fmla="*/ 1599561 w 3070583"/>
                <a:gd name="connsiteY22" fmla="*/ 795483 h 2947124"/>
                <a:gd name="connsiteX23" fmla="*/ 1589005 w 3070583"/>
                <a:gd name="connsiteY23" fmla="*/ 631738 h 2947124"/>
                <a:gd name="connsiteX0" fmla="*/ 1589005 w 3070583"/>
                <a:gd name="connsiteY0" fmla="*/ 631738 h 2947124"/>
                <a:gd name="connsiteX1" fmla="*/ 2137852 w 3070583"/>
                <a:gd name="connsiteY1" fmla="*/ 615465 h 2947124"/>
                <a:gd name="connsiteX2" fmla="*/ 2132430 w 3070583"/>
                <a:gd name="connsiteY2" fmla="*/ 788166 h 2947124"/>
                <a:gd name="connsiteX3" fmla="*/ 2998821 w 3070583"/>
                <a:gd name="connsiteY3" fmla="*/ 785246 h 2947124"/>
                <a:gd name="connsiteX4" fmla="*/ 3070010 w 3070583"/>
                <a:gd name="connsiteY4" fmla="*/ 889508 h 2947124"/>
                <a:gd name="connsiteX5" fmla="*/ 3070583 w 3070583"/>
                <a:gd name="connsiteY5" fmla="*/ 1521599 h 2947124"/>
                <a:gd name="connsiteX6" fmla="*/ 2723584 w 3070583"/>
                <a:gd name="connsiteY6" fmla="*/ 1655572 h 2947124"/>
                <a:gd name="connsiteX7" fmla="*/ 2664086 w 3070583"/>
                <a:gd name="connsiteY7" fmla="*/ 2232836 h 2947124"/>
                <a:gd name="connsiteX8" fmla="*/ 3013970 w 3070583"/>
                <a:gd name="connsiteY8" fmla="*/ 2734810 h 2947124"/>
                <a:gd name="connsiteX9" fmla="*/ 2892085 w 3070583"/>
                <a:gd name="connsiteY9" fmla="*/ 2867220 h 2947124"/>
                <a:gd name="connsiteX10" fmla="*/ 2078418 w 3070583"/>
                <a:gd name="connsiteY10" fmla="*/ 2946142 h 2947124"/>
                <a:gd name="connsiteX11" fmla="*/ 1973046 w 3070583"/>
                <a:gd name="connsiteY11" fmla="*/ 2756742 h 2947124"/>
                <a:gd name="connsiteX12" fmla="*/ 1491401 w 3070583"/>
                <a:gd name="connsiteY12" fmla="*/ 2655967 h 2947124"/>
                <a:gd name="connsiteX13" fmla="*/ 1483882 w 3070583"/>
                <a:gd name="connsiteY13" fmla="*/ 2891569 h 2947124"/>
                <a:gd name="connsiteX14" fmla="*/ 874143 w 3070583"/>
                <a:gd name="connsiteY14" fmla="*/ 2947114 h 2947124"/>
                <a:gd name="connsiteX15" fmla="*/ 758381 w 3070583"/>
                <a:gd name="connsiteY15" fmla="*/ 2834488 h 2947124"/>
                <a:gd name="connsiteX16" fmla="*/ 750127 w 3070583"/>
                <a:gd name="connsiteY16" fmla="*/ 2233356 h 2947124"/>
                <a:gd name="connsiteX17" fmla="*/ 181200 w 3070583"/>
                <a:gd name="connsiteY17" fmla="*/ 2289076 h 2947124"/>
                <a:gd name="connsiteX18" fmla="*/ 394351 w 3070583"/>
                <a:gd name="connsiteY18" fmla="*/ 1553133 h 2947124"/>
                <a:gd name="connsiteX19" fmla="*/ 742815 w 3070583"/>
                <a:gd name="connsiteY19" fmla="*/ 1700825 h 2947124"/>
                <a:gd name="connsiteX20" fmla="*/ 732115 w 3070583"/>
                <a:gd name="connsiteY20" fmla="*/ 921609 h 2947124"/>
                <a:gd name="connsiteX21" fmla="*/ 844742 w 3070583"/>
                <a:gd name="connsiteY21" fmla="*/ 805847 h 2947124"/>
                <a:gd name="connsiteX22" fmla="*/ 1599561 w 3070583"/>
                <a:gd name="connsiteY22" fmla="*/ 795483 h 2947124"/>
                <a:gd name="connsiteX23" fmla="*/ 1589005 w 3070583"/>
                <a:gd name="connsiteY23" fmla="*/ 631738 h 2947124"/>
                <a:gd name="connsiteX0" fmla="*/ 1589005 w 3070583"/>
                <a:gd name="connsiteY0" fmla="*/ 631738 h 2947124"/>
                <a:gd name="connsiteX1" fmla="*/ 2137852 w 3070583"/>
                <a:gd name="connsiteY1" fmla="*/ 615465 h 2947124"/>
                <a:gd name="connsiteX2" fmla="*/ 2132430 w 3070583"/>
                <a:gd name="connsiteY2" fmla="*/ 788166 h 2947124"/>
                <a:gd name="connsiteX3" fmla="*/ 2998821 w 3070583"/>
                <a:gd name="connsiteY3" fmla="*/ 785246 h 2947124"/>
                <a:gd name="connsiteX4" fmla="*/ 3070010 w 3070583"/>
                <a:gd name="connsiteY4" fmla="*/ 889508 h 2947124"/>
                <a:gd name="connsiteX5" fmla="*/ 3070583 w 3070583"/>
                <a:gd name="connsiteY5" fmla="*/ 1521599 h 2947124"/>
                <a:gd name="connsiteX6" fmla="*/ 2723584 w 3070583"/>
                <a:gd name="connsiteY6" fmla="*/ 1655572 h 2947124"/>
                <a:gd name="connsiteX7" fmla="*/ 2664086 w 3070583"/>
                <a:gd name="connsiteY7" fmla="*/ 2232836 h 2947124"/>
                <a:gd name="connsiteX8" fmla="*/ 3013970 w 3070583"/>
                <a:gd name="connsiteY8" fmla="*/ 2734810 h 2947124"/>
                <a:gd name="connsiteX9" fmla="*/ 2892085 w 3070583"/>
                <a:gd name="connsiteY9" fmla="*/ 2867220 h 2947124"/>
                <a:gd name="connsiteX10" fmla="*/ 2078418 w 3070583"/>
                <a:gd name="connsiteY10" fmla="*/ 2946142 h 2947124"/>
                <a:gd name="connsiteX11" fmla="*/ 1973046 w 3070583"/>
                <a:gd name="connsiteY11" fmla="*/ 2756742 h 2947124"/>
                <a:gd name="connsiteX12" fmla="*/ 1491401 w 3070583"/>
                <a:gd name="connsiteY12" fmla="*/ 2655967 h 2947124"/>
                <a:gd name="connsiteX13" fmla="*/ 1483882 w 3070583"/>
                <a:gd name="connsiteY13" fmla="*/ 2891569 h 2947124"/>
                <a:gd name="connsiteX14" fmla="*/ 874143 w 3070583"/>
                <a:gd name="connsiteY14" fmla="*/ 2947114 h 2947124"/>
                <a:gd name="connsiteX15" fmla="*/ 758381 w 3070583"/>
                <a:gd name="connsiteY15" fmla="*/ 2834488 h 2947124"/>
                <a:gd name="connsiteX16" fmla="*/ 750127 w 3070583"/>
                <a:gd name="connsiteY16" fmla="*/ 2233356 h 2947124"/>
                <a:gd name="connsiteX17" fmla="*/ 181200 w 3070583"/>
                <a:gd name="connsiteY17" fmla="*/ 2289076 h 2947124"/>
                <a:gd name="connsiteX18" fmla="*/ 394351 w 3070583"/>
                <a:gd name="connsiteY18" fmla="*/ 1553133 h 2947124"/>
                <a:gd name="connsiteX19" fmla="*/ 742815 w 3070583"/>
                <a:gd name="connsiteY19" fmla="*/ 1700825 h 2947124"/>
                <a:gd name="connsiteX20" fmla="*/ 732115 w 3070583"/>
                <a:gd name="connsiteY20" fmla="*/ 921609 h 2947124"/>
                <a:gd name="connsiteX21" fmla="*/ 844742 w 3070583"/>
                <a:gd name="connsiteY21" fmla="*/ 805847 h 2947124"/>
                <a:gd name="connsiteX22" fmla="*/ 1599561 w 3070583"/>
                <a:gd name="connsiteY22" fmla="*/ 795483 h 2947124"/>
                <a:gd name="connsiteX23" fmla="*/ 1589005 w 3070583"/>
                <a:gd name="connsiteY23" fmla="*/ 631738 h 2947124"/>
                <a:gd name="connsiteX0" fmla="*/ 1589005 w 3070583"/>
                <a:gd name="connsiteY0" fmla="*/ 625963 h 2941349"/>
                <a:gd name="connsiteX1" fmla="*/ 2121293 w 3070583"/>
                <a:gd name="connsiteY1" fmla="*/ 621010 h 2941349"/>
                <a:gd name="connsiteX2" fmla="*/ 2132430 w 3070583"/>
                <a:gd name="connsiteY2" fmla="*/ 782391 h 2941349"/>
                <a:gd name="connsiteX3" fmla="*/ 2998821 w 3070583"/>
                <a:gd name="connsiteY3" fmla="*/ 779471 h 2941349"/>
                <a:gd name="connsiteX4" fmla="*/ 3070010 w 3070583"/>
                <a:gd name="connsiteY4" fmla="*/ 883733 h 2941349"/>
                <a:gd name="connsiteX5" fmla="*/ 3070583 w 3070583"/>
                <a:gd name="connsiteY5" fmla="*/ 1515824 h 2941349"/>
                <a:gd name="connsiteX6" fmla="*/ 2723584 w 3070583"/>
                <a:gd name="connsiteY6" fmla="*/ 1649797 h 2941349"/>
                <a:gd name="connsiteX7" fmla="*/ 2664086 w 3070583"/>
                <a:gd name="connsiteY7" fmla="*/ 2227061 h 2941349"/>
                <a:gd name="connsiteX8" fmla="*/ 3013970 w 3070583"/>
                <a:gd name="connsiteY8" fmla="*/ 2729035 h 2941349"/>
                <a:gd name="connsiteX9" fmla="*/ 2892085 w 3070583"/>
                <a:gd name="connsiteY9" fmla="*/ 2861445 h 2941349"/>
                <a:gd name="connsiteX10" fmla="*/ 2078418 w 3070583"/>
                <a:gd name="connsiteY10" fmla="*/ 2940367 h 2941349"/>
                <a:gd name="connsiteX11" fmla="*/ 1973046 w 3070583"/>
                <a:gd name="connsiteY11" fmla="*/ 2750967 h 2941349"/>
                <a:gd name="connsiteX12" fmla="*/ 1491401 w 3070583"/>
                <a:gd name="connsiteY12" fmla="*/ 2650192 h 2941349"/>
                <a:gd name="connsiteX13" fmla="*/ 1483882 w 3070583"/>
                <a:gd name="connsiteY13" fmla="*/ 2885794 h 2941349"/>
                <a:gd name="connsiteX14" fmla="*/ 874143 w 3070583"/>
                <a:gd name="connsiteY14" fmla="*/ 2941339 h 2941349"/>
                <a:gd name="connsiteX15" fmla="*/ 758381 w 3070583"/>
                <a:gd name="connsiteY15" fmla="*/ 2828713 h 2941349"/>
                <a:gd name="connsiteX16" fmla="*/ 750127 w 3070583"/>
                <a:gd name="connsiteY16" fmla="*/ 2227581 h 2941349"/>
                <a:gd name="connsiteX17" fmla="*/ 181200 w 3070583"/>
                <a:gd name="connsiteY17" fmla="*/ 2283301 h 2941349"/>
                <a:gd name="connsiteX18" fmla="*/ 394351 w 3070583"/>
                <a:gd name="connsiteY18" fmla="*/ 1547358 h 2941349"/>
                <a:gd name="connsiteX19" fmla="*/ 742815 w 3070583"/>
                <a:gd name="connsiteY19" fmla="*/ 1695050 h 2941349"/>
                <a:gd name="connsiteX20" fmla="*/ 732115 w 3070583"/>
                <a:gd name="connsiteY20" fmla="*/ 915834 h 2941349"/>
                <a:gd name="connsiteX21" fmla="*/ 844742 w 3070583"/>
                <a:gd name="connsiteY21" fmla="*/ 800072 h 2941349"/>
                <a:gd name="connsiteX22" fmla="*/ 1599561 w 3070583"/>
                <a:gd name="connsiteY22" fmla="*/ 789708 h 2941349"/>
                <a:gd name="connsiteX23" fmla="*/ 1589005 w 3070583"/>
                <a:gd name="connsiteY23" fmla="*/ 625963 h 2941349"/>
                <a:gd name="connsiteX0" fmla="*/ 1589007 w 3070583"/>
                <a:gd name="connsiteY0" fmla="*/ 625961 h 2941349"/>
                <a:gd name="connsiteX1" fmla="*/ 2121293 w 3070583"/>
                <a:gd name="connsiteY1" fmla="*/ 621010 h 2941349"/>
                <a:gd name="connsiteX2" fmla="*/ 2132430 w 3070583"/>
                <a:gd name="connsiteY2" fmla="*/ 782391 h 2941349"/>
                <a:gd name="connsiteX3" fmla="*/ 2998821 w 3070583"/>
                <a:gd name="connsiteY3" fmla="*/ 779471 h 2941349"/>
                <a:gd name="connsiteX4" fmla="*/ 3070010 w 3070583"/>
                <a:gd name="connsiteY4" fmla="*/ 883733 h 2941349"/>
                <a:gd name="connsiteX5" fmla="*/ 3070583 w 3070583"/>
                <a:gd name="connsiteY5" fmla="*/ 1515824 h 2941349"/>
                <a:gd name="connsiteX6" fmla="*/ 2723584 w 3070583"/>
                <a:gd name="connsiteY6" fmla="*/ 1649797 h 2941349"/>
                <a:gd name="connsiteX7" fmla="*/ 2664086 w 3070583"/>
                <a:gd name="connsiteY7" fmla="*/ 2227061 h 2941349"/>
                <a:gd name="connsiteX8" fmla="*/ 3013970 w 3070583"/>
                <a:gd name="connsiteY8" fmla="*/ 2729035 h 2941349"/>
                <a:gd name="connsiteX9" fmla="*/ 2892085 w 3070583"/>
                <a:gd name="connsiteY9" fmla="*/ 2861445 h 2941349"/>
                <a:gd name="connsiteX10" fmla="*/ 2078418 w 3070583"/>
                <a:gd name="connsiteY10" fmla="*/ 2940367 h 2941349"/>
                <a:gd name="connsiteX11" fmla="*/ 1973046 w 3070583"/>
                <a:gd name="connsiteY11" fmla="*/ 2750967 h 2941349"/>
                <a:gd name="connsiteX12" fmla="*/ 1491401 w 3070583"/>
                <a:gd name="connsiteY12" fmla="*/ 2650192 h 2941349"/>
                <a:gd name="connsiteX13" fmla="*/ 1483882 w 3070583"/>
                <a:gd name="connsiteY13" fmla="*/ 2885794 h 2941349"/>
                <a:gd name="connsiteX14" fmla="*/ 874143 w 3070583"/>
                <a:gd name="connsiteY14" fmla="*/ 2941339 h 2941349"/>
                <a:gd name="connsiteX15" fmla="*/ 758381 w 3070583"/>
                <a:gd name="connsiteY15" fmla="*/ 2828713 h 2941349"/>
                <a:gd name="connsiteX16" fmla="*/ 750127 w 3070583"/>
                <a:gd name="connsiteY16" fmla="*/ 2227581 h 2941349"/>
                <a:gd name="connsiteX17" fmla="*/ 181200 w 3070583"/>
                <a:gd name="connsiteY17" fmla="*/ 2283301 h 2941349"/>
                <a:gd name="connsiteX18" fmla="*/ 394351 w 3070583"/>
                <a:gd name="connsiteY18" fmla="*/ 1547358 h 2941349"/>
                <a:gd name="connsiteX19" fmla="*/ 742815 w 3070583"/>
                <a:gd name="connsiteY19" fmla="*/ 1695050 h 2941349"/>
                <a:gd name="connsiteX20" fmla="*/ 732115 w 3070583"/>
                <a:gd name="connsiteY20" fmla="*/ 915834 h 2941349"/>
                <a:gd name="connsiteX21" fmla="*/ 844742 w 3070583"/>
                <a:gd name="connsiteY21" fmla="*/ 800072 h 2941349"/>
                <a:gd name="connsiteX22" fmla="*/ 1599561 w 3070583"/>
                <a:gd name="connsiteY22" fmla="*/ 789708 h 2941349"/>
                <a:gd name="connsiteX23" fmla="*/ 1589007 w 3070583"/>
                <a:gd name="connsiteY23" fmla="*/ 625961 h 2941349"/>
                <a:gd name="connsiteX0" fmla="*/ 1589007 w 3070583"/>
                <a:gd name="connsiteY0" fmla="*/ 636663 h 2952051"/>
                <a:gd name="connsiteX1" fmla="*/ 2121293 w 3070583"/>
                <a:gd name="connsiteY1" fmla="*/ 631712 h 2952051"/>
                <a:gd name="connsiteX2" fmla="*/ 2132430 w 3070583"/>
                <a:gd name="connsiteY2" fmla="*/ 793093 h 2952051"/>
                <a:gd name="connsiteX3" fmla="*/ 2998821 w 3070583"/>
                <a:gd name="connsiteY3" fmla="*/ 790173 h 2952051"/>
                <a:gd name="connsiteX4" fmla="*/ 3070010 w 3070583"/>
                <a:gd name="connsiteY4" fmla="*/ 894435 h 2952051"/>
                <a:gd name="connsiteX5" fmla="*/ 3070583 w 3070583"/>
                <a:gd name="connsiteY5" fmla="*/ 1526526 h 2952051"/>
                <a:gd name="connsiteX6" fmla="*/ 2723584 w 3070583"/>
                <a:gd name="connsiteY6" fmla="*/ 1660499 h 2952051"/>
                <a:gd name="connsiteX7" fmla="*/ 2664086 w 3070583"/>
                <a:gd name="connsiteY7" fmla="*/ 2237763 h 2952051"/>
                <a:gd name="connsiteX8" fmla="*/ 3013970 w 3070583"/>
                <a:gd name="connsiteY8" fmla="*/ 2739737 h 2952051"/>
                <a:gd name="connsiteX9" fmla="*/ 2892085 w 3070583"/>
                <a:gd name="connsiteY9" fmla="*/ 2872147 h 2952051"/>
                <a:gd name="connsiteX10" fmla="*/ 2078418 w 3070583"/>
                <a:gd name="connsiteY10" fmla="*/ 2951069 h 2952051"/>
                <a:gd name="connsiteX11" fmla="*/ 1973046 w 3070583"/>
                <a:gd name="connsiteY11" fmla="*/ 2761669 h 2952051"/>
                <a:gd name="connsiteX12" fmla="*/ 1491401 w 3070583"/>
                <a:gd name="connsiteY12" fmla="*/ 2660894 h 2952051"/>
                <a:gd name="connsiteX13" fmla="*/ 1483882 w 3070583"/>
                <a:gd name="connsiteY13" fmla="*/ 2896496 h 2952051"/>
                <a:gd name="connsiteX14" fmla="*/ 874143 w 3070583"/>
                <a:gd name="connsiteY14" fmla="*/ 2952041 h 2952051"/>
                <a:gd name="connsiteX15" fmla="*/ 758381 w 3070583"/>
                <a:gd name="connsiteY15" fmla="*/ 2839415 h 2952051"/>
                <a:gd name="connsiteX16" fmla="*/ 750127 w 3070583"/>
                <a:gd name="connsiteY16" fmla="*/ 2238283 h 2952051"/>
                <a:gd name="connsiteX17" fmla="*/ 181200 w 3070583"/>
                <a:gd name="connsiteY17" fmla="*/ 2294003 h 2952051"/>
                <a:gd name="connsiteX18" fmla="*/ 394351 w 3070583"/>
                <a:gd name="connsiteY18" fmla="*/ 1558060 h 2952051"/>
                <a:gd name="connsiteX19" fmla="*/ 742815 w 3070583"/>
                <a:gd name="connsiteY19" fmla="*/ 1705752 h 2952051"/>
                <a:gd name="connsiteX20" fmla="*/ 732115 w 3070583"/>
                <a:gd name="connsiteY20" fmla="*/ 926536 h 2952051"/>
                <a:gd name="connsiteX21" fmla="*/ 844742 w 3070583"/>
                <a:gd name="connsiteY21" fmla="*/ 810774 h 2952051"/>
                <a:gd name="connsiteX22" fmla="*/ 1599561 w 3070583"/>
                <a:gd name="connsiteY22" fmla="*/ 800410 h 2952051"/>
                <a:gd name="connsiteX23" fmla="*/ 1589007 w 3070583"/>
                <a:gd name="connsiteY23" fmla="*/ 636663 h 2952051"/>
                <a:gd name="connsiteX0" fmla="*/ 1589007 w 3070583"/>
                <a:gd name="connsiteY0" fmla="*/ 643526 h 2958914"/>
                <a:gd name="connsiteX1" fmla="*/ 2121293 w 3070583"/>
                <a:gd name="connsiteY1" fmla="*/ 638575 h 2958914"/>
                <a:gd name="connsiteX2" fmla="*/ 2132430 w 3070583"/>
                <a:gd name="connsiteY2" fmla="*/ 799956 h 2958914"/>
                <a:gd name="connsiteX3" fmla="*/ 2998821 w 3070583"/>
                <a:gd name="connsiteY3" fmla="*/ 797036 h 2958914"/>
                <a:gd name="connsiteX4" fmla="*/ 3070010 w 3070583"/>
                <a:gd name="connsiteY4" fmla="*/ 901298 h 2958914"/>
                <a:gd name="connsiteX5" fmla="*/ 3070583 w 3070583"/>
                <a:gd name="connsiteY5" fmla="*/ 1533389 h 2958914"/>
                <a:gd name="connsiteX6" fmla="*/ 2723584 w 3070583"/>
                <a:gd name="connsiteY6" fmla="*/ 1667362 h 2958914"/>
                <a:gd name="connsiteX7" fmla="*/ 2664086 w 3070583"/>
                <a:gd name="connsiteY7" fmla="*/ 2244626 h 2958914"/>
                <a:gd name="connsiteX8" fmla="*/ 3013970 w 3070583"/>
                <a:gd name="connsiteY8" fmla="*/ 2746600 h 2958914"/>
                <a:gd name="connsiteX9" fmla="*/ 2892085 w 3070583"/>
                <a:gd name="connsiteY9" fmla="*/ 2879010 h 2958914"/>
                <a:gd name="connsiteX10" fmla="*/ 2078418 w 3070583"/>
                <a:gd name="connsiteY10" fmla="*/ 2957932 h 2958914"/>
                <a:gd name="connsiteX11" fmla="*/ 1973046 w 3070583"/>
                <a:gd name="connsiteY11" fmla="*/ 2768532 h 2958914"/>
                <a:gd name="connsiteX12" fmla="*/ 1491401 w 3070583"/>
                <a:gd name="connsiteY12" fmla="*/ 2667757 h 2958914"/>
                <a:gd name="connsiteX13" fmla="*/ 1483882 w 3070583"/>
                <a:gd name="connsiteY13" fmla="*/ 2903359 h 2958914"/>
                <a:gd name="connsiteX14" fmla="*/ 874143 w 3070583"/>
                <a:gd name="connsiteY14" fmla="*/ 2958904 h 2958914"/>
                <a:gd name="connsiteX15" fmla="*/ 758381 w 3070583"/>
                <a:gd name="connsiteY15" fmla="*/ 2846278 h 2958914"/>
                <a:gd name="connsiteX16" fmla="*/ 750127 w 3070583"/>
                <a:gd name="connsiteY16" fmla="*/ 2245146 h 2958914"/>
                <a:gd name="connsiteX17" fmla="*/ 181200 w 3070583"/>
                <a:gd name="connsiteY17" fmla="*/ 2300866 h 2958914"/>
                <a:gd name="connsiteX18" fmla="*/ 394351 w 3070583"/>
                <a:gd name="connsiteY18" fmla="*/ 1564923 h 2958914"/>
                <a:gd name="connsiteX19" fmla="*/ 742815 w 3070583"/>
                <a:gd name="connsiteY19" fmla="*/ 1712615 h 2958914"/>
                <a:gd name="connsiteX20" fmla="*/ 732115 w 3070583"/>
                <a:gd name="connsiteY20" fmla="*/ 933399 h 2958914"/>
                <a:gd name="connsiteX21" fmla="*/ 844742 w 3070583"/>
                <a:gd name="connsiteY21" fmla="*/ 817637 h 2958914"/>
                <a:gd name="connsiteX22" fmla="*/ 1599561 w 3070583"/>
                <a:gd name="connsiteY22" fmla="*/ 807273 h 2958914"/>
                <a:gd name="connsiteX23" fmla="*/ 1589007 w 3070583"/>
                <a:gd name="connsiteY23" fmla="*/ 643526 h 2958914"/>
                <a:gd name="connsiteX0" fmla="*/ 1589007 w 3070583"/>
                <a:gd name="connsiteY0" fmla="*/ 643526 h 2958914"/>
                <a:gd name="connsiteX1" fmla="*/ 2121293 w 3070583"/>
                <a:gd name="connsiteY1" fmla="*/ 638575 h 2958914"/>
                <a:gd name="connsiteX2" fmla="*/ 2132430 w 3070583"/>
                <a:gd name="connsiteY2" fmla="*/ 799956 h 2958914"/>
                <a:gd name="connsiteX3" fmla="*/ 2998821 w 3070583"/>
                <a:gd name="connsiteY3" fmla="*/ 797036 h 2958914"/>
                <a:gd name="connsiteX4" fmla="*/ 3070010 w 3070583"/>
                <a:gd name="connsiteY4" fmla="*/ 901298 h 2958914"/>
                <a:gd name="connsiteX5" fmla="*/ 3070583 w 3070583"/>
                <a:gd name="connsiteY5" fmla="*/ 1533389 h 2958914"/>
                <a:gd name="connsiteX6" fmla="*/ 2723584 w 3070583"/>
                <a:gd name="connsiteY6" fmla="*/ 1667362 h 2958914"/>
                <a:gd name="connsiteX7" fmla="*/ 2664086 w 3070583"/>
                <a:gd name="connsiteY7" fmla="*/ 2244626 h 2958914"/>
                <a:gd name="connsiteX8" fmla="*/ 3013970 w 3070583"/>
                <a:gd name="connsiteY8" fmla="*/ 2746600 h 2958914"/>
                <a:gd name="connsiteX9" fmla="*/ 2892085 w 3070583"/>
                <a:gd name="connsiteY9" fmla="*/ 2879010 h 2958914"/>
                <a:gd name="connsiteX10" fmla="*/ 2078418 w 3070583"/>
                <a:gd name="connsiteY10" fmla="*/ 2957932 h 2958914"/>
                <a:gd name="connsiteX11" fmla="*/ 1973046 w 3070583"/>
                <a:gd name="connsiteY11" fmla="*/ 2768532 h 2958914"/>
                <a:gd name="connsiteX12" fmla="*/ 1491401 w 3070583"/>
                <a:gd name="connsiteY12" fmla="*/ 2667757 h 2958914"/>
                <a:gd name="connsiteX13" fmla="*/ 1483882 w 3070583"/>
                <a:gd name="connsiteY13" fmla="*/ 2903359 h 2958914"/>
                <a:gd name="connsiteX14" fmla="*/ 874143 w 3070583"/>
                <a:gd name="connsiteY14" fmla="*/ 2958904 h 2958914"/>
                <a:gd name="connsiteX15" fmla="*/ 758381 w 3070583"/>
                <a:gd name="connsiteY15" fmla="*/ 2846278 h 2958914"/>
                <a:gd name="connsiteX16" fmla="*/ 750127 w 3070583"/>
                <a:gd name="connsiteY16" fmla="*/ 2245146 h 2958914"/>
                <a:gd name="connsiteX17" fmla="*/ 181200 w 3070583"/>
                <a:gd name="connsiteY17" fmla="*/ 2300866 h 2958914"/>
                <a:gd name="connsiteX18" fmla="*/ 394351 w 3070583"/>
                <a:gd name="connsiteY18" fmla="*/ 1564923 h 2958914"/>
                <a:gd name="connsiteX19" fmla="*/ 742815 w 3070583"/>
                <a:gd name="connsiteY19" fmla="*/ 1712615 h 2958914"/>
                <a:gd name="connsiteX20" fmla="*/ 732115 w 3070583"/>
                <a:gd name="connsiteY20" fmla="*/ 933399 h 2958914"/>
                <a:gd name="connsiteX21" fmla="*/ 844742 w 3070583"/>
                <a:gd name="connsiteY21" fmla="*/ 817637 h 2958914"/>
                <a:gd name="connsiteX22" fmla="*/ 1599561 w 3070583"/>
                <a:gd name="connsiteY22" fmla="*/ 807273 h 2958914"/>
                <a:gd name="connsiteX23" fmla="*/ 1589007 w 3070583"/>
                <a:gd name="connsiteY23" fmla="*/ 643526 h 2958914"/>
                <a:gd name="connsiteX0" fmla="*/ 1589007 w 3070583"/>
                <a:gd name="connsiteY0" fmla="*/ 643526 h 2958914"/>
                <a:gd name="connsiteX1" fmla="*/ 2121293 w 3070583"/>
                <a:gd name="connsiteY1" fmla="*/ 638575 h 2958914"/>
                <a:gd name="connsiteX2" fmla="*/ 2132430 w 3070583"/>
                <a:gd name="connsiteY2" fmla="*/ 799956 h 2958914"/>
                <a:gd name="connsiteX3" fmla="*/ 2998821 w 3070583"/>
                <a:gd name="connsiteY3" fmla="*/ 797036 h 2958914"/>
                <a:gd name="connsiteX4" fmla="*/ 3070010 w 3070583"/>
                <a:gd name="connsiteY4" fmla="*/ 901298 h 2958914"/>
                <a:gd name="connsiteX5" fmla="*/ 3070583 w 3070583"/>
                <a:gd name="connsiteY5" fmla="*/ 1533389 h 2958914"/>
                <a:gd name="connsiteX6" fmla="*/ 2723584 w 3070583"/>
                <a:gd name="connsiteY6" fmla="*/ 1667362 h 2958914"/>
                <a:gd name="connsiteX7" fmla="*/ 2664086 w 3070583"/>
                <a:gd name="connsiteY7" fmla="*/ 2244626 h 2958914"/>
                <a:gd name="connsiteX8" fmla="*/ 3013970 w 3070583"/>
                <a:gd name="connsiteY8" fmla="*/ 2746600 h 2958914"/>
                <a:gd name="connsiteX9" fmla="*/ 2892085 w 3070583"/>
                <a:gd name="connsiteY9" fmla="*/ 2879010 h 2958914"/>
                <a:gd name="connsiteX10" fmla="*/ 2078418 w 3070583"/>
                <a:gd name="connsiteY10" fmla="*/ 2957932 h 2958914"/>
                <a:gd name="connsiteX11" fmla="*/ 1973046 w 3070583"/>
                <a:gd name="connsiteY11" fmla="*/ 2768532 h 2958914"/>
                <a:gd name="connsiteX12" fmla="*/ 1491401 w 3070583"/>
                <a:gd name="connsiteY12" fmla="*/ 2667757 h 2958914"/>
                <a:gd name="connsiteX13" fmla="*/ 1483882 w 3070583"/>
                <a:gd name="connsiteY13" fmla="*/ 2903359 h 2958914"/>
                <a:gd name="connsiteX14" fmla="*/ 874143 w 3070583"/>
                <a:gd name="connsiteY14" fmla="*/ 2958904 h 2958914"/>
                <a:gd name="connsiteX15" fmla="*/ 758381 w 3070583"/>
                <a:gd name="connsiteY15" fmla="*/ 2846278 h 2958914"/>
                <a:gd name="connsiteX16" fmla="*/ 750127 w 3070583"/>
                <a:gd name="connsiteY16" fmla="*/ 2245146 h 2958914"/>
                <a:gd name="connsiteX17" fmla="*/ 181200 w 3070583"/>
                <a:gd name="connsiteY17" fmla="*/ 2300866 h 2958914"/>
                <a:gd name="connsiteX18" fmla="*/ 394351 w 3070583"/>
                <a:gd name="connsiteY18" fmla="*/ 1564923 h 2958914"/>
                <a:gd name="connsiteX19" fmla="*/ 742815 w 3070583"/>
                <a:gd name="connsiteY19" fmla="*/ 1712615 h 2958914"/>
                <a:gd name="connsiteX20" fmla="*/ 732115 w 3070583"/>
                <a:gd name="connsiteY20" fmla="*/ 933399 h 2958914"/>
                <a:gd name="connsiteX21" fmla="*/ 844742 w 3070583"/>
                <a:gd name="connsiteY21" fmla="*/ 817637 h 2958914"/>
                <a:gd name="connsiteX22" fmla="*/ 1599561 w 3070583"/>
                <a:gd name="connsiteY22" fmla="*/ 807273 h 2958914"/>
                <a:gd name="connsiteX23" fmla="*/ 1589007 w 3070583"/>
                <a:gd name="connsiteY23" fmla="*/ 643526 h 2958914"/>
                <a:gd name="connsiteX0" fmla="*/ 1589007 w 3070583"/>
                <a:gd name="connsiteY0" fmla="*/ 643526 h 2958914"/>
                <a:gd name="connsiteX1" fmla="*/ 2121293 w 3070583"/>
                <a:gd name="connsiteY1" fmla="*/ 638575 h 2958914"/>
                <a:gd name="connsiteX2" fmla="*/ 2132430 w 3070583"/>
                <a:gd name="connsiteY2" fmla="*/ 799956 h 2958914"/>
                <a:gd name="connsiteX3" fmla="*/ 2998821 w 3070583"/>
                <a:gd name="connsiteY3" fmla="*/ 797036 h 2958914"/>
                <a:gd name="connsiteX4" fmla="*/ 3070010 w 3070583"/>
                <a:gd name="connsiteY4" fmla="*/ 901298 h 2958914"/>
                <a:gd name="connsiteX5" fmla="*/ 3070583 w 3070583"/>
                <a:gd name="connsiteY5" fmla="*/ 1533389 h 2958914"/>
                <a:gd name="connsiteX6" fmla="*/ 2723584 w 3070583"/>
                <a:gd name="connsiteY6" fmla="*/ 1667362 h 2958914"/>
                <a:gd name="connsiteX7" fmla="*/ 2664086 w 3070583"/>
                <a:gd name="connsiteY7" fmla="*/ 2244626 h 2958914"/>
                <a:gd name="connsiteX8" fmla="*/ 3013970 w 3070583"/>
                <a:gd name="connsiteY8" fmla="*/ 2746600 h 2958914"/>
                <a:gd name="connsiteX9" fmla="*/ 2892085 w 3070583"/>
                <a:gd name="connsiteY9" fmla="*/ 2879010 h 2958914"/>
                <a:gd name="connsiteX10" fmla="*/ 2078418 w 3070583"/>
                <a:gd name="connsiteY10" fmla="*/ 2957932 h 2958914"/>
                <a:gd name="connsiteX11" fmla="*/ 1973046 w 3070583"/>
                <a:gd name="connsiteY11" fmla="*/ 2768532 h 2958914"/>
                <a:gd name="connsiteX12" fmla="*/ 1491401 w 3070583"/>
                <a:gd name="connsiteY12" fmla="*/ 2667757 h 2958914"/>
                <a:gd name="connsiteX13" fmla="*/ 1483882 w 3070583"/>
                <a:gd name="connsiteY13" fmla="*/ 2903359 h 2958914"/>
                <a:gd name="connsiteX14" fmla="*/ 874143 w 3070583"/>
                <a:gd name="connsiteY14" fmla="*/ 2958904 h 2958914"/>
                <a:gd name="connsiteX15" fmla="*/ 758381 w 3070583"/>
                <a:gd name="connsiteY15" fmla="*/ 2846278 h 2958914"/>
                <a:gd name="connsiteX16" fmla="*/ 750127 w 3070583"/>
                <a:gd name="connsiteY16" fmla="*/ 2245146 h 2958914"/>
                <a:gd name="connsiteX17" fmla="*/ 181200 w 3070583"/>
                <a:gd name="connsiteY17" fmla="*/ 2300866 h 2958914"/>
                <a:gd name="connsiteX18" fmla="*/ 394351 w 3070583"/>
                <a:gd name="connsiteY18" fmla="*/ 1564923 h 2958914"/>
                <a:gd name="connsiteX19" fmla="*/ 742815 w 3070583"/>
                <a:gd name="connsiteY19" fmla="*/ 1712615 h 2958914"/>
                <a:gd name="connsiteX20" fmla="*/ 732115 w 3070583"/>
                <a:gd name="connsiteY20" fmla="*/ 933399 h 2958914"/>
                <a:gd name="connsiteX21" fmla="*/ 844742 w 3070583"/>
                <a:gd name="connsiteY21" fmla="*/ 817637 h 2958914"/>
                <a:gd name="connsiteX22" fmla="*/ 1599561 w 3070583"/>
                <a:gd name="connsiteY22" fmla="*/ 807273 h 2958914"/>
                <a:gd name="connsiteX23" fmla="*/ 1589007 w 3070583"/>
                <a:gd name="connsiteY23" fmla="*/ 643526 h 2958914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23584 w 3070583"/>
                <a:gd name="connsiteY6" fmla="*/ 1674128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64550 w 3070583"/>
                <a:gd name="connsiteY6" fmla="*/ 1696914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764550 w 3070583"/>
                <a:gd name="connsiteY6" fmla="*/ 1696914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665528 w 3070583"/>
                <a:gd name="connsiteY6" fmla="*/ 1682067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696829 w 3070583"/>
                <a:gd name="connsiteY6" fmla="*/ 1686067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696829 w 3070583"/>
                <a:gd name="connsiteY6" fmla="*/ 1686067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696829 w 3070583"/>
                <a:gd name="connsiteY6" fmla="*/ 1686067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696829 w 3070583"/>
                <a:gd name="connsiteY6" fmla="*/ 1686067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83037 w 3070583"/>
                <a:gd name="connsiteY0" fmla="*/ 636914 h 2965680"/>
                <a:gd name="connsiteX1" fmla="*/ 2121293 w 3070583"/>
                <a:gd name="connsiteY1" fmla="*/ 645341 h 2965680"/>
                <a:gd name="connsiteX2" fmla="*/ 2132430 w 3070583"/>
                <a:gd name="connsiteY2" fmla="*/ 806722 h 2965680"/>
                <a:gd name="connsiteX3" fmla="*/ 2998821 w 3070583"/>
                <a:gd name="connsiteY3" fmla="*/ 803802 h 2965680"/>
                <a:gd name="connsiteX4" fmla="*/ 3070010 w 3070583"/>
                <a:gd name="connsiteY4" fmla="*/ 908064 h 2965680"/>
                <a:gd name="connsiteX5" fmla="*/ 3070583 w 3070583"/>
                <a:gd name="connsiteY5" fmla="*/ 1540155 h 2965680"/>
                <a:gd name="connsiteX6" fmla="*/ 2696829 w 3070583"/>
                <a:gd name="connsiteY6" fmla="*/ 1686067 h 2965680"/>
                <a:gd name="connsiteX7" fmla="*/ 2664086 w 3070583"/>
                <a:gd name="connsiteY7" fmla="*/ 2251392 h 2965680"/>
                <a:gd name="connsiteX8" fmla="*/ 3013970 w 3070583"/>
                <a:gd name="connsiteY8" fmla="*/ 2753366 h 2965680"/>
                <a:gd name="connsiteX9" fmla="*/ 2892085 w 3070583"/>
                <a:gd name="connsiteY9" fmla="*/ 2885776 h 2965680"/>
                <a:gd name="connsiteX10" fmla="*/ 2078418 w 3070583"/>
                <a:gd name="connsiteY10" fmla="*/ 2964698 h 2965680"/>
                <a:gd name="connsiteX11" fmla="*/ 1973046 w 3070583"/>
                <a:gd name="connsiteY11" fmla="*/ 2775298 h 2965680"/>
                <a:gd name="connsiteX12" fmla="*/ 1491401 w 3070583"/>
                <a:gd name="connsiteY12" fmla="*/ 2674523 h 2965680"/>
                <a:gd name="connsiteX13" fmla="*/ 1483882 w 3070583"/>
                <a:gd name="connsiteY13" fmla="*/ 2910125 h 2965680"/>
                <a:gd name="connsiteX14" fmla="*/ 874143 w 3070583"/>
                <a:gd name="connsiteY14" fmla="*/ 2965670 h 2965680"/>
                <a:gd name="connsiteX15" fmla="*/ 758381 w 3070583"/>
                <a:gd name="connsiteY15" fmla="*/ 2853044 h 2965680"/>
                <a:gd name="connsiteX16" fmla="*/ 750127 w 3070583"/>
                <a:gd name="connsiteY16" fmla="*/ 2251912 h 2965680"/>
                <a:gd name="connsiteX17" fmla="*/ 181200 w 3070583"/>
                <a:gd name="connsiteY17" fmla="*/ 2307632 h 2965680"/>
                <a:gd name="connsiteX18" fmla="*/ 394351 w 3070583"/>
                <a:gd name="connsiteY18" fmla="*/ 1571689 h 2965680"/>
                <a:gd name="connsiteX19" fmla="*/ 742815 w 3070583"/>
                <a:gd name="connsiteY19" fmla="*/ 1719381 h 2965680"/>
                <a:gd name="connsiteX20" fmla="*/ 732115 w 3070583"/>
                <a:gd name="connsiteY20" fmla="*/ 940165 h 2965680"/>
                <a:gd name="connsiteX21" fmla="*/ 844742 w 3070583"/>
                <a:gd name="connsiteY21" fmla="*/ 824403 h 2965680"/>
                <a:gd name="connsiteX22" fmla="*/ 1599561 w 3070583"/>
                <a:gd name="connsiteY22" fmla="*/ 814039 h 2965680"/>
                <a:gd name="connsiteX23" fmla="*/ 1583037 w 3070583"/>
                <a:gd name="connsiteY23" fmla="*/ 636914 h 2965680"/>
                <a:gd name="connsiteX0" fmla="*/ 1595172 w 3082718"/>
                <a:gd name="connsiteY0" fmla="*/ 636914 h 2965680"/>
                <a:gd name="connsiteX1" fmla="*/ 2133428 w 3082718"/>
                <a:gd name="connsiteY1" fmla="*/ 645341 h 2965680"/>
                <a:gd name="connsiteX2" fmla="*/ 2144565 w 3082718"/>
                <a:gd name="connsiteY2" fmla="*/ 806722 h 2965680"/>
                <a:gd name="connsiteX3" fmla="*/ 3010956 w 3082718"/>
                <a:gd name="connsiteY3" fmla="*/ 803802 h 2965680"/>
                <a:gd name="connsiteX4" fmla="*/ 3082145 w 3082718"/>
                <a:gd name="connsiteY4" fmla="*/ 908064 h 2965680"/>
                <a:gd name="connsiteX5" fmla="*/ 3082718 w 3082718"/>
                <a:gd name="connsiteY5" fmla="*/ 1540155 h 2965680"/>
                <a:gd name="connsiteX6" fmla="*/ 2708964 w 3082718"/>
                <a:gd name="connsiteY6" fmla="*/ 1686067 h 2965680"/>
                <a:gd name="connsiteX7" fmla="*/ 2676221 w 3082718"/>
                <a:gd name="connsiteY7" fmla="*/ 2251392 h 2965680"/>
                <a:gd name="connsiteX8" fmla="*/ 3026105 w 3082718"/>
                <a:gd name="connsiteY8" fmla="*/ 2753366 h 2965680"/>
                <a:gd name="connsiteX9" fmla="*/ 2904220 w 3082718"/>
                <a:gd name="connsiteY9" fmla="*/ 2885776 h 2965680"/>
                <a:gd name="connsiteX10" fmla="*/ 2090553 w 3082718"/>
                <a:gd name="connsiteY10" fmla="*/ 2964698 h 2965680"/>
                <a:gd name="connsiteX11" fmla="*/ 1985181 w 3082718"/>
                <a:gd name="connsiteY11" fmla="*/ 2775298 h 2965680"/>
                <a:gd name="connsiteX12" fmla="*/ 1503536 w 3082718"/>
                <a:gd name="connsiteY12" fmla="*/ 2674523 h 2965680"/>
                <a:gd name="connsiteX13" fmla="*/ 1496017 w 3082718"/>
                <a:gd name="connsiteY13" fmla="*/ 2910125 h 2965680"/>
                <a:gd name="connsiteX14" fmla="*/ 886278 w 3082718"/>
                <a:gd name="connsiteY14" fmla="*/ 2965670 h 2965680"/>
                <a:gd name="connsiteX15" fmla="*/ 770516 w 3082718"/>
                <a:gd name="connsiteY15" fmla="*/ 2853044 h 2965680"/>
                <a:gd name="connsiteX16" fmla="*/ 762262 w 3082718"/>
                <a:gd name="connsiteY16" fmla="*/ 2251912 h 2965680"/>
                <a:gd name="connsiteX17" fmla="*/ 193335 w 3082718"/>
                <a:gd name="connsiteY17" fmla="*/ 2307632 h 2965680"/>
                <a:gd name="connsiteX18" fmla="*/ 406486 w 3082718"/>
                <a:gd name="connsiteY18" fmla="*/ 1571689 h 2965680"/>
                <a:gd name="connsiteX19" fmla="*/ 754950 w 3082718"/>
                <a:gd name="connsiteY19" fmla="*/ 1719381 h 2965680"/>
                <a:gd name="connsiteX20" fmla="*/ 744250 w 3082718"/>
                <a:gd name="connsiteY20" fmla="*/ 940165 h 2965680"/>
                <a:gd name="connsiteX21" fmla="*/ 856877 w 3082718"/>
                <a:gd name="connsiteY21" fmla="*/ 824403 h 2965680"/>
                <a:gd name="connsiteX22" fmla="*/ 1611696 w 3082718"/>
                <a:gd name="connsiteY22" fmla="*/ 814039 h 2965680"/>
                <a:gd name="connsiteX23" fmla="*/ 1595172 w 3082718"/>
                <a:gd name="connsiteY23" fmla="*/ 636914 h 2965680"/>
                <a:gd name="connsiteX0" fmla="*/ 1595172 w 3082718"/>
                <a:gd name="connsiteY0" fmla="*/ 631803 h 2960569"/>
                <a:gd name="connsiteX1" fmla="*/ 2133428 w 3082718"/>
                <a:gd name="connsiteY1" fmla="*/ 640230 h 2960569"/>
                <a:gd name="connsiteX2" fmla="*/ 2144565 w 3082718"/>
                <a:gd name="connsiteY2" fmla="*/ 801611 h 2960569"/>
                <a:gd name="connsiteX3" fmla="*/ 3010956 w 3082718"/>
                <a:gd name="connsiteY3" fmla="*/ 798691 h 2960569"/>
                <a:gd name="connsiteX4" fmla="*/ 3082145 w 3082718"/>
                <a:gd name="connsiteY4" fmla="*/ 902953 h 2960569"/>
                <a:gd name="connsiteX5" fmla="*/ 3082718 w 3082718"/>
                <a:gd name="connsiteY5" fmla="*/ 1535044 h 2960569"/>
                <a:gd name="connsiteX6" fmla="*/ 2708964 w 3082718"/>
                <a:gd name="connsiteY6" fmla="*/ 1680956 h 2960569"/>
                <a:gd name="connsiteX7" fmla="*/ 2676221 w 3082718"/>
                <a:gd name="connsiteY7" fmla="*/ 2246281 h 2960569"/>
                <a:gd name="connsiteX8" fmla="*/ 3026105 w 3082718"/>
                <a:gd name="connsiteY8" fmla="*/ 2748255 h 2960569"/>
                <a:gd name="connsiteX9" fmla="*/ 2904220 w 3082718"/>
                <a:gd name="connsiteY9" fmla="*/ 2880665 h 2960569"/>
                <a:gd name="connsiteX10" fmla="*/ 2090553 w 3082718"/>
                <a:gd name="connsiteY10" fmla="*/ 2959587 h 2960569"/>
                <a:gd name="connsiteX11" fmla="*/ 1985181 w 3082718"/>
                <a:gd name="connsiteY11" fmla="*/ 2770187 h 2960569"/>
                <a:gd name="connsiteX12" fmla="*/ 1503536 w 3082718"/>
                <a:gd name="connsiteY12" fmla="*/ 2669412 h 2960569"/>
                <a:gd name="connsiteX13" fmla="*/ 1496017 w 3082718"/>
                <a:gd name="connsiteY13" fmla="*/ 2905014 h 2960569"/>
                <a:gd name="connsiteX14" fmla="*/ 886278 w 3082718"/>
                <a:gd name="connsiteY14" fmla="*/ 2960559 h 2960569"/>
                <a:gd name="connsiteX15" fmla="*/ 770516 w 3082718"/>
                <a:gd name="connsiteY15" fmla="*/ 2847933 h 2960569"/>
                <a:gd name="connsiteX16" fmla="*/ 762262 w 3082718"/>
                <a:gd name="connsiteY16" fmla="*/ 2246801 h 2960569"/>
                <a:gd name="connsiteX17" fmla="*/ 193335 w 3082718"/>
                <a:gd name="connsiteY17" fmla="*/ 2302521 h 2960569"/>
                <a:gd name="connsiteX18" fmla="*/ 406486 w 3082718"/>
                <a:gd name="connsiteY18" fmla="*/ 1566578 h 2960569"/>
                <a:gd name="connsiteX19" fmla="*/ 754950 w 3082718"/>
                <a:gd name="connsiteY19" fmla="*/ 1714270 h 2960569"/>
                <a:gd name="connsiteX20" fmla="*/ 744250 w 3082718"/>
                <a:gd name="connsiteY20" fmla="*/ 935054 h 2960569"/>
                <a:gd name="connsiteX21" fmla="*/ 856877 w 3082718"/>
                <a:gd name="connsiteY21" fmla="*/ 819292 h 2960569"/>
                <a:gd name="connsiteX22" fmla="*/ 1611696 w 3082718"/>
                <a:gd name="connsiteY22" fmla="*/ 808928 h 2960569"/>
                <a:gd name="connsiteX23" fmla="*/ 1595172 w 3082718"/>
                <a:gd name="connsiteY23" fmla="*/ 631803 h 2960569"/>
                <a:gd name="connsiteX0" fmla="*/ 1595172 w 3082718"/>
                <a:gd name="connsiteY0" fmla="*/ 609883 h 2938649"/>
                <a:gd name="connsiteX1" fmla="*/ 2133428 w 3082718"/>
                <a:gd name="connsiteY1" fmla="*/ 618310 h 2938649"/>
                <a:gd name="connsiteX2" fmla="*/ 2144565 w 3082718"/>
                <a:gd name="connsiteY2" fmla="*/ 779691 h 2938649"/>
                <a:gd name="connsiteX3" fmla="*/ 3010956 w 3082718"/>
                <a:gd name="connsiteY3" fmla="*/ 776771 h 2938649"/>
                <a:gd name="connsiteX4" fmla="*/ 3082145 w 3082718"/>
                <a:gd name="connsiteY4" fmla="*/ 881033 h 2938649"/>
                <a:gd name="connsiteX5" fmla="*/ 3082718 w 3082718"/>
                <a:gd name="connsiteY5" fmla="*/ 1513124 h 2938649"/>
                <a:gd name="connsiteX6" fmla="*/ 2708964 w 3082718"/>
                <a:gd name="connsiteY6" fmla="*/ 1659036 h 2938649"/>
                <a:gd name="connsiteX7" fmla="*/ 2676221 w 3082718"/>
                <a:gd name="connsiteY7" fmla="*/ 2224361 h 2938649"/>
                <a:gd name="connsiteX8" fmla="*/ 3026105 w 3082718"/>
                <a:gd name="connsiteY8" fmla="*/ 2726335 h 2938649"/>
                <a:gd name="connsiteX9" fmla="*/ 2904220 w 3082718"/>
                <a:gd name="connsiteY9" fmla="*/ 2858745 h 2938649"/>
                <a:gd name="connsiteX10" fmla="*/ 2090553 w 3082718"/>
                <a:gd name="connsiteY10" fmla="*/ 2937667 h 2938649"/>
                <a:gd name="connsiteX11" fmla="*/ 1985181 w 3082718"/>
                <a:gd name="connsiteY11" fmla="*/ 2748267 h 2938649"/>
                <a:gd name="connsiteX12" fmla="*/ 1503536 w 3082718"/>
                <a:gd name="connsiteY12" fmla="*/ 2647492 h 2938649"/>
                <a:gd name="connsiteX13" fmla="*/ 1496017 w 3082718"/>
                <a:gd name="connsiteY13" fmla="*/ 2883094 h 2938649"/>
                <a:gd name="connsiteX14" fmla="*/ 886278 w 3082718"/>
                <a:gd name="connsiteY14" fmla="*/ 2938639 h 2938649"/>
                <a:gd name="connsiteX15" fmla="*/ 770516 w 3082718"/>
                <a:gd name="connsiteY15" fmla="*/ 2826013 h 2938649"/>
                <a:gd name="connsiteX16" fmla="*/ 762262 w 3082718"/>
                <a:gd name="connsiteY16" fmla="*/ 2224881 h 2938649"/>
                <a:gd name="connsiteX17" fmla="*/ 193335 w 3082718"/>
                <a:gd name="connsiteY17" fmla="*/ 2280601 h 2938649"/>
                <a:gd name="connsiteX18" fmla="*/ 406486 w 3082718"/>
                <a:gd name="connsiteY18" fmla="*/ 1544658 h 2938649"/>
                <a:gd name="connsiteX19" fmla="*/ 754950 w 3082718"/>
                <a:gd name="connsiteY19" fmla="*/ 1692350 h 2938649"/>
                <a:gd name="connsiteX20" fmla="*/ 744250 w 3082718"/>
                <a:gd name="connsiteY20" fmla="*/ 913134 h 2938649"/>
                <a:gd name="connsiteX21" fmla="*/ 856877 w 3082718"/>
                <a:gd name="connsiteY21" fmla="*/ 797372 h 2938649"/>
                <a:gd name="connsiteX22" fmla="*/ 1611696 w 3082718"/>
                <a:gd name="connsiteY22" fmla="*/ 787008 h 2938649"/>
                <a:gd name="connsiteX23" fmla="*/ 1595172 w 3082718"/>
                <a:gd name="connsiteY23" fmla="*/ 609883 h 2938649"/>
                <a:gd name="connsiteX0" fmla="*/ 1595172 w 3082718"/>
                <a:gd name="connsiteY0" fmla="*/ 623489 h 2952255"/>
                <a:gd name="connsiteX1" fmla="*/ 2133428 w 3082718"/>
                <a:gd name="connsiteY1" fmla="*/ 631916 h 2952255"/>
                <a:gd name="connsiteX2" fmla="*/ 2144565 w 3082718"/>
                <a:gd name="connsiteY2" fmla="*/ 793297 h 2952255"/>
                <a:gd name="connsiteX3" fmla="*/ 3010956 w 3082718"/>
                <a:gd name="connsiteY3" fmla="*/ 790377 h 2952255"/>
                <a:gd name="connsiteX4" fmla="*/ 3082145 w 3082718"/>
                <a:gd name="connsiteY4" fmla="*/ 894639 h 2952255"/>
                <a:gd name="connsiteX5" fmla="*/ 3082718 w 3082718"/>
                <a:gd name="connsiteY5" fmla="*/ 1526730 h 2952255"/>
                <a:gd name="connsiteX6" fmla="*/ 2708964 w 3082718"/>
                <a:gd name="connsiteY6" fmla="*/ 1672642 h 2952255"/>
                <a:gd name="connsiteX7" fmla="*/ 2676221 w 3082718"/>
                <a:gd name="connsiteY7" fmla="*/ 2237967 h 2952255"/>
                <a:gd name="connsiteX8" fmla="*/ 3026105 w 3082718"/>
                <a:gd name="connsiteY8" fmla="*/ 2739941 h 2952255"/>
                <a:gd name="connsiteX9" fmla="*/ 2904220 w 3082718"/>
                <a:gd name="connsiteY9" fmla="*/ 2872351 h 2952255"/>
                <a:gd name="connsiteX10" fmla="*/ 2090553 w 3082718"/>
                <a:gd name="connsiteY10" fmla="*/ 2951273 h 2952255"/>
                <a:gd name="connsiteX11" fmla="*/ 1985181 w 3082718"/>
                <a:gd name="connsiteY11" fmla="*/ 2761873 h 2952255"/>
                <a:gd name="connsiteX12" fmla="*/ 1503536 w 3082718"/>
                <a:gd name="connsiteY12" fmla="*/ 2661098 h 2952255"/>
                <a:gd name="connsiteX13" fmla="*/ 1496017 w 3082718"/>
                <a:gd name="connsiteY13" fmla="*/ 2896700 h 2952255"/>
                <a:gd name="connsiteX14" fmla="*/ 886278 w 3082718"/>
                <a:gd name="connsiteY14" fmla="*/ 2952245 h 2952255"/>
                <a:gd name="connsiteX15" fmla="*/ 770516 w 3082718"/>
                <a:gd name="connsiteY15" fmla="*/ 2839619 h 2952255"/>
                <a:gd name="connsiteX16" fmla="*/ 762262 w 3082718"/>
                <a:gd name="connsiteY16" fmla="*/ 2238487 h 2952255"/>
                <a:gd name="connsiteX17" fmla="*/ 193335 w 3082718"/>
                <a:gd name="connsiteY17" fmla="*/ 2294207 h 2952255"/>
                <a:gd name="connsiteX18" fmla="*/ 406486 w 3082718"/>
                <a:gd name="connsiteY18" fmla="*/ 1558264 h 2952255"/>
                <a:gd name="connsiteX19" fmla="*/ 754950 w 3082718"/>
                <a:gd name="connsiteY19" fmla="*/ 1705956 h 2952255"/>
                <a:gd name="connsiteX20" fmla="*/ 744250 w 3082718"/>
                <a:gd name="connsiteY20" fmla="*/ 926740 h 2952255"/>
                <a:gd name="connsiteX21" fmla="*/ 856877 w 3082718"/>
                <a:gd name="connsiteY21" fmla="*/ 810978 h 2952255"/>
                <a:gd name="connsiteX22" fmla="*/ 1611696 w 3082718"/>
                <a:gd name="connsiteY22" fmla="*/ 800614 h 2952255"/>
                <a:gd name="connsiteX23" fmla="*/ 1595172 w 3082718"/>
                <a:gd name="connsiteY23" fmla="*/ 623489 h 2952255"/>
                <a:gd name="connsiteX0" fmla="*/ 1595172 w 3082718"/>
                <a:gd name="connsiteY0" fmla="*/ 619222 h 2947988"/>
                <a:gd name="connsiteX1" fmla="*/ 2133428 w 3082718"/>
                <a:gd name="connsiteY1" fmla="*/ 627649 h 2947988"/>
                <a:gd name="connsiteX2" fmla="*/ 2144565 w 3082718"/>
                <a:gd name="connsiteY2" fmla="*/ 789030 h 2947988"/>
                <a:gd name="connsiteX3" fmla="*/ 3010956 w 3082718"/>
                <a:gd name="connsiteY3" fmla="*/ 786110 h 2947988"/>
                <a:gd name="connsiteX4" fmla="*/ 3082145 w 3082718"/>
                <a:gd name="connsiteY4" fmla="*/ 890372 h 2947988"/>
                <a:gd name="connsiteX5" fmla="*/ 3082718 w 3082718"/>
                <a:gd name="connsiteY5" fmla="*/ 1522463 h 2947988"/>
                <a:gd name="connsiteX6" fmla="*/ 2708964 w 3082718"/>
                <a:gd name="connsiteY6" fmla="*/ 1668375 h 2947988"/>
                <a:gd name="connsiteX7" fmla="*/ 2676221 w 3082718"/>
                <a:gd name="connsiteY7" fmla="*/ 2233700 h 2947988"/>
                <a:gd name="connsiteX8" fmla="*/ 3026105 w 3082718"/>
                <a:gd name="connsiteY8" fmla="*/ 2735674 h 2947988"/>
                <a:gd name="connsiteX9" fmla="*/ 2904220 w 3082718"/>
                <a:gd name="connsiteY9" fmla="*/ 2868084 h 2947988"/>
                <a:gd name="connsiteX10" fmla="*/ 2090553 w 3082718"/>
                <a:gd name="connsiteY10" fmla="*/ 2947006 h 2947988"/>
                <a:gd name="connsiteX11" fmla="*/ 1985181 w 3082718"/>
                <a:gd name="connsiteY11" fmla="*/ 2757606 h 2947988"/>
                <a:gd name="connsiteX12" fmla="*/ 1503536 w 3082718"/>
                <a:gd name="connsiteY12" fmla="*/ 2656831 h 2947988"/>
                <a:gd name="connsiteX13" fmla="*/ 1496017 w 3082718"/>
                <a:gd name="connsiteY13" fmla="*/ 2892433 h 2947988"/>
                <a:gd name="connsiteX14" fmla="*/ 886278 w 3082718"/>
                <a:gd name="connsiteY14" fmla="*/ 2947978 h 2947988"/>
                <a:gd name="connsiteX15" fmla="*/ 770516 w 3082718"/>
                <a:gd name="connsiteY15" fmla="*/ 2835352 h 2947988"/>
                <a:gd name="connsiteX16" fmla="*/ 762262 w 3082718"/>
                <a:gd name="connsiteY16" fmla="*/ 2234220 h 2947988"/>
                <a:gd name="connsiteX17" fmla="*/ 193335 w 3082718"/>
                <a:gd name="connsiteY17" fmla="*/ 2289940 h 2947988"/>
                <a:gd name="connsiteX18" fmla="*/ 406486 w 3082718"/>
                <a:gd name="connsiteY18" fmla="*/ 1553997 h 2947988"/>
                <a:gd name="connsiteX19" fmla="*/ 754950 w 3082718"/>
                <a:gd name="connsiteY19" fmla="*/ 1701689 h 2947988"/>
                <a:gd name="connsiteX20" fmla="*/ 744250 w 3082718"/>
                <a:gd name="connsiteY20" fmla="*/ 922473 h 2947988"/>
                <a:gd name="connsiteX21" fmla="*/ 856877 w 3082718"/>
                <a:gd name="connsiteY21" fmla="*/ 806711 h 2947988"/>
                <a:gd name="connsiteX22" fmla="*/ 1611696 w 3082718"/>
                <a:gd name="connsiteY22" fmla="*/ 796347 h 2947988"/>
                <a:gd name="connsiteX23" fmla="*/ 1595172 w 3082718"/>
                <a:gd name="connsiteY23" fmla="*/ 619222 h 29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2718" h="2947988">
                  <a:moveTo>
                    <a:pt x="1595172" y="619222"/>
                  </a:moveTo>
                  <a:cubicBezTo>
                    <a:pt x="1140934" y="-222262"/>
                    <a:pt x="2618369" y="-193144"/>
                    <a:pt x="2133428" y="627649"/>
                  </a:cubicBezTo>
                  <a:cubicBezTo>
                    <a:pt x="2089786" y="723529"/>
                    <a:pt x="2125299" y="763324"/>
                    <a:pt x="2144565" y="789030"/>
                  </a:cubicBezTo>
                  <a:lnTo>
                    <a:pt x="3010956" y="786110"/>
                  </a:lnTo>
                  <a:cubicBezTo>
                    <a:pt x="3049138" y="786820"/>
                    <a:pt x="3086983" y="846125"/>
                    <a:pt x="3082145" y="890372"/>
                  </a:cubicBezTo>
                  <a:lnTo>
                    <a:pt x="3082718" y="1522463"/>
                  </a:lnTo>
                  <a:cubicBezTo>
                    <a:pt x="3076885" y="1719120"/>
                    <a:pt x="2920875" y="1780379"/>
                    <a:pt x="2708964" y="1668375"/>
                  </a:cubicBezTo>
                  <a:cubicBezTo>
                    <a:pt x="2119227" y="1484573"/>
                    <a:pt x="2280734" y="2438781"/>
                    <a:pt x="2676221" y="2233700"/>
                  </a:cubicBezTo>
                  <a:cubicBezTo>
                    <a:pt x="2801201" y="2207302"/>
                    <a:pt x="3193406" y="1872195"/>
                    <a:pt x="3026105" y="2735674"/>
                  </a:cubicBezTo>
                  <a:cubicBezTo>
                    <a:pt x="3016603" y="2800159"/>
                    <a:pt x="2980271" y="2857675"/>
                    <a:pt x="2904220" y="2868084"/>
                  </a:cubicBezTo>
                  <a:lnTo>
                    <a:pt x="2090553" y="2947006"/>
                  </a:lnTo>
                  <a:cubicBezTo>
                    <a:pt x="1935022" y="2950102"/>
                    <a:pt x="1914774" y="2857327"/>
                    <a:pt x="1985181" y="2757606"/>
                  </a:cubicBezTo>
                  <a:cubicBezTo>
                    <a:pt x="2385626" y="2227080"/>
                    <a:pt x="1330371" y="2061024"/>
                    <a:pt x="1503536" y="2656831"/>
                  </a:cubicBezTo>
                  <a:cubicBezTo>
                    <a:pt x="1568915" y="2789517"/>
                    <a:pt x="1598893" y="2843908"/>
                    <a:pt x="1496017" y="2892433"/>
                  </a:cubicBezTo>
                  <a:cubicBezTo>
                    <a:pt x="1393141" y="2940958"/>
                    <a:pt x="982847" y="2929416"/>
                    <a:pt x="886278" y="2947978"/>
                  </a:cubicBezTo>
                  <a:cubicBezTo>
                    <a:pt x="823210" y="2948844"/>
                    <a:pt x="771382" y="2898420"/>
                    <a:pt x="770516" y="2835352"/>
                  </a:cubicBezTo>
                  <a:lnTo>
                    <a:pt x="762262" y="2234220"/>
                  </a:lnTo>
                  <a:cubicBezTo>
                    <a:pt x="646848" y="2023001"/>
                    <a:pt x="498825" y="2481126"/>
                    <a:pt x="193335" y="2289940"/>
                  </a:cubicBezTo>
                  <a:cubicBezTo>
                    <a:pt x="-162064" y="2079692"/>
                    <a:pt x="9829" y="1537688"/>
                    <a:pt x="406486" y="1553997"/>
                  </a:cubicBezTo>
                  <a:cubicBezTo>
                    <a:pt x="592096" y="1579816"/>
                    <a:pt x="654705" y="1769519"/>
                    <a:pt x="754950" y="1701689"/>
                  </a:cubicBezTo>
                  <a:lnTo>
                    <a:pt x="744250" y="922473"/>
                  </a:lnTo>
                  <a:cubicBezTo>
                    <a:pt x="743384" y="859405"/>
                    <a:pt x="793809" y="807577"/>
                    <a:pt x="856877" y="806711"/>
                  </a:cubicBezTo>
                  <a:lnTo>
                    <a:pt x="1611696" y="796347"/>
                  </a:lnTo>
                  <a:cubicBezTo>
                    <a:pt x="1672148" y="752488"/>
                    <a:pt x="1618727" y="630116"/>
                    <a:pt x="1595172" y="619222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E82FFB-74EC-3E4F-8810-9DA420243295}"/>
              </a:ext>
            </a:extLst>
          </p:cNvPr>
          <p:cNvGrpSpPr/>
          <p:nvPr/>
        </p:nvGrpSpPr>
        <p:grpSpPr>
          <a:xfrm>
            <a:off x="4010768" y="1982657"/>
            <a:ext cx="972009" cy="972005"/>
            <a:chOff x="2639344" y="2410029"/>
            <a:chExt cx="887589" cy="887586"/>
          </a:xfrm>
        </p:grpSpPr>
        <p:sp>
          <p:nvSpPr>
            <p:cNvPr id="33" name="Flowchart: Connector 91">
              <a:extLst>
                <a:ext uri="{FF2B5EF4-FFF2-40B4-BE49-F238E27FC236}">
                  <a16:creationId xmlns:a16="http://schemas.microsoft.com/office/drawing/2014/main" id="{B291E369-CAEA-A541-8B8B-6FEB1038A3FB}"/>
                </a:ext>
              </a:extLst>
            </p:cNvPr>
            <p:cNvSpPr/>
            <p:nvPr/>
          </p:nvSpPr>
          <p:spPr>
            <a:xfrm>
              <a:off x="2639344" y="2410029"/>
              <a:ext cx="887589" cy="887586"/>
            </a:xfrm>
            <a:prstGeom prst="flowChartConnector">
              <a:avLst/>
            </a:prstGeom>
            <a:solidFill>
              <a:srgbClr val="AB4D7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D7FFAC-A7EC-6A42-92B1-1158E71EB9CC}"/>
                </a:ext>
              </a:extLst>
            </p:cNvPr>
            <p:cNvGrpSpPr/>
            <p:nvPr/>
          </p:nvGrpSpPr>
          <p:grpSpPr>
            <a:xfrm>
              <a:off x="2906566" y="2674742"/>
              <a:ext cx="353144" cy="358160"/>
              <a:chOff x="1851455" y="318110"/>
              <a:chExt cx="5790885" cy="5873140"/>
            </a:xfrm>
            <a:solidFill>
              <a:schemeClr val="bg1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ED505A5-A375-B246-9A8F-C076BCD6C7C7}"/>
                  </a:ext>
                </a:extLst>
              </p:cNvPr>
              <p:cNvSpPr/>
              <p:nvPr/>
            </p:nvSpPr>
            <p:spPr>
              <a:xfrm>
                <a:off x="3019198" y="1590227"/>
                <a:ext cx="3395905" cy="3477071"/>
              </a:xfrm>
              <a:custGeom>
                <a:avLst/>
                <a:gdLst>
                  <a:gd name="connsiteX0" fmla="*/ 1616352 w 3395905"/>
                  <a:gd name="connsiteY0" fmla="*/ 1776 h 3477071"/>
                  <a:gd name="connsiteX1" fmla="*/ 3048227 w 3395905"/>
                  <a:gd name="connsiteY1" fmla="*/ 648146 h 3477071"/>
                  <a:gd name="connsiteX2" fmla="*/ 3029177 w 3395905"/>
                  <a:gd name="connsiteY2" fmla="*/ 2724596 h 3477071"/>
                  <a:gd name="connsiteX3" fmla="*/ 2505302 w 3395905"/>
                  <a:gd name="connsiteY3" fmla="*/ 3467546 h 3477071"/>
                  <a:gd name="connsiteX4" fmla="*/ 2093211 w 3395905"/>
                  <a:gd name="connsiteY4" fmla="*/ 3470014 h 3477071"/>
                  <a:gd name="connsiteX5" fmla="*/ 2095724 w 3395905"/>
                  <a:gd name="connsiteY5" fmla="*/ 3419347 h 3477071"/>
                  <a:gd name="connsiteX6" fmla="*/ 2496295 w 3395905"/>
                  <a:gd name="connsiteY6" fmla="*/ 2657923 h 3477071"/>
                  <a:gd name="connsiteX7" fmla="*/ 2972545 w 3395905"/>
                  <a:gd name="connsiteY7" fmla="*/ 1543498 h 3477071"/>
                  <a:gd name="connsiteX8" fmla="*/ 791320 w 3395905"/>
                  <a:gd name="connsiteY8" fmla="*/ 743398 h 3477071"/>
                  <a:gd name="connsiteX9" fmla="*/ 943720 w 3395905"/>
                  <a:gd name="connsiteY9" fmla="*/ 2686498 h 3477071"/>
                  <a:gd name="connsiteX10" fmla="*/ 1294936 w 3395905"/>
                  <a:gd name="connsiteY10" fmla="*/ 3458860 h 3477071"/>
                  <a:gd name="connsiteX11" fmla="*/ 1293768 w 3395905"/>
                  <a:gd name="connsiteY11" fmla="*/ 3474801 h 3477071"/>
                  <a:gd name="connsiteX12" fmla="*/ 914627 w 3395905"/>
                  <a:gd name="connsiteY12" fmla="*/ 3477071 h 3477071"/>
                  <a:gd name="connsiteX13" fmla="*/ 314552 w 3395905"/>
                  <a:gd name="connsiteY13" fmla="*/ 2619821 h 3477071"/>
                  <a:gd name="connsiteX14" fmla="*/ 486002 w 3395905"/>
                  <a:gd name="connsiteY14" fmla="*/ 514796 h 3477071"/>
                  <a:gd name="connsiteX15" fmla="*/ 1616352 w 3395905"/>
                  <a:gd name="connsiteY15" fmla="*/ 1776 h 3477071"/>
                  <a:gd name="connsiteX0" fmla="*/ 1616352 w 3395905"/>
                  <a:gd name="connsiteY0" fmla="*/ 1776 h 3477071"/>
                  <a:gd name="connsiteX1" fmla="*/ 3048227 w 3395905"/>
                  <a:gd name="connsiteY1" fmla="*/ 648146 h 3477071"/>
                  <a:gd name="connsiteX2" fmla="*/ 3029177 w 3395905"/>
                  <a:gd name="connsiteY2" fmla="*/ 2724596 h 3477071"/>
                  <a:gd name="connsiteX3" fmla="*/ 2505302 w 3395905"/>
                  <a:gd name="connsiteY3" fmla="*/ 3467546 h 3477071"/>
                  <a:gd name="connsiteX4" fmla="*/ 2093211 w 3395905"/>
                  <a:gd name="connsiteY4" fmla="*/ 3470014 h 3477071"/>
                  <a:gd name="connsiteX5" fmla="*/ 2095724 w 3395905"/>
                  <a:gd name="connsiteY5" fmla="*/ 3419347 h 3477071"/>
                  <a:gd name="connsiteX6" fmla="*/ 2496295 w 3395905"/>
                  <a:gd name="connsiteY6" fmla="*/ 2657923 h 3477071"/>
                  <a:gd name="connsiteX7" fmla="*/ 2972545 w 3395905"/>
                  <a:gd name="connsiteY7" fmla="*/ 1543498 h 3477071"/>
                  <a:gd name="connsiteX8" fmla="*/ 791320 w 3395905"/>
                  <a:gd name="connsiteY8" fmla="*/ 743398 h 3477071"/>
                  <a:gd name="connsiteX9" fmla="*/ 943720 w 3395905"/>
                  <a:gd name="connsiteY9" fmla="*/ 2686498 h 3477071"/>
                  <a:gd name="connsiteX10" fmla="*/ 1294936 w 3395905"/>
                  <a:gd name="connsiteY10" fmla="*/ 3458860 h 3477071"/>
                  <a:gd name="connsiteX11" fmla="*/ 1293768 w 3395905"/>
                  <a:gd name="connsiteY11" fmla="*/ 3474801 h 3477071"/>
                  <a:gd name="connsiteX12" fmla="*/ 914627 w 3395905"/>
                  <a:gd name="connsiteY12" fmla="*/ 3477071 h 3477071"/>
                  <a:gd name="connsiteX13" fmla="*/ 314552 w 3395905"/>
                  <a:gd name="connsiteY13" fmla="*/ 2619821 h 3477071"/>
                  <a:gd name="connsiteX14" fmla="*/ 486002 w 3395905"/>
                  <a:gd name="connsiteY14" fmla="*/ 514796 h 3477071"/>
                  <a:gd name="connsiteX15" fmla="*/ 1616352 w 3395905"/>
                  <a:gd name="connsiteY15" fmla="*/ 1776 h 3477071"/>
                  <a:gd name="connsiteX0" fmla="*/ 1616352 w 3395905"/>
                  <a:gd name="connsiteY0" fmla="*/ 1776 h 3570495"/>
                  <a:gd name="connsiteX1" fmla="*/ 3048227 w 3395905"/>
                  <a:gd name="connsiteY1" fmla="*/ 648146 h 3570495"/>
                  <a:gd name="connsiteX2" fmla="*/ 3029177 w 3395905"/>
                  <a:gd name="connsiteY2" fmla="*/ 2724596 h 3570495"/>
                  <a:gd name="connsiteX3" fmla="*/ 2505302 w 3395905"/>
                  <a:gd name="connsiteY3" fmla="*/ 3467546 h 3570495"/>
                  <a:gd name="connsiteX4" fmla="*/ 2093211 w 3395905"/>
                  <a:gd name="connsiteY4" fmla="*/ 3470014 h 3570495"/>
                  <a:gd name="connsiteX5" fmla="*/ 2095724 w 3395905"/>
                  <a:gd name="connsiteY5" fmla="*/ 3419347 h 3570495"/>
                  <a:gd name="connsiteX6" fmla="*/ 2496295 w 3395905"/>
                  <a:gd name="connsiteY6" fmla="*/ 2657923 h 3570495"/>
                  <a:gd name="connsiteX7" fmla="*/ 2972545 w 3395905"/>
                  <a:gd name="connsiteY7" fmla="*/ 1543498 h 3570495"/>
                  <a:gd name="connsiteX8" fmla="*/ 791320 w 3395905"/>
                  <a:gd name="connsiteY8" fmla="*/ 743398 h 3570495"/>
                  <a:gd name="connsiteX9" fmla="*/ 943720 w 3395905"/>
                  <a:gd name="connsiteY9" fmla="*/ 2686498 h 3570495"/>
                  <a:gd name="connsiteX10" fmla="*/ 1294936 w 3395905"/>
                  <a:gd name="connsiteY10" fmla="*/ 3458860 h 3570495"/>
                  <a:gd name="connsiteX11" fmla="*/ 914627 w 3395905"/>
                  <a:gd name="connsiteY11" fmla="*/ 3477071 h 3570495"/>
                  <a:gd name="connsiteX12" fmla="*/ 314552 w 3395905"/>
                  <a:gd name="connsiteY12" fmla="*/ 2619821 h 3570495"/>
                  <a:gd name="connsiteX13" fmla="*/ 486002 w 3395905"/>
                  <a:gd name="connsiteY13" fmla="*/ 514796 h 3570495"/>
                  <a:gd name="connsiteX14" fmla="*/ 1616352 w 3395905"/>
                  <a:gd name="connsiteY14" fmla="*/ 1776 h 3570495"/>
                  <a:gd name="connsiteX0" fmla="*/ 1616352 w 3395905"/>
                  <a:gd name="connsiteY0" fmla="*/ 1776 h 3570495"/>
                  <a:gd name="connsiteX1" fmla="*/ 3048227 w 3395905"/>
                  <a:gd name="connsiteY1" fmla="*/ 648146 h 3570495"/>
                  <a:gd name="connsiteX2" fmla="*/ 3029177 w 3395905"/>
                  <a:gd name="connsiteY2" fmla="*/ 2724596 h 3570495"/>
                  <a:gd name="connsiteX3" fmla="*/ 2505302 w 3395905"/>
                  <a:gd name="connsiteY3" fmla="*/ 3467546 h 3570495"/>
                  <a:gd name="connsiteX4" fmla="*/ 2093211 w 3395905"/>
                  <a:gd name="connsiteY4" fmla="*/ 3470014 h 3570495"/>
                  <a:gd name="connsiteX5" fmla="*/ 2095724 w 3395905"/>
                  <a:gd name="connsiteY5" fmla="*/ 3419347 h 3570495"/>
                  <a:gd name="connsiteX6" fmla="*/ 2496295 w 3395905"/>
                  <a:gd name="connsiteY6" fmla="*/ 2657923 h 3570495"/>
                  <a:gd name="connsiteX7" fmla="*/ 2972545 w 3395905"/>
                  <a:gd name="connsiteY7" fmla="*/ 1543498 h 3570495"/>
                  <a:gd name="connsiteX8" fmla="*/ 791320 w 3395905"/>
                  <a:gd name="connsiteY8" fmla="*/ 743398 h 3570495"/>
                  <a:gd name="connsiteX9" fmla="*/ 943720 w 3395905"/>
                  <a:gd name="connsiteY9" fmla="*/ 2686498 h 3570495"/>
                  <a:gd name="connsiteX10" fmla="*/ 1294936 w 3395905"/>
                  <a:gd name="connsiteY10" fmla="*/ 3458860 h 3570495"/>
                  <a:gd name="connsiteX11" fmla="*/ 914627 w 3395905"/>
                  <a:gd name="connsiteY11" fmla="*/ 3477071 h 3570495"/>
                  <a:gd name="connsiteX12" fmla="*/ 314552 w 3395905"/>
                  <a:gd name="connsiteY12" fmla="*/ 2619821 h 3570495"/>
                  <a:gd name="connsiteX13" fmla="*/ 486002 w 3395905"/>
                  <a:gd name="connsiteY13" fmla="*/ 514796 h 3570495"/>
                  <a:gd name="connsiteX14" fmla="*/ 1616352 w 3395905"/>
                  <a:gd name="connsiteY14" fmla="*/ 1776 h 3570495"/>
                  <a:gd name="connsiteX0" fmla="*/ 1616352 w 3395905"/>
                  <a:gd name="connsiteY0" fmla="*/ 1776 h 3531005"/>
                  <a:gd name="connsiteX1" fmla="*/ 3048227 w 3395905"/>
                  <a:gd name="connsiteY1" fmla="*/ 648146 h 3531005"/>
                  <a:gd name="connsiteX2" fmla="*/ 3029177 w 3395905"/>
                  <a:gd name="connsiteY2" fmla="*/ 2724596 h 3531005"/>
                  <a:gd name="connsiteX3" fmla="*/ 2505302 w 3395905"/>
                  <a:gd name="connsiteY3" fmla="*/ 3467546 h 3531005"/>
                  <a:gd name="connsiteX4" fmla="*/ 2093211 w 3395905"/>
                  <a:gd name="connsiteY4" fmla="*/ 3470014 h 3531005"/>
                  <a:gd name="connsiteX5" fmla="*/ 2095724 w 3395905"/>
                  <a:gd name="connsiteY5" fmla="*/ 3419347 h 3531005"/>
                  <a:gd name="connsiteX6" fmla="*/ 2496295 w 3395905"/>
                  <a:gd name="connsiteY6" fmla="*/ 2657923 h 3531005"/>
                  <a:gd name="connsiteX7" fmla="*/ 2972545 w 3395905"/>
                  <a:gd name="connsiteY7" fmla="*/ 1543498 h 3531005"/>
                  <a:gd name="connsiteX8" fmla="*/ 791320 w 3395905"/>
                  <a:gd name="connsiteY8" fmla="*/ 743398 h 3531005"/>
                  <a:gd name="connsiteX9" fmla="*/ 943720 w 3395905"/>
                  <a:gd name="connsiteY9" fmla="*/ 2686498 h 3531005"/>
                  <a:gd name="connsiteX10" fmla="*/ 1294936 w 3395905"/>
                  <a:gd name="connsiteY10" fmla="*/ 3458860 h 3531005"/>
                  <a:gd name="connsiteX11" fmla="*/ 914627 w 3395905"/>
                  <a:gd name="connsiteY11" fmla="*/ 3477071 h 3531005"/>
                  <a:gd name="connsiteX12" fmla="*/ 314552 w 3395905"/>
                  <a:gd name="connsiteY12" fmla="*/ 2619821 h 3531005"/>
                  <a:gd name="connsiteX13" fmla="*/ 486002 w 3395905"/>
                  <a:gd name="connsiteY13" fmla="*/ 514796 h 3531005"/>
                  <a:gd name="connsiteX14" fmla="*/ 1616352 w 3395905"/>
                  <a:gd name="connsiteY14" fmla="*/ 1776 h 3531005"/>
                  <a:gd name="connsiteX0" fmla="*/ 1616352 w 3395905"/>
                  <a:gd name="connsiteY0" fmla="*/ 1776 h 3477071"/>
                  <a:gd name="connsiteX1" fmla="*/ 3048227 w 3395905"/>
                  <a:gd name="connsiteY1" fmla="*/ 648146 h 3477071"/>
                  <a:gd name="connsiteX2" fmla="*/ 3029177 w 3395905"/>
                  <a:gd name="connsiteY2" fmla="*/ 2724596 h 3477071"/>
                  <a:gd name="connsiteX3" fmla="*/ 2505302 w 3395905"/>
                  <a:gd name="connsiteY3" fmla="*/ 3467546 h 3477071"/>
                  <a:gd name="connsiteX4" fmla="*/ 2093211 w 3395905"/>
                  <a:gd name="connsiteY4" fmla="*/ 3470014 h 3477071"/>
                  <a:gd name="connsiteX5" fmla="*/ 2095724 w 3395905"/>
                  <a:gd name="connsiteY5" fmla="*/ 3419347 h 3477071"/>
                  <a:gd name="connsiteX6" fmla="*/ 2496295 w 3395905"/>
                  <a:gd name="connsiteY6" fmla="*/ 2657923 h 3477071"/>
                  <a:gd name="connsiteX7" fmla="*/ 2972545 w 3395905"/>
                  <a:gd name="connsiteY7" fmla="*/ 1543498 h 3477071"/>
                  <a:gd name="connsiteX8" fmla="*/ 791320 w 3395905"/>
                  <a:gd name="connsiteY8" fmla="*/ 743398 h 3477071"/>
                  <a:gd name="connsiteX9" fmla="*/ 943720 w 3395905"/>
                  <a:gd name="connsiteY9" fmla="*/ 2686498 h 3477071"/>
                  <a:gd name="connsiteX10" fmla="*/ 1294936 w 3395905"/>
                  <a:gd name="connsiteY10" fmla="*/ 3458860 h 3477071"/>
                  <a:gd name="connsiteX11" fmla="*/ 914627 w 3395905"/>
                  <a:gd name="connsiteY11" fmla="*/ 3477071 h 3477071"/>
                  <a:gd name="connsiteX12" fmla="*/ 314552 w 3395905"/>
                  <a:gd name="connsiteY12" fmla="*/ 2619821 h 3477071"/>
                  <a:gd name="connsiteX13" fmla="*/ 486002 w 3395905"/>
                  <a:gd name="connsiteY13" fmla="*/ 514796 h 3477071"/>
                  <a:gd name="connsiteX14" fmla="*/ 1616352 w 3395905"/>
                  <a:gd name="connsiteY14" fmla="*/ 1776 h 3477071"/>
                  <a:gd name="connsiteX0" fmla="*/ 1616352 w 3395905"/>
                  <a:gd name="connsiteY0" fmla="*/ 1776 h 3477429"/>
                  <a:gd name="connsiteX1" fmla="*/ 3048227 w 3395905"/>
                  <a:gd name="connsiteY1" fmla="*/ 648146 h 3477429"/>
                  <a:gd name="connsiteX2" fmla="*/ 3029177 w 3395905"/>
                  <a:gd name="connsiteY2" fmla="*/ 2724596 h 3477429"/>
                  <a:gd name="connsiteX3" fmla="*/ 2505302 w 3395905"/>
                  <a:gd name="connsiteY3" fmla="*/ 3467546 h 3477429"/>
                  <a:gd name="connsiteX4" fmla="*/ 2093211 w 3395905"/>
                  <a:gd name="connsiteY4" fmla="*/ 3470014 h 3477429"/>
                  <a:gd name="connsiteX5" fmla="*/ 2095724 w 3395905"/>
                  <a:gd name="connsiteY5" fmla="*/ 3419347 h 3477429"/>
                  <a:gd name="connsiteX6" fmla="*/ 2496295 w 3395905"/>
                  <a:gd name="connsiteY6" fmla="*/ 2657923 h 3477429"/>
                  <a:gd name="connsiteX7" fmla="*/ 2972545 w 3395905"/>
                  <a:gd name="connsiteY7" fmla="*/ 1543498 h 3477429"/>
                  <a:gd name="connsiteX8" fmla="*/ 791320 w 3395905"/>
                  <a:gd name="connsiteY8" fmla="*/ 743398 h 3477429"/>
                  <a:gd name="connsiteX9" fmla="*/ 943720 w 3395905"/>
                  <a:gd name="connsiteY9" fmla="*/ 2686498 h 3477429"/>
                  <a:gd name="connsiteX10" fmla="*/ 1294936 w 3395905"/>
                  <a:gd name="connsiteY10" fmla="*/ 3458860 h 3477429"/>
                  <a:gd name="connsiteX11" fmla="*/ 914627 w 3395905"/>
                  <a:gd name="connsiteY11" fmla="*/ 3477071 h 3477429"/>
                  <a:gd name="connsiteX12" fmla="*/ 314552 w 3395905"/>
                  <a:gd name="connsiteY12" fmla="*/ 2619821 h 3477429"/>
                  <a:gd name="connsiteX13" fmla="*/ 486002 w 3395905"/>
                  <a:gd name="connsiteY13" fmla="*/ 514796 h 3477429"/>
                  <a:gd name="connsiteX14" fmla="*/ 1616352 w 3395905"/>
                  <a:gd name="connsiteY14" fmla="*/ 1776 h 3477429"/>
                  <a:gd name="connsiteX0" fmla="*/ 1616352 w 3395905"/>
                  <a:gd name="connsiteY0" fmla="*/ 1776 h 3477071"/>
                  <a:gd name="connsiteX1" fmla="*/ 3048227 w 3395905"/>
                  <a:gd name="connsiteY1" fmla="*/ 648146 h 3477071"/>
                  <a:gd name="connsiteX2" fmla="*/ 3029177 w 3395905"/>
                  <a:gd name="connsiteY2" fmla="*/ 2724596 h 3477071"/>
                  <a:gd name="connsiteX3" fmla="*/ 2505302 w 3395905"/>
                  <a:gd name="connsiteY3" fmla="*/ 3467546 h 3477071"/>
                  <a:gd name="connsiteX4" fmla="*/ 2093211 w 3395905"/>
                  <a:gd name="connsiteY4" fmla="*/ 3470014 h 3477071"/>
                  <a:gd name="connsiteX5" fmla="*/ 2095724 w 3395905"/>
                  <a:gd name="connsiteY5" fmla="*/ 3419347 h 3477071"/>
                  <a:gd name="connsiteX6" fmla="*/ 2496295 w 3395905"/>
                  <a:gd name="connsiteY6" fmla="*/ 2657923 h 3477071"/>
                  <a:gd name="connsiteX7" fmla="*/ 2972545 w 3395905"/>
                  <a:gd name="connsiteY7" fmla="*/ 1543498 h 3477071"/>
                  <a:gd name="connsiteX8" fmla="*/ 791320 w 3395905"/>
                  <a:gd name="connsiteY8" fmla="*/ 743398 h 3477071"/>
                  <a:gd name="connsiteX9" fmla="*/ 943720 w 3395905"/>
                  <a:gd name="connsiteY9" fmla="*/ 2686498 h 3477071"/>
                  <a:gd name="connsiteX10" fmla="*/ 1294936 w 3395905"/>
                  <a:gd name="connsiteY10" fmla="*/ 3458860 h 3477071"/>
                  <a:gd name="connsiteX11" fmla="*/ 914627 w 3395905"/>
                  <a:gd name="connsiteY11" fmla="*/ 3477071 h 3477071"/>
                  <a:gd name="connsiteX12" fmla="*/ 314552 w 3395905"/>
                  <a:gd name="connsiteY12" fmla="*/ 2619821 h 3477071"/>
                  <a:gd name="connsiteX13" fmla="*/ 486002 w 3395905"/>
                  <a:gd name="connsiteY13" fmla="*/ 514796 h 3477071"/>
                  <a:gd name="connsiteX14" fmla="*/ 1616352 w 3395905"/>
                  <a:gd name="connsiteY14" fmla="*/ 1776 h 3477071"/>
                  <a:gd name="connsiteX0" fmla="*/ 1616352 w 3395905"/>
                  <a:gd name="connsiteY0" fmla="*/ 1776 h 3477071"/>
                  <a:gd name="connsiteX1" fmla="*/ 3048227 w 3395905"/>
                  <a:gd name="connsiteY1" fmla="*/ 648146 h 3477071"/>
                  <a:gd name="connsiteX2" fmla="*/ 3029177 w 3395905"/>
                  <a:gd name="connsiteY2" fmla="*/ 2724596 h 3477071"/>
                  <a:gd name="connsiteX3" fmla="*/ 2505302 w 3395905"/>
                  <a:gd name="connsiteY3" fmla="*/ 3467546 h 3477071"/>
                  <a:gd name="connsiteX4" fmla="*/ 2093211 w 3395905"/>
                  <a:gd name="connsiteY4" fmla="*/ 3470014 h 3477071"/>
                  <a:gd name="connsiteX5" fmla="*/ 2095724 w 3395905"/>
                  <a:gd name="connsiteY5" fmla="*/ 3419347 h 3477071"/>
                  <a:gd name="connsiteX6" fmla="*/ 2496295 w 3395905"/>
                  <a:gd name="connsiteY6" fmla="*/ 2657923 h 3477071"/>
                  <a:gd name="connsiteX7" fmla="*/ 2972545 w 3395905"/>
                  <a:gd name="connsiteY7" fmla="*/ 1543498 h 3477071"/>
                  <a:gd name="connsiteX8" fmla="*/ 791320 w 3395905"/>
                  <a:gd name="connsiteY8" fmla="*/ 743398 h 3477071"/>
                  <a:gd name="connsiteX9" fmla="*/ 943720 w 3395905"/>
                  <a:gd name="connsiteY9" fmla="*/ 2686498 h 3477071"/>
                  <a:gd name="connsiteX10" fmla="*/ 1294936 w 3395905"/>
                  <a:gd name="connsiteY10" fmla="*/ 3458860 h 3477071"/>
                  <a:gd name="connsiteX11" fmla="*/ 914627 w 3395905"/>
                  <a:gd name="connsiteY11" fmla="*/ 3477071 h 3477071"/>
                  <a:gd name="connsiteX12" fmla="*/ 314552 w 3395905"/>
                  <a:gd name="connsiteY12" fmla="*/ 2619821 h 3477071"/>
                  <a:gd name="connsiteX13" fmla="*/ 486002 w 3395905"/>
                  <a:gd name="connsiteY13" fmla="*/ 514796 h 3477071"/>
                  <a:gd name="connsiteX14" fmla="*/ 1616352 w 3395905"/>
                  <a:gd name="connsiteY14" fmla="*/ 1776 h 3477071"/>
                  <a:gd name="connsiteX0" fmla="*/ 1616352 w 3395905"/>
                  <a:gd name="connsiteY0" fmla="*/ 1776 h 3477071"/>
                  <a:gd name="connsiteX1" fmla="*/ 3048227 w 3395905"/>
                  <a:gd name="connsiteY1" fmla="*/ 648146 h 3477071"/>
                  <a:gd name="connsiteX2" fmla="*/ 3029177 w 3395905"/>
                  <a:gd name="connsiteY2" fmla="*/ 2724596 h 3477071"/>
                  <a:gd name="connsiteX3" fmla="*/ 2505302 w 3395905"/>
                  <a:gd name="connsiteY3" fmla="*/ 3467546 h 3477071"/>
                  <a:gd name="connsiteX4" fmla="*/ 2093211 w 3395905"/>
                  <a:gd name="connsiteY4" fmla="*/ 3470014 h 3477071"/>
                  <a:gd name="connsiteX5" fmla="*/ 2095724 w 3395905"/>
                  <a:gd name="connsiteY5" fmla="*/ 3419347 h 3477071"/>
                  <a:gd name="connsiteX6" fmla="*/ 2496295 w 3395905"/>
                  <a:gd name="connsiteY6" fmla="*/ 2657923 h 3477071"/>
                  <a:gd name="connsiteX7" fmla="*/ 2972545 w 3395905"/>
                  <a:gd name="connsiteY7" fmla="*/ 1543498 h 3477071"/>
                  <a:gd name="connsiteX8" fmla="*/ 791320 w 3395905"/>
                  <a:gd name="connsiteY8" fmla="*/ 743398 h 3477071"/>
                  <a:gd name="connsiteX9" fmla="*/ 943720 w 3395905"/>
                  <a:gd name="connsiteY9" fmla="*/ 2686498 h 3477071"/>
                  <a:gd name="connsiteX10" fmla="*/ 1294936 w 3395905"/>
                  <a:gd name="connsiteY10" fmla="*/ 3458860 h 3477071"/>
                  <a:gd name="connsiteX11" fmla="*/ 914627 w 3395905"/>
                  <a:gd name="connsiteY11" fmla="*/ 3477071 h 3477071"/>
                  <a:gd name="connsiteX12" fmla="*/ 314552 w 3395905"/>
                  <a:gd name="connsiteY12" fmla="*/ 2619821 h 3477071"/>
                  <a:gd name="connsiteX13" fmla="*/ 486002 w 3395905"/>
                  <a:gd name="connsiteY13" fmla="*/ 514796 h 3477071"/>
                  <a:gd name="connsiteX14" fmla="*/ 1616352 w 3395905"/>
                  <a:gd name="connsiteY14" fmla="*/ 1776 h 347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95905" h="3477071">
                    <a:moveTo>
                      <a:pt x="1616352" y="1776"/>
                    </a:moveTo>
                    <a:cubicBezTo>
                      <a:pt x="2153919" y="-22362"/>
                      <a:pt x="2703541" y="199876"/>
                      <a:pt x="3048227" y="648146"/>
                    </a:cubicBezTo>
                    <a:cubicBezTo>
                      <a:pt x="3499077" y="1206946"/>
                      <a:pt x="3530827" y="2041971"/>
                      <a:pt x="3029177" y="2724596"/>
                    </a:cubicBezTo>
                    <a:cubicBezTo>
                      <a:pt x="2838677" y="2962721"/>
                      <a:pt x="2562452" y="3038921"/>
                      <a:pt x="2505302" y="3467546"/>
                    </a:cubicBezTo>
                    <a:lnTo>
                      <a:pt x="2093211" y="3470014"/>
                    </a:lnTo>
                    <a:lnTo>
                      <a:pt x="2095724" y="3419347"/>
                    </a:lnTo>
                    <a:cubicBezTo>
                      <a:pt x="2136875" y="3026372"/>
                      <a:pt x="2312939" y="2838501"/>
                      <a:pt x="2496295" y="2657923"/>
                    </a:cubicBezTo>
                    <a:cubicBezTo>
                      <a:pt x="3026520" y="2181673"/>
                      <a:pt x="2966195" y="1791148"/>
                      <a:pt x="2972545" y="1543498"/>
                    </a:cubicBezTo>
                    <a:cubicBezTo>
                      <a:pt x="2874120" y="619573"/>
                      <a:pt x="1670795" y="-37652"/>
                      <a:pt x="791320" y="743398"/>
                    </a:cubicBezTo>
                    <a:cubicBezTo>
                      <a:pt x="7095" y="1654623"/>
                      <a:pt x="680195" y="2518223"/>
                      <a:pt x="943720" y="2686498"/>
                    </a:cubicBezTo>
                    <a:cubicBezTo>
                      <a:pt x="1163589" y="2867870"/>
                      <a:pt x="1297584" y="3219650"/>
                      <a:pt x="1294936" y="3458860"/>
                    </a:cubicBezTo>
                    <a:cubicBezTo>
                      <a:pt x="1061487" y="3476322"/>
                      <a:pt x="1068499" y="3464511"/>
                      <a:pt x="914627" y="3477071"/>
                    </a:cubicBezTo>
                    <a:cubicBezTo>
                      <a:pt x="879702" y="3092896"/>
                      <a:pt x="692377" y="3023046"/>
                      <a:pt x="314552" y="2619821"/>
                    </a:cubicBezTo>
                    <a:cubicBezTo>
                      <a:pt x="-72798" y="2156271"/>
                      <a:pt x="-193448" y="1197421"/>
                      <a:pt x="486002" y="514796"/>
                    </a:cubicBezTo>
                    <a:cubicBezTo>
                      <a:pt x="787429" y="188366"/>
                      <a:pt x="1198244" y="20550"/>
                      <a:pt x="1616352" y="17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85849E4-D6D5-1E43-832A-68E2DE5E00B9}"/>
                  </a:ext>
                </a:extLst>
              </p:cNvPr>
              <p:cNvSpPr/>
              <p:nvPr/>
            </p:nvSpPr>
            <p:spPr>
              <a:xfrm>
                <a:off x="3924300" y="5162551"/>
                <a:ext cx="1590676" cy="1028699"/>
              </a:xfrm>
              <a:custGeom>
                <a:avLst/>
                <a:gdLst>
                  <a:gd name="connsiteX0" fmla="*/ 0 w 1590676"/>
                  <a:gd name="connsiteY0" fmla="*/ 0 h 1028699"/>
                  <a:gd name="connsiteX1" fmla="*/ 1590675 w 1590676"/>
                  <a:gd name="connsiteY1" fmla="*/ 0 h 1028699"/>
                  <a:gd name="connsiteX2" fmla="*/ 1590676 w 1590676"/>
                  <a:gd name="connsiteY2" fmla="*/ 476250 h 1028699"/>
                  <a:gd name="connsiteX3" fmla="*/ 1068401 w 1590676"/>
                  <a:gd name="connsiteY3" fmla="*/ 869157 h 1028699"/>
                  <a:gd name="connsiteX4" fmla="*/ 1020103 w 1590676"/>
                  <a:gd name="connsiteY4" fmla="*/ 876058 h 1028699"/>
                  <a:gd name="connsiteX5" fmla="*/ 1013358 w 1590676"/>
                  <a:gd name="connsiteY5" fmla="*/ 909468 h 1028699"/>
                  <a:gd name="connsiteX6" fmla="*/ 833479 w 1590676"/>
                  <a:gd name="connsiteY6" fmla="*/ 1028699 h 1028699"/>
                  <a:gd name="connsiteX7" fmla="*/ 728620 w 1590676"/>
                  <a:gd name="connsiteY7" fmla="*/ 1028699 h 1028699"/>
                  <a:gd name="connsiteX8" fmla="*/ 548742 w 1590676"/>
                  <a:gd name="connsiteY8" fmla="*/ 909468 h 1028699"/>
                  <a:gd name="connsiteX9" fmla="*/ 538868 w 1590676"/>
                  <a:gd name="connsiteY9" fmla="*/ 860561 h 1028699"/>
                  <a:gd name="connsiteX10" fmla="*/ 528974 w 1590676"/>
                  <a:gd name="connsiteY10" fmla="*/ 858739 h 1028699"/>
                  <a:gd name="connsiteX11" fmla="*/ 1 w 1590676"/>
                  <a:gd name="connsiteY11" fmla="*/ 381000 h 1028699"/>
                  <a:gd name="connsiteX12" fmla="*/ 0 w 1590676"/>
                  <a:gd name="connsiteY12" fmla="*/ 0 h 102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90676" h="1028699">
                    <a:moveTo>
                      <a:pt x="0" y="0"/>
                    </a:moveTo>
                    <a:lnTo>
                      <a:pt x="1590675" y="0"/>
                    </a:lnTo>
                    <a:cubicBezTo>
                      <a:pt x="1590675" y="158750"/>
                      <a:pt x="1590676" y="317500"/>
                      <a:pt x="1590676" y="476250"/>
                    </a:cubicBezTo>
                    <a:cubicBezTo>
                      <a:pt x="1544837" y="682228"/>
                      <a:pt x="1328218" y="817215"/>
                      <a:pt x="1068401" y="869157"/>
                    </a:cubicBezTo>
                    <a:lnTo>
                      <a:pt x="1020103" y="876058"/>
                    </a:lnTo>
                    <a:lnTo>
                      <a:pt x="1013358" y="909468"/>
                    </a:lnTo>
                    <a:cubicBezTo>
                      <a:pt x="983722" y="979535"/>
                      <a:pt x="914342" y="1028699"/>
                      <a:pt x="833479" y="1028699"/>
                    </a:cubicBezTo>
                    <a:lnTo>
                      <a:pt x="728620" y="1028699"/>
                    </a:lnTo>
                    <a:cubicBezTo>
                      <a:pt x="647758" y="1028699"/>
                      <a:pt x="578378" y="979535"/>
                      <a:pt x="548742" y="909468"/>
                    </a:cubicBezTo>
                    <a:lnTo>
                      <a:pt x="538868" y="860561"/>
                    </a:lnTo>
                    <a:lnTo>
                      <a:pt x="528974" y="858739"/>
                    </a:lnTo>
                    <a:cubicBezTo>
                      <a:pt x="268264" y="794594"/>
                      <a:pt x="49412" y="639366"/>
                      <a:pt x="1" y="381000"/>
                    </a:cubicBezTo>
                    <a:cubicBezTo>
                      <a:pt x="1" y="254000"/>
                      <a:pt x="0" y="12700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96">
                <a:extLst>
                  <a:ext uri="{FF2B5EF4-FFF2-40B4-BE49-F238E27FC236}">
                    <a16:creationId xmlns:a16="http://schemas.microsoft.com/office/drawing/2014/main" id="{B7805794-A235-5447-825A-504D864D2738}"/>
                  </a:ext>
                </a:extLst>
              </p:cNvPr>
              <p:cNvSpPr/>
              <p:nvPr/>
            </p:nvSpPr>
            <p:spPr>
              <a:xfrm>
                <a:off x="4568109" y="318110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96">
                <a:extLst>
                  <a:ext uri="{FF2B5EF4-FFF2-40B4-BE49-F238E27FC236}">
                    <a16:creationId xmlns:a16="http://schemas.microsoft.com/office/drawing/2014/main" id="{1F1494D9-F67B-E048-9F4E-D676E69DF060}"/>
                  </a:ext>
                </a:extLst>
              </p:cNvPr>
              <p:cNvSpPr/>
              <p:nvPr/>
            </p:nvSpPr>
            <p:spPr>
              <a:xfrm rot="2580000">
                <a:off x="6186999" y="970844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96">
                <a:extLst>
                  <a:ext uri="{FF2B5EF4-FFF2-40B4-BE49-F238E27FC236}">
                    <a16:creationId xmlns:a16="http://schemas.microsoft.com/office/drawing/2014/main" id="{08D89910-547D-764E-8A9A-9B8853C93B3F}"/>
                  </a:ext>
                </a:extLst>
              </p:cNvPr>
              <p:cNvSpPr/>
              <p:nvPr/>
            </p:nvSpPr>
            <p:spPr>
              <a:xfrm rot="5340000">
                <a:off x="6925996" y="2624241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96">
                <a:extLst>
                  <a:ext uri="{FF2B5EF4-FFF2-40B4-BE49-F238E27FC236}">
                    <a16:creationId xmlns:a16="http://schemas.microsoft.com/office/drawing/2014/main" id="{39124E41-6137-8445-B418-1CC9B2FD3B9A}"/>
                  </a:ext>
                </a:extLst>
              </p:cNvPr>
              <p:cNvSpPr/>
              <p:nvPr/>
            </p:nvSpPr>
            <p:spPr>
              <a:xfrm rot="8040000">
                <a:off x="6250258" y="4260384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96">
                <a:extLst>
                  <a:ext uri="{FF2B5EF4-FFF2-40B4-BE49-F238E27FC236}">
                    <a16:creationId xmlns:a16="http://schemas.microsoft.com/office/drawing/2014/main" id="{73829873-4E60-A642-B278-5EFFE7E7C183}"/>
                  </a:ext>
                </a:extLst>
              </p:cNvPr>
              <p:cNvSpPr/>
              <p:nvPr/>
            </p:nvSpPr>
            <p:spPr>
              <a:xfrm rot="13500000">
                <a:off x="2883079" y="4274760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96">
                <a:extLst>
                  <a:ext uri="{FF2B5EF4-FFF2-40B4-BE49-F238E27FC236}">
                    <a16:creationId xmlns:a16="http://schemas.microsoft.com/office/drawing/2014/main" id="{E6DC2C16-C334-1F41-BCCC-0BED81794455}"/>
                  </a:ext>
                </a:extLst>
              </p:cNvPr>
              <p:cNvSpPr/>
              <p:nvPr/>
            </p:nvSpPr>
            <p:spPr>
              <a:xfrm rot="16200000">
                <a:off x="2190089" y="2650119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96">
                <a:extLst>
                  <a:ext uri="{FF2B5EF4-FFF2-40B4-BE49-F238E27FC236}">
                    <a16:creationId xmlns:a16="http://schemas.microsoft.com/office/drawing/2014/main" id="{DB24359E-3B3D-6B4A-A462-3AAE9B4DFC0B}"/>
                  </a:ext>
                </a:extLst>
              </p:cNvPr>
              <p:cNvSpPr/>
              <p:nvPr/>
            </p:nvSpPr>
            <p:spPr>
              <a:xfrm rot="18600000">
                <a:off x="2808315" y="990975"/>
                <a:ext cx="377709" cy="1054978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1028700"/>
                  <a:gd name="connsiteY0" fmla="*/ 133350 h 914400"/>
                  <a:gd name="connsiteX1" fmla="*/ 1028700 w 1028700"/>
                  <a:gd name="connsiteY1" fmla="*/ 0 h 914400"/>
                  <a:gd name="connsiteX2" fmla="*/ 1028700 w 1028700"/>
                  <a:gd name="connsiteY2" fmla="*/ 914400 h 914400"/>
                  <a:gd name="connsiteX3" fmla="*/ 114300 w 1028700"/>
                  <a:gd name="connsiteY3" fmla="*/ 914400 h 914400"/>
                  <a:gd name="connsiteX4" fmla="*/ 0 w 1028700"/>
                  <a:gd name="connsiteY4" fmla="*/ 133350 h 914400"/>
                  <a:gd name="connsiteX0" fmla="*/ 0 w 1028700"/>
                  <a:gd name="connsiteY0" fmla="*/ 0 h 781050"/>
                  <a:gd name="connsiteX1" fmla="*/ 371475 w 1028700"/>
                  <a:gd name="connsiteY1" fmla="*/ 0 h 781050"/>
                  <a:gd name="connsiteX2" fmla="*/ 1028700 w 1028700"/>
                  <a:gd name="connsiteY2" fmla="*/ 781050 h 781050"/>
                  <a:gd name="connsiteX3" fmla="*/ 114300 w 1028700"/>
                  <a:gd name="connsiteY3" fmla="*/ 781050 h 781050"/>
                  <a:gd name="connsiteX4" fmla="*/ 0 w 1028700"/>
                  <a:gd name="connsiteY4" fmla="*/ 0 h 781050"/>
                  <a:gd name="connsiteX0" fmla="*/ 0 w 371475"/>
                  <a:gd name="connsiteY0" fmla="*/ 0 h 781050"/>
                  <a:gd name="connsiteX1" fmla="*/ 371475 w 371475"/>
                  <a:gd name="connsiteY1" fmla="*/ 0 h 781050"/>
                  <a:gd name="connsiteX2" fmla="*/ 114300 w 371475"/>
                  <a:gd name="connsiteY2" fmla="*/ 781050 h 781050"/>
                  <a:gd name="connsiteX3" fmla="*/ 0 w 371475"/>
                  <a:gd name="connsiteY3" fmla="*/ 0 h 781050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76200 w 371475"/>
                  <a:gd name="connsiteY2" fmla="*/ 790575 h 790575"/>
                  <a:gd name="connsiteX3" fmla="*/ 0 w 371475"/>
                  <a:gd name="connsiteY3" fmla="*/ 0 h 790575"/>
                  <a:gd name="connsiteX0" fmla="*/ 0 w 371475"/>
                  <a:gd name="connsiteY0" fmla="*/ 0 h 790575"/>
                  <a:gd name="connsiteX1" fmla="*/ 371475 w 371475"/>
                  <a:gd name="connsiteY1" fmla="*/ 0 h 790575"/>
                  <a:gd name="connsiteX2" fmla="*/ 238126 w 371475"/>
                  <a:gd name="connsiteY2" fmla="*/ 742950 h 790575"/>
                  <a:gd name="connsiteX3" fmla="*/ 76200 w 371475"/>
                  <a:gd name="connsiteY3" fmla="*/ 790575 h 790575"/>
                  <a:gd name="connsiteX4" fmla="*/ 0 w 371475"/>
                  <a:gd name="connsiteY4" fmla="*/ 0 h 79057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76200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0 h 809625"/>
                  <a:gd name="connsiteX1" fmla="*/ 371475 w 371475"/>
                  <a:gd name="connsiteY1" fmla="*/ 0 h 809625"/>
                  <a:gd name="connsiteX2" fmla="*/ 238126 w 371475"/>
                  <a:gd name="connsiteY2" fmla="*/ 809625 h 809625"/>
                  <a:gd name="connsiteX3" fmla="*/ 104775 w 371475"/>
                  <a:gd name="connsiteY3" fmla="*/ 790575 h 809625"/>
                  <a:gd name="connsiteX4" fmla="*/ 0 w 371475"/>
                  <a:gd name="connsiteY4" fmla="*/ 0 h 809625"/>
                  <a:gd name="connsiteX0" fmla="*/ 0 w 371475"/>
                  <a:gd name="connsiteY0" fmla="*/ 93784 h 903409"/>
                  <a:gd name="connsiteX1" fmla="*/ 371475 w 371475"/>
                  <a:gd name="connsiteY1" fmla="*/ 93784 h 903409"/>
                  <a:gd name="connsiteX2" fmla="*/ 238126 w 371475"/>
                  <a:gd name="connsiteY2" fmla="*/ 903409 h 903409"/>
                  <a:gd name="connsiteX3" fmla="*/ 104775 w 371475"/>
                  <a:gd name="connsiteY3" fmla="*/ 884359 h 903409"/>
                  <a:gd name="connsiteX4" fmla="*/ 0 w 371475"/>
                  <a:gd name="connsiteY4" fmla="*/ 93784 h 903409"/>
                  <a:gd name="connsiteX0" fmla="*/ 0 w 371475"/>
                  <a:gd name="connsiteY0" fmla="*/ 179979 h 989604"/>
                  <a:gd name="connsiteX1" fmla="*/ 371475 w 371475"/>
                  <a:gd name="connsiteY1" fmla="*/ 179979 h 989604"/>
                  <a:gd name="connsiteX2" fmla="*/ 238126 w 371475"/>
                  <a:gd name="connsiteY2" fmla="*/ 989604 h 989604"/>
                  <a:gd name="connsiteX3" fmla="*/ 104775 w 371475"/>
                  <a:gd name="connsiteY3" fmla="*/ 970554 h 989604"/>
                  <a:gd name="connsiteX4" fmla="*/ 0 w 371475"/>
                  <a:gd name="connsiteY4" fmla="*/ 179979 h 989604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0 w 371475"/>
                  <a:gd name="connsiteY0" fmla="*/ 195224 h 1004849"/>
                  <a:gd name="connsiteX1" fmla="*/ 371475 w 371475"/>
                  <a:gd name="connsiteY1" fmla="*/ 195224 h 1004849"/>
                  <a:gd name="connsiteX2" fmla="*/ 238126 w 371475"/>
                  <a:gd name="connsiteY2" fmla="*/ 1004849 h 1004849"/>
                  <a:gd name="connsiteX3" fmla="*/ 104775 w 371475"/>
                  <a:gd name="connsiteY3" fmla="*/ 985799 h 1004849"/>
                  <a:gd name="connsiteX4" fmla="*/ 0 w 371475"/>
                  <a:gd name="connsiteY4" fmla="*/ 195224 h 1004849"/>
                  <a:gd name="connsiteX0" fmla="*/ 6693 w 378168"/>
                  <a:gd name="connsiteY0" fmla="*/ 211540 h 1021165"/>
                  <a:gd name="connsiteX1" fmla="*/ 378168 w 378168"/>
                  <a:gd name="connsiteY1" fmla="*/ 211540 h 1021165"/>
                  <a:gd name="connsiteX2" fmla="*/ 244819 w 378168"/>
                  <a:gd name="connsiteY2" fmla="*/ 1021165 h 1021165"/>
                  <a:gd name="connsiteX3" fmla="*/ 111468 w 378168"/>
                  <a:gd name="connsiteY3" fmla="*/ 1002115 h 1021165"/>
                  <a:gd name="connsiteX4" fmla="*/ 6693 w 378168"/>
                  <a:gd name="connsiteY4" fmla="*/ 211540 h 1021165"/>
                  <a:gd name="connsiteX0" fmla="*/ 5319 w 377582"/>
                  <a:gd name="connsiteY0" fmla="*/ 210545 h 1020170"/>
                  <a:gd name="connsiteX1" fmla="*/ 376794 w 377582"/>
                  <a:gd name="connsiteY1" fmla="*/ 210545 h 1020170"/>
                  <a:gd name="connsiteX2" fmla="*/ 243445 w 377582"/>
                  <a:gd name="connsiteY2" fmla="*/ 1020170 h 1020170"/>
                  <a:gd name="connsiteX3" fmla="*/ 110094 w 377582"/>
                  <a:gd name="connsiteY3" fmla="*/ 1001120 h 1020170"/>
                  <a:gd name="connsiteX4" fmla="*/ 5319 w 377582"/>
                  <a:gd name="connsiteY4" fmla="*/ 210545 h 1020170"/>
                  <a:gd name="connsiteX0" fmla="*/ 5319 w 377582"/>
                  <a:gd name="connsiteY0" fmla="*/ 210545 h 1001120"/>
                  <a:gd name="connsiteX1" fmla="*/ 376794 w 377582"/>
                  <a:gd name="connsiteY1" fmla="*/ 210545 h 1001120"/>
                  <a:gd name="connsiteX2" fmla="*/ 249055 w 377582"/>
                  <a:gd name="connsiteY2" fmla="*/ 997731 h 1001120"/>
                  <a:gd name="connsiteX3" fmla="*/ 110094 w 377582"/>
                  <a:gd name="connsiteY3" fmla="*/ 1001120 h 1001120"/>
                  <a:gd name="connsiteX4" fmla="*/ 5319 w 377582"/>
                  <a:gd name="connsiteY4" fmla="*/ 210545 h 1001120"/>
                  <a:gd name="connsiteX0" fmla="*/ 5319 w 377582"/>
                  <a:gd name="connsiteY0" fmla="*/ 210545 h 1013733"/>
                  <a:gd name="connsiteX1" fmla="*/ 376794 w 377582"/>
                  <a:gd name="connsiteY1" fmla="*/ 210545 h 1013733"/>
                  <a:gd name="connsiteX2" fmla="*/ 249055 w 377582"/>
                  <a:gd name="connsiteY2" fmla="*/ 997731 h 1013733"/>
                  <a:gd name="connsiteX3" fmla="*/ 110094 w 377582"/>
                  <a:gd name="connsiteY3" fmla="*/ 1001120 h 1013733"/>
                  <a:gd name="connsiteX4" fmla="*/ 5319 w 377582"/>
                  <a:gd name="connsiteY4" fmla="*/ 210545 h 1013733"/>
                  <a:gd name="connsiteX0" fmla="*/ 5319 w 377582"/>
                  <a:gd name="connsiteY0" fmla="*/ 210545 h 1029054"/>
                  <a:gd name="connsiteX1" fmla="*/ 376794 w 377582"/>
                  <a:gd name="connsiteY1" fmla="*/ 210545 h 1029054"/>
                  <a:gd name="connsiteX2" fmla="*/ 249055 w 377582"/>
                  <a:gd name="connsiteY2" fmla="*/ 997731 h 1029054"/>
                  <a:gd name="connsiteX3" fmla="*/ 110094 w 377582"/>
                  <a:gd name="connsiteY3" fmla="*/ 1001120 h 1029054"/>
                  <a:gd name="connsiteX4" fmla="*/ 5319 w 377582"/>
                  <a:gd name="connsiteY4" fmla="*/ 210545 h 1029054"/>
                  <a:gd name="connsiteX0" fmla="*/ 5319 w 377582"/>
                  <a:gd name="connsiteY0" fmla="*/ 210545 h 1040738"/>
                  <a:gd name="connsiteX1" fmla="*/ 376794 w 377582"/>
                  <a:gd name="connsiteY1" fmla="*/ 210545 h 1040738"/>
                  <a:gd name="connsiteX2" fmla="*/ 249055 w 377582"/>
                  <a:gd name="connsiteY2" fmla="*/ 997731 h 1040738"/>
                  <a:gd name="connsiteX3" fmla="*/ 110094 w 377582"/>
                  <a:gd name="connsiteY3" fmla="*/ 1001120 h 1040738"/>
                  <a:gd name="connsiteX4" fmla="*/ 5319 w 377582"/>
                  <a:gd name="connsiteY4" fmla="*/ 210545 h 1040738"/>
                  <a:gd name="connsiteX0" fmla="*/ 5319 w 377582"/>
                  <a:gd name="connsiteY0" fmla="*/ 210545 h 1053217"/>
                  <a:gd name="connsiteX1" fmla="*/ 376794 w 377582"/>
                  <a:gd name="connsiteY1" fmla="*/ 210545 h 1053217"/>
                  <a:gd name="connsiteX2" fmla="*/ 249055 w 377582"/>
                  <a:gd name="connsiteY2" fmla="*/ 997731 h 1053217"/>
                  <a:gd name="connsiteX3" fmla="*/ 110094 w 377582"/>
                  <a:gd name="connsiteY3" fmla="*/ 1001120 h 1053217"/>
                  <a:gd name="connsiteX4" fmla="*/ 5319 w 377582"/>
                  <a:gd name="connsiteY4" fmla="*/ 210545 h 1053217"/>
                  <a:gd name="connsiteX0" fmla="*/ 5319 w 377582"/>
                  <a:gd name="connsiteY0" fmla="*/ 210545 h 1061514"/>
                  <a:gd name="connsiteX1" fmla="*/ 376794 w 377582"/>
                  <a:gd name="connsiteY1" fmla="*/ 210545 h 1061514"/>
                  <a:gd name="connsiteX2" fmla="*/ 249055 w 377582"/>
                  <a:gd name="connsiteY2" fmla="*/ 997731 h 1061514"/>
                  <a:gd name="connsiteX3" fmla="*/ 110094 w 377582"/>
                  <a:gd name="connsiteY3" fmla="*/ 1001120 h 1061514"/>
                  <a:gd name="connsiteX4" fmla="*/ 5319 w 377582"/>
                  <a:gd name="connsiteY4" fmla="*/ 210545 h 1061514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62547"/>
                  <a:gd name="connsiteX1" fmla="*/ 376794 w 377582"/>
                  <a:gd name="connsiteY1" fmla="*/ 210545 h 1062547"/>
                  <a:gd name="connsiteX2" fmla="*/ 249055 w 377582"/>
                  <a:gd name="connsiteY2" fmla="*/ 997731 h 1062547"/>
                  <a:gd name="connsiteX3" fmla="*/ 110094 w 377582"/>
                  <a:gd name="connsiteY3" fmla="*/ 1001120 h 1062547"/>
                  <a:gd name="connsiteX4" fmla="*/ 5319 w 377582"/>
                  <a:gd name="connsiteY4" fmla="*/ 210545 h 1062547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5319 w 377582"/>
                  <a:gd name="connsiteY0" fmla="*/ 210545 h 1059755"/>
                  <a:gd name="connsiteX1" fmla="*/ 376794 w 377582"/>
                  <a:gd name="connsiteY1" fmla="*/ 210545 h 1059755"/>
                  <a:gd name="connsiteX2" fmla="*/ 249055 w 377582"/>
                  <a:gd name="connsiteY2" fmla="*/ 997731 h 1059755"/>
                  <a:gd name="connsiteX3" fmla="*/ 98874 w 377582"/>
                  <a:gd name="connsiteY3" fmla="*/ 995510 h 1059755"/>
                  <a:gd name="connsiteX4" fmla="*/ 5319 w 377582"/>
                  <a:gd name="connsiteY4" fmla="*/ 210545 h 1059755"/>
                  <a:gd name="connsiteX0" fmla="*/ 4026 w 376303"/>
                  <a:gd name="connsiteY0" fmla="*/ 198534 h 1047744"/>
                  <a:gd name="connsiteX1" fmla="*/ 375501 w 376303"/>
                  <a:gd name="connsiteY1" fmla="*/ 198534 h 1047744"/>
                  <a:gd name="connsiteX2" fmla="*/ 247762 w 376303"/>
                  <a:gd name="connsiteY2" fmla="*/ 985720 h 1047744"/>
                  <a:gd name="connsiteX3" fmla="*/ 97581 w 376303"/>
                  <a:gd name="connsiteY3" fmla="*/ 983499 h 1047744"/>
                  <a:gd name="connsiteX4" fmla="*/ 4026 w 376303"/>
                  <a:gd name="connsiteY4" fmla="*/ 198534 h 1047744"/>
                  <a:gd name="connsiteX0" fmla="*/ 3891 w 377709"/>
                  <a:gd name="connsiteY0" fmla="*/ 205768 h 1054978"/>
                  <a:gd name="connsiteX1" fmla="*/ 375366 w 377709"/>
                  <a:gd name="connsiteY1" fmla="*/ 205768 h 1054978"/>
                  <a:gd name="connsiteX2" fmla="*/ 247627 w 377709"/>
                  <a:gd name="connsiteY2" fmla="*/ 992954 h 1054978"/>
                  <a:gd name="connsiteX3" fmla="*/ 97446 w 377709"/>
                  <a:gd name="connsiteY3" fmla="*/ 990733 h 1054978"/>
                  <a:gd name="connsiteX4" fmla="*/ 3891 w 377709"/>
                  <a:gd name="connsiteY4" fmla="*/ 205768 h 105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709" h="1054978">
                    <a:moveTo>
                      <a:pt x="3891" y="205768"/>
                    </a:moveTo>
                    <a:cubicBezTo>
                      <a:pt x="-46749" y="-72867"/>
                      <a:pt x="414355" y="-64279"/>
                      <a:pt x="375366" y="205768"/>
                    </a:cubicBezTo>
                    <a:cubicBezTo>
                      <a:pt x="304036" y="662952"/>
                      <a:pt x="307212" y="619998"/>
                      <a:pt x="247627" y="992954"/>
                    </a:cubicBezTo>
                    <a:cubicBezTo>
                      <a:pt x="226550" y="1078231"/>
                      <a:pt x="124132" y="1073750"/>
                      <a:pt x="97446" y="990733"/>
                    </a:cubicBezTo>
                    <a:cubicBezTo>
                      <a:pt x="60472" y="627702"/>
                      <a:pt x="38816" y="486122"/>
                      <a:pt x="3891" y="205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99">
                <a:extLst>
                  <a:ext uri="{FF2B5EF4-FFF2-40B4-BE49-F238E27FC236}">
                    <a16:creationId xmlns:a16="http://schemas.microsoft.com/office/drawing/2014/main" id="{EBE28E87-E467-4445-B989-D896F3DD7DEB}"/>
                  </a:ext>
                </a:extLst>
              </p:cNvPr>
              <p:cNvSpPr/>
              <p:nvPr/>
            </p:nvSpPr>
            <p:spPr>
              <a:xfrm>
                <a:off x="3781425" y="2843751"/>
                <a:ext cx="1847850" cy="782525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466725 w 914400"/>
                  <a:gd name="connsiteY0" fmla="*/ 43815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466725 w 914400"/>
                  <a:gd name="connsiteY4" fmla="*/ 438150 h 914400"/>
                  <a:gd name="connsiteX0" fmla="*/ 466725 w 1885950"/>
                  <a:gd name="connsiteY0" fmla="*/ 0 h 495300"/>
                  <a:gd name="connsiteX1" fmla="*/ 1885950 w 1885950"/>
                  <a:gd name="connsiteY1" fmla="*/ 495300 h 495300"/>
                  <a:gd name="connsiteX2" fmla="*/ 914400 w 1885950"/>
                  <a:gd name="connsiteY2" fmla="*/ 476250 h 495300"/>
                  <a:gd name="connsiteX3" fmla="*/ 0 w 1885950"/>
                  <a:gd name="connsiteY3" fmla="*/ 476250 h 495300"/>
                  <a:gd name="connsiteX4" fmla="*/ 466725 w 1885950"/>
                  <a:gd name="connsiteY4" fmla="*/ 0 h 495300"/>
                  <a:gd name="connsiteX0" fmla="*/ 466725 w 1885950"/>
                  <a:gd name="connsiteY0" fmla="*/ 0 h 495300"/>
                  <a:gd name="connsiteX1" fmla="*/ 714375 w 1885950"/>
                  <a:gd name="connsiteY1" fmla="*/ 19050 h 495300"/>
                  <a:gd name="connsiteX2" fmla="*/ 1885950 w 1885950"/>
                  <a:gd name="connsiteY2" fmla="*/ 495300 h 495300"/>
                  <a:gd name="connsiteX3" fmla="*/ 914400 w 1885950"/>
                  <a:gd name="connsiteY3" fmla="*/ 476250 h 495300"/>
                  <a:gd name="connsiteX4" fmla="*/ 0 w 1885950"/>
                  <a:gd name="connsiteY4" fmla="*/ 476250 h 495300"/>
                  <a:gd name="connsiteX5" fmla="*/ 466725 w 1885950"/>
                  <a:gd name="connsiteY5" fmla="*/ 0 h 495300"/>
                  <a:gd name="connsiteX0" fmla="*/ 466725 w 1885950"/>
                  <a:gd name="connsiteY0" fmla="*/ 51510 h 546810"/>
                  <a:gd name="connsiteX1" fmla="*/ 714375 w 1885950"/>
                  <a:gd name="connsiteY1" fmla="*/ 70560 h 546810"/>
                  <a:gd name="connsiteX2" fmla="*/ 1885950 w 1885950"/>
                  <a:gd name="connsiteY2" fmla="*/ 546810 h 546810"/>
                  <a:gd name="connsiteX3" fmla="*/ 914400 w 1885950"/>
                  <a:gd name="connsiteY3" fmla="*/ 527760 h 546810"/>
                  <a:gd name="connsiteX4" fmla="*/ 0 w 1885950"/>
                  <a:gd name="connsiteY4" fmla="*/ 527760 h 546810"/>
                  <a:gd name="connsiteX5" fmla="*/ 466725 w 1885950"/>
                  <a:gd name="connsiteY5" fmla="*/ 51510 h 546810"/>
                  <a:gd name="connsiteX0" fmla="*/ 466725 w 1885950"/>
                  <a:gd name="connsiteY0" fmla="*/ 80639 h 575939"/>
                  <a:gd name="connsiteX1" fmla="*/ 714375 w 1885950"/>
                  <a:gd name="connsiteY1" fmla="*/ 99689 h 575939"/>
                  <a:gd name="connsiteX2" fmla="*/ 1885950 w 1885950"/>
                  <a:gd name="connsiteY2" fmla="*/ 575939 h 575939"/>
                  <a:gd name="connsiteX3" fmla="*/ 914400 w 1885950"/>
                  <a:gd name="connsiteY3" fmla="*/ 556889 h 575939"/>
                  <a:gd name="connsiteX4" fmla="*/ 0 w 1885950"/>
                  <a:gd name="connsiteY4" fmla="*/ 556889 h 575939"/>
                  <a:gd name="connsiteX5" fmla="*/ 466725 w 1885950"/>
                  <a:gd name="connsiteY5" fmla="*/ 80639 h 57593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1885950 w 1885950"/>
                  <a:gd name="connsiteY2" fmla="*/ 575939 h 861689"/>
                  <a:gd name="connsiteX3" fmla="*/ 914400 w 1885950"/>
                  <a:gd name="connsiteY3" fmla="*/ 861689 h 861689"/>
                  <a:gd name="connsiteX4" fmla="*/ 0 w 1885950"/>
                  <a:gd name="connsiteY4" fmla="*/ 556889 h 861689"/>
                  <a:gd name="connsiteX5" fmla="*/ 466725 w 1885950"/>
                  <a:gd name="connsiteY5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66775 w 1885950"/>
                  <a:gd name="connsiteY2" fmla="*/ 318765 h 861689"/>
                  <a:gd name="connsiteX3" fmla="*/ 1885950 w 1885950"/>
                  <a:gd name="connsiteY3" fmla="*/ 575939 h 861689"/>
                  <a:gd name="connsiteX4" fmla="*/ 914400 w 1885950"/>
                  <a:gd name="connsiteY4" fmla="*/ 861689 h 861689"/>
                  <a:gd name="connsiteX5" fmla="*/ 0 w 1885950"/>
                  <a:gd name="connsiteY5" fmla="*/ 556889 h 861689"/>
                  <a:gd name="connsiteX6" fmla="*/ 466725 w 1885950"/>
                  <a:gd name="connsiteY6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66775 w 1885950"/>
                  <a:gd name="connsiteY2" fmla="*/ 318765 h 861689"/>
                  <a:gd name="connsiteX3" fmla="*/ 1885950 w 1885950"/>
                  <a:gd name="connsiteY3" fmla="*/ 575939 h 861689"/>
                  <a:gd name="connsiteX4" fmla="*/ 914400 w 1885950"/>
                  <a:gd name="connsiteY4" fmla="*/ 861689 h 861689"/>
                  <a:gd name="connsiteX5" fmla="*/ 0 w 1885950"/>
                  <a:gd name="connsiteY5" fmla="*/ 556889 h 861689"/>
                  <a:gd name="connsiteX6" fmla="*/ 466725 w 1885950"/>
                  <a:gd name="connsiteY6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66775 w 1885950"/>
                  <a:gd name="connsiteY2" fmla="*/ 318765 h 861689"/>
                  <a:gd name="connsiteX3" fmla="*/ 1885950 w 1885950"/>
                  <a:gd name="connsiteY3" fmla="*/ 575939 h 861689"/>
                  <a:gd name="connsiteX4" fmla="*/ 914400 w 1885950"/>
                  <a:gd name="connsiteY4" fmla="*/ 861689 h 861689"/>
                  <a:gd name="connsiteX5" fmla="*/ 0 w 1885950"/>
                  <a:gd name="connsiteY5" fmla="*/ 556889 h 861689"/>
                  <a:gd name="connsiteX6" fmla="*/ 466725 w 1885950"/>
                  <a:gd name="connsiteY6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66775 w 1885950"/>
                  <a:gd name="connsiteY2" fmla="*/ 318765 h 861689"/>
                  <a:gd name="connsiteX3" fmla="*/ 1885950 w 1885950"/>
                  <a:gd name="connsiteY3" fmla="*/ 575939 h 861689"/>
                  <a:gd name="connsiteX4" fmla="*/ 914400 w 1885950"/>
                  <a:gd name="connsiteY4" fmla="*/ 861689 h 861689"/>
                  <a:gd name="connsiteX5" fmla="*/ 0 w 1885950"/>
                  <a:gd name="connsiteY5" fmla="*/ 556889 h 861689"/>
                  <a:gd name="connsiteX6" fmla="*/ 466725 w 1885950"/>
                  <a:gd name="connsiteY6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885950 w 1885950"/>
                  <a:gd name="connsiteY3" fmla="*/ 575939 h 861689"/>
                  <a:gd name="connsiteX4" fmla="*/ 914400 w 1885950"/>
                  <a:gd name="connsiteY4" fmla="*/ 861689 h 861689"/>
                  <a:gd name="connsiteX5" fmla="*/ 0 w 1885950"/>
                  <a:gd name="connsiteY5" fmla="*/ 556889 h 861689"/>
                  <a:gd name="connsiteX6" fmla="*/ 466725 w 1885950"/>
                  <a:gd name="connsiteY6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352550 w 1885950"/>
                  <a:gd name="connsiteY3" fmla="*/ 185415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09675 w 1885950"/>
                  <a:gd name="connsiteY3" fmla="*/ 42540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09675 w 1885950"/>
                  <a:gd name="connsiteY3" fmla="*/ 42540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09675 w 1885950"/>
                  <a:gd name="connsiteY3" fmla="*/ 42540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09675 w 1885950"/>
                  <a:gd name="connsiteY3" fmla="*/ 42540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885950 w 1885950"/>
                  <a:gd name="connsiteY4" fmla="*/ 575939 h 861689"/>
                  <a:gd name="connsiteX5" fmla="*/ 914400 w 1885950"/>
                  <a:gd name="connsiteY5" fmla="*/ 861689 h 861689"/>
                  <a:gd name="connsiteX6" fmla="*/ 0 w 1885950"/>
                  <a:gd name="connsiteY6" fmla="*/ 556889 h 861689"/>
                  <a:gd name="connsiteX7" fmla="*/ 466725 w 1885950"/>
                  <a:gd name="connsiteY7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219200 w 1885950"/>
                  <a:gd name="connsiteY3" fmla="*/ 7111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71575 w 1885950"/>
                  <a:gd name="connsiteY3" fmla="*/ 6159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71575 w 1885950"/>
                  <a:gd name="connsiteY3" fmla="*/ 6159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71575 w 1885950"/>
                  <a:gd name="connsiteY3" fmla="*/ 6159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62050 w 1885950"/>
                  <a:gd name="connsiteY3" fmla="*/ 90165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81100 w 1885950"/>
                  <a:gd name="connsiteY3" fmla="*/ 2349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81100 w 1885950"/>
                  <a:gd name="connsiteY3" fmla="*/ 8064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81100 w 1885950"/>
                  <a:gd name="connsiteY3" fmla="*/ 8064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85950"/>
                  <a:gd name="connsiteY0" fmla="*/ 80639 h 861689"/>
                  <a:gd name="connsiteX1" fmla="*/ 714375 w 1885950"/>
                  <a:gd name="connsiteY1" fmla="*/ 99689 h 861689"/>
                  <a:gd name="connsiteX2" fmla="*/ 847725 w 1885950"/>
                  <a:gd name="connsiteY2" fmla="*/ 290190 h 861689"/>
                  <a:gd name="connsiteX3" fmla="*/ 1181100 w 1885950"/>
                  <a:gd name="connsiteY3" fmla="*/ 80640 h 861689"/>
                  <a:gd name="connsiteX4" fmla="*/ 1466850 w 1885950"/>
                  <a:gd name="connsiteY4" fmla="*/ 118740 h 861689"/>
                  <a:gd name="connsiteX5" fmla="*/ 1885950 w 1885950"/>
                  <a:gd name="connsiteY5" fmla="*/ 575939 h 861689"/>
                  <a:gd name="connsiteX6" fmla="*/ 914400 w 1885950"/>
                  <a:gd name="connsiteY6" fmla="*/ 861689 h 861689"/>
                  <a:gd name="connsiteX7" fmla="*/ 0 w 1885950"/>
                  <a:gd name="connsiteY7" fmla="*/ 556889 h 861689"/>
                  <a:gd name="connsiteX8" fmla="*/ 466725 w 1885950"/>
                  <a:gd name="connsiteY8" fmla="*/ 80639 h 861689"/>
                  <a:gd name="connsiteX0" fmla="*/ 466725 w 1847850"/>
                  <a:gd name="connsiteY0" fmla="*/ 80639 h 861689"/>
                  <a:gd name="connsiteX1" fmla="*/ 714375 w 1847850"/>
                  <a:gd name="connsiteY1" fmla="*/ 99689 h 861689"/>
                  <a:gd name="connsiteX2" fmla="*/ 847725 w 1847850"/>
                  <a:gd name="connsiteY2" fmla="*/ 290190 h 861689"/>
                  <a:gd name="connsiteX3" fmla="*/ 1181100 w 1847850"/>
                  <a:gd name="connsiteY3" fmla="*/ 80640 h 861689"/>
                  <a:gd name="connsiteX4" fmla="*/ 1466850 w 1847850"/>
                  <a:gd name="connsiteY4" fmla="*/ 118740 h 861689"/>
                  <a:gd name="connsiteX5" fmla="*/ 1847850 w 1847850"/>
                  <a:gd name="connsiteY5" fmla="*/ 604514 h 861689"/>
                  <a:gd name="connsiteX6" fmla="*/ 914400 w 1847850"/>
                  <a:gd name="connsiteY6" fmla="*/ 861689 h 861689"/>
                  <a:gd name="connsiteX7" fmla="*/ 0 w 1847850"/>
                  <a:gd name="connsiteY7" fmla="*/ 556889 h 861689"/>
                  <a:gd name="connsiteX8" fmla="*/ 466725 w 1847850"/>
                  <a:gd name="connsiteY8" fmla="*/ 80639 h 861689"/>
                  <a:gd name="connsiteX0" fmla="*/ 466725 w 1847850"/>
                  <a:gd name="connsiteY0" fmla="*/ 80639 h 861689"/>
                  <a:gd name="connsiteX1" fmla="*/ 714375 w 1847850"/>
                  <a:gd name="connsiteY1" fmla="*/ 99689 h 861689"/>
                  <a:gd name="connsiteX2" fmla="*/ 847725 w 1847850"/>
                  <a:gd name="connsiteY2" fmla="*/ 290190 h 861689"/>
                  <a:gd name="connsiteX3" fmla="*/ 1181100 w 1847850"/>
                  <a:gd name="connsiteY3" fmla="*/ 80640 h 861689"/>
                  <a:gd name="connsiteX4" fmla="*/ 1466850 w 1847850"/>
                  <a:gd name="connsiteY4" fmla="*/ 118740 h 861689"/>
                  <a:gd name="connsiteX5" fmla="*/ 1847850 w 1847850"/>
                  <a:gd name="connsiteY5" fmla="*/ 604514 h 861689"/>
                  <a:gd name="connsiteX6" fmla="*/ 914400 w 1847850"/>
                  <a:gd name="connsiteY6" fmla="*/ 861689 h 861689"/>
                  <a:gd name="connsiteX7" fmla="*/ 0 w 1847850"/>
                  <a:gd name="connsiteY7" fmla="*/ 575939 h 861689"/>
                  <a:gd name="connsiteX8" fmla="*/ 466725 w 1847850"/>
                  <a:gd name="connsiteY8" fmla="*/ 80639 h 861689"/>
                  <a:gd name="connsiteX0" fmla="*/ 466725 w 1847850"/>
                  <a:gd name="connsiteY0" fmla="*/ 80639 h 1128389"/>
                  <a:gd name="connsiteX1" fmla="*/ 714375 w 1847850"/>
                  <a:gd name="connsiteY1" fmla="*/ 99689 h 1128389"/>
                  <a:gd name="connsiteX2" fmla="*/ 847725 w 1847850"/>
                  <a:gd name="connsiteY2" fmla="*/ 290190 h 1128389"/>
                  <a:gd name="connsiteX3" fmla="*/ 1181100 w 1847850"/>
                  <a:gd name="connsiteY3" fmla="*/ 80640 h 1128389"/>
                  <a:gd name="connsiteX4" fmla="*/ 1466850 w 1847850"/>
                  <a:gd name="connsiteY4" fmla="*/ 118740 h 1128389"/>
                  <a:gd name="connsiteX5" fmla="*/ 1847850 w 1847850"/>
                  <a:gd name="connsiteY5" fmla="*/ 604514 h 1128389"/>
                  <a:gd name="connsiteX6" fmla="*/ 790575 w 1847850"/>
                  <a:gd name="connsiteY6" fmla="*/ 1128389 h 1128389"/>
                  <a:gd name="connsiteX7" fmla="*/ 0 w 1847850"/>
                  <a:gd name="connsiteY7" fmla="*/ 575939 h 1128389"/>
                  <a:gd name="connsiteX8" fmla="*/ 466725 w 1847850"/>
                  <a:gd name="connsiteY8" fmla="*/ 80639 h 1128389"/>
                  <a:gd name="connsiteX0" fmla="*/ 466725 w 1847850"/>
                  <a:gd name="connsiteY0" fmla="*/ 80639 h 1128389"/>
                  <a:gd name="connsiteX1" fmla="*/ 714375 w 1847850"/>
                  <a:gd name="connsiteY1" fmla="*/ 99689 h 1128389"/>
                  <a:gd name="connsiteX2" fmla="*/ 847725 w 1847850"/>
                  <a:gd name="connsiteY2" fmla="*/ 290190 h 1128389"/>
                  <a:gd name="connsiteX3" fmla="*/ 1181100 w 1847850"/>
                  <a:gd name="connsiteY3" fmla="*/ 80640 h 1128389"/>
                  <a:gd name="connsiteX4" fmla="*/ 1466850 w 1847850"/>
                  <a:gd name="connsiteY4" fmla="*/ 118740 h 1128389"/>
                  <a:gd name="connsiteX5" fmla="*/ 1847850 w 1847850"/>
                  <a:gd name="connsiteY5" fmla="*/ 604514 h 1128389"/>
                  <a:gd name="connsiteX6" fmla="*/ 790575 w 1847850"/>
                  <a:gd name="connsiteY6" fmla="*/ 1128389 h 1128389"/>
                  <a:gd name="connsiteX7" fmla="*/ 228600 w 1847850"/>
                  <a:gd name="connsiteY7" fmla="*/ 728340 h 1128389"/>
                  <a:gd name="connsiteX8" fmla="*/ 0 w 1847850"/>
                  <a:gd name="connsiteY8" fmla="*/ 575939 h 1128389"/>
                  <a:gd name="connsiteX9" fmla="*/ 466725 w 1847850"/>
                  <a:gd name="connsiteY9" fmla="*/ 80639 h 1128389"/>
                  <a:gd name="connsiteX0" fmla="*/ 466725 w 1847850"/>
                  <a:gd name="connsiteY0" fmla="*/ 80639 h 728340"/>
                  <a:gd name="connsiteX1" fmla="*/ 714375 w 1847850"/>
                  <a:gd name="connsiteY1" fmla="*/ 99689 h 728340"/>
                  <a:gd name="connsiteX2" fmla="*/ 847725 w 1847850"/>
                  <a:gd name="connsiteY2" fmla="*/ 290190 h 728340"/>
                  <a:gd name="connsiteX3" fmla="*/ 1181100 w 1847850"/>
                  <a:gd name="connsiteY3" fmla="*/ 80640 h 728340"/>
                  <a:gd name="connsiteX4" fmla="*/ 1466850 w 1847850"/>
                  <a:gd name="connsiteY4" fmla="*/ 118740 h 728340"/>
                  <a:gd name="connsiteX5" fmla="*/ 1847850 w 1847850"/>
                  <a:gd name="connsiteY5" fmla="*/ 604514 h 728340"/>
                  <a:gd name="connsiteX6" fmla="*/ 561975 w 1847850"/>
                  <a:gd name="connsiteY6" fmla="*/ 375914 h 728340"/>
                  <a:gd name="connsiteX7" fmla="*/ 228600 w 1847850"/>
                  <a:gd name="connsiteY7" fmla="*/ 728340 h 728340"/>
                  <a:gd name="connsiteX8" fmla="*/ 0 w 1847850"/>
                  <a:gd name="connsiteY8" fmla="*/ 575939 h 728340"/>
                  <a:gd name="connsiteX9" fmla="*/ 466725 w 1847850"/>
                  <a:gd name="connsiteY9" fmla="*/ 80639 h 728340"/>
                  <a:gd name="connsiteX0" fmla="*/ 466725 w 1847850"/>
                  <a:gd name="connsiteY0" fmla="*/ 80639 h 728340"/>
                  <a:gd name="connsiteX1" fmla="*/ 714375 w 1847850"/>
                  <a:gd name="connsiteY1" fmla="*/ 99689 h 728340"/>
                  <a:gd name="connsiteX2" fmla="*/ 847725 w 1847850"/>
                  <a:gd name="connsiteY2" fmla="*/ 290190 h 728340"/>
                  <a:gd name="connsiteX3" fmla="*/ 1181100 w 1847850"/>
                  <a:gd name="connsiteY3" fmla="*/ 80640 h 728340"/>
                  <a:gd name="connsiteX4" fmla="*/ 1466850 w 1847850"/>
                  <a:gd name="connsiteY4" fmla="*/ 118740 h 728340"/>
                  <a:gd name="connsiteX5" fmla="*/ 1847850 w 1847850"/>
                  <a:gd name="connsiteY5" fmla="*/ 604514 h 728340"/>
                  <a:gd name="connsiteX6" fmla="*/ 838200 w 1847850"/>
                  <a:gd name="connsiteY6" fmla="*/ 680715 h 728340"/>
                  <a:gd name="connsiteX7" fmla="*/ 561975 w 1847850"/>
                  <a:gd name="connsiteY7" fmla="*/ 375914 h 728340"/>
                  <a:gd name="connsiteX8" fmla="*/ 228600 w 1847850"/>
                  <a:gd name="connsiteY8" fmla="*/ 728340 h 728340"/>
                  <a:gd name="connsiteX9" fmla="*/ 0 w 1847850"/>
                  <a:gd name="connsiteY9" fmla="*/ 575939 h 728340"/>
                  <a:gd name="connsiteX10" fmla="*/ 466725 w 1847850"/>
                  <a:gd name="connsiteY10" fmla="*/ 80639 h 728340"/>
                  <a:gd name="connsiteX0" fmla="*/ 466725 w 1847850"/>
                  <a:gd name="connsiteY0" fmla="*/ 80639 h 728340"/>
                  <a:gd name="connsiteX1" fmla="*/ 714375 w 1847850"/>
                  <a:gd name="connsiteY1" fmla="*/ 99689 h 728340"/>
                  <a:gd name="connsiteX2" fmla="*/ 847725 w 1847850"/>
                  <a:gd name="connsiteY2" fmla="*/ 290190 h 728340"/>
                  <a:gd name="connsiteX3" fmla="*/ 1181100 w 1847850"/>
                  <a:gd name="connsiteY3" fmla="*/ 80640 h 728340"/>
                  <a:gd name="connsiteX4" fmla="*/ 1466850 w 1847850"/>
                  <a:gd name="connsiteY4" fmla="*/ 118740 h 728340"/>
                  <a:gd name="connsiteX5" fmla="*/ 1847850 w 1847850"/>
                  <a:gd name="connsiteY5" fmla="*/ 604514 h 728340"/>
                  <a:gd name="connsiteX6" fmla="*/ 838200 w 1847850"/>
                  <a:gd name="connsiteY6" fmla="*/ 680715 h 728340"/>
                  <a:gd name="connsiteX7" fmla="*/ 561975 w 1847850"/>
                  <a:gd name="connsiteY7" fmla="*/ 375914 h 728340"/>
                  <a:gd name="connsiteX8" fmla="*/ 228600 w 1847850"/>
                  <a:gd name="connsiteY8" fmla="*/ 728340 h 728340"/>
                  <a:gd name="connsiteX9" fmla="*/ 0 w 1847850"/>
                  <a:gd name="connsiteY9" fmla="*/ 575939 h 728340"/>
                  <a:gd name="connsiteX10" fmla="*/ 466725 w 1847850"/>
                  <a:gd name="connsiteY10" fmla="*/ 80639 h 728340"/>
                  <a:gd name="connsiteX0" fmla="*/ 466725 w 1847850"/>
                  <a:gd name="connsiteY0" fmla="*/ 80639 h 728340"/>
                  <a:gd name="connsiteX1" fmla="*/ 714375 w 1847850"/>
                  <a:gd name="connsiteY1" fmla="*/ 99689 h 728340"/>
                  <a:gd name="connsiteX2" fmla="*/ 847725 w 1847850"/>
                  <a:gd name="connsiteY2" fmla="*/ 290190 h 728340"/>
                  <a:gd name="connsiteX3" fmla="*/ 1181100 w 1847850"/>
                  <a:gd name="connsiteY3" fmla="*/ 80640 h 728340"/>
                  <a:gd name="connsiteX4" fmla="*/ 1466850 w 1847850"/>
                  <a:gd name="connsiteY4" fmla="*/ 118740 h 728340"/>
                  <a:gd name="connsiteX5" fmla="*/ 1847850 w 1847850"/>
                  <a:gd name="connsiteY5" fmla="*/ 604514 h 728340"/>
                  <a:gd name="connsiteX6" fmla="*/ 1123950 w 1847850"/>
                  <a:gd name="connsiteY6" fmla="*/ 633090 h 728340"/>
                  <a:gd name="connsiteX7" fmla="*/ 838200 w 1847850"/>
                  <a:gd name="connsiteY7" fmla="*/ 680715 h 728340"/>
                  <a:gd name="connsiteX8" fmla="*/ 561975 w 1847850"/>
                  <a:gd name="connsiteY8" fmla="*/ 375914 h 728340"/>
                  <a:gd name="connsiteX9" fmla="*/ 228600 w 1847850"/>
                  <a:gd name="connsiteY9" fmla="*/ 728340 h 728340"/>
                  <a:gd name="connsiteX10" fmla="*/ 0 w 1847850"/>
                  <a:gd name="connsiteY10" fmla="*/ 575939 h 728340"/>
                  <a:gd name="connsiteX11" fmla="*/ 466725 w 1847850"/>
                  <a:gd name="connsiteY11" fmla="*/ 80639 h 728340"/>
                  <a:gd name="connsiteX0" fmla="*/ 466725 w 1848628"/>
                  <a:gd name="connsiteY0" fmla="*/ 80639 h 757039"/>
                  <a:gd name="connsiteX1" fmla="*/ 714375 w 1848628"/>
                  <a:gd name="connsiteY1" fmla="*/ 99689 h 757039"/>
                  <a:gd name="connsiteX2" fmla="*/ 847725 w 1848628"/>
                  <a:gd name="connsiteY2" fmla="*/ 290190 h 757039"/>
                  <a:gd name="connsiteX3" fmla="*/ 1181100 w 1848628"/>
                  <a:gd name="connsiteY3" fmla="*/ 80640 h 757039"/>
                  <a:gd name="connsiteX4" fmla="*/ 1466850 w 1848628"/>
                  <a:gd name="connsiteY4" fmla="*/ 118740 h 757039"/>
                  <a:gd name="connsiteX5" fmla="*/ 1847850 w 1848628"/>
                  <a:gd name="connsiteY5" fmla="*/ 604514 h 757039"/>
                  <a:gd name="connsiteX6" fmla="*/ 1628775 w 1848628"/>
                  <a:gd name="connsiteY6" fmla="*/ 756915 h 757039"/>
                  <a:gd name="connsiteX7" fmla="*/ 1123950 w 1848628"/>
                  <a:gd name="connsiteY7" fmla="*/ 633090 h 757039"/>
                  <a:gd name="connsiteX8" fmla="*/ 838200 w 1848628"/>
                  <a:gd name="connsiteY8" fmla="*/ 680715 h 757039"/>
                  <a:gd name="connsiteX9" fmla="*/ 561975 w 1848628"/>
                  <a:gd name="connsiteY9" fmla="*/ 375914 h 757039"/>
                  <a:gd name="connsiteX10" fmla="*/ 228600 w 1848628"/>
                  <a:gd name="connsiteY10" fmla="*/ 728340 h 757039"/>
                  <a:gd name="connsiteX11" fmla="*/ 0 w 1848628"/>
                  <a:gd name="connsiteY11" fmla="*/ 575939 h 757039"/>
                  <a:gd name="connsiteX12" fmla="*/ 466725 w 1848628"/>
                  <a:gd name="connsiteY12" fmla="*/ 80639 h 757039"/>
                  <a:gd name="connsiteX0" fmla="*/ 466725 w 1848628"/>
                  <a:gd name="connsiteY0" fmla="*/ 80639 h 756937"/>
                  <a:gd name="connsiteX1" fmla="*/ 714375 w 1848628"/>
                  <a:gd name="connsiteY1" fmla="*/ 99689 h 756937"/>
                  <a:gd name="connsiteX2" fmla="*/ 847725 w 1848628"/>
                  <a:gd name="connsiteY2" fmla="*/ 290190 h 756937"/>
                  <a:gd name="connsiteX3" fmla="*/ 1181100 w 1848628"/>
                  <a:gd name="connsiteY3" fmla="*/ 80640 h 756937"/>
                  <a:gd name="connsiteX4" fmla="*/ 1466850 w 1848628"/>
                  <a:gd name="connsiteY4" fmla="*/ 118740 h 756937"/>
                  <a:gd name="connsiteX5" fmla="*/ 1847850 w 1848628"/>
                  <a:gd name="connsiteY5" fmla="*/ 604514 h 756937"/>
                  <a:gd name="connsiteX6" fmla="*/ 1628775 w 1848628"/>
                  <a:gd name="connsiteY6" fmla="*/ 756915 h 756937"/>
                  <a:gd name="connsiteX7" fmla="*/ 1123950 w 1848628"/>
                  <a:gd name="connsiteY7" fmla="*/ 633090 h 756937"/>
                  <a:gd name="connsiteX8" fmla="*/ 838200 w 1848628"/>
                  <a:gd name="connsiteY8" fmla="*/ 680715 h 756937"/>
                  <a:gd name="connsiteX9" fmla="*/ 561975 w 1848628"/>
                  <a:gd name="connsiteY9" fmla="*/ 375914 h 756937"/>
                  <a:gd name="connsiteX10" fmla="*/ 228600 w 1848628"/>
                  <a:gd name="connsiteY10" fmla="*/ 728340 h 756937"/>
                  <a:gd name="connsiteX11" fmla="*/ 0 w 1848628"/>
                  <a:gd name="connsiteY11" fmla="*/ 575939 h 756937"/>
                  <a:gd name="connsiteX12" fmla="*/ 466725 w 1848628"/>
                  <a:gd name="connsiteY12" fmla="*/ 80639 h 756937"/>
                  <a:gd name="connsiteX0" fmla="*/ 466725 w 1848628"/>
                  <a:gd name="connsiteY0" fmla="*/ 80639 h 756915"/>
                  <a:gd name="connsiteX1" fmla="*/ 714375 w 1848628"/>
                  <a:gd name="connsiteY1" fmla="*/ 99689 h 756915"/>
                  <a:gd name="connsiteX2" fmla="*/ 847725 w 1848628"/>
                  <a:gd name="connsiteY2" fmla="*/ 290190 h 756915"/>
                  <a:gd name="connsiteX3" fmla="*/ 1181100 w 1848628"/>
                  <a:gd name="connsiteY3" fmla="*/ 80640 h 756915"/>
                  <a:gd name="connsiteX4" fmla="*/ 1466850 w 1848628"/>
                  <a:gd name="connsiteY4" fmla="*/ 118740 h 756915"/>
                  <a:gd name="connsiteX5" fmla="*/ 1847850 w 1848628"/>
                  <a:gd name="connsiteY5" fmla="*/ 604514 h 756915"/>
                  <a:gd name="connsiteX6" fmla="*/ 1628775 w 1848628"/>
                  <a:gd name="connsiteY6" fmla="*/ 756915 h 756915"/>
                  <a:gd name="connsiteX7" fmla="*/ 1123950 w 1848628"/>
                  <a:gd name="connsiteY7" fmla="*/ 633090 h 756915"/>
                  <a:gd name="connsiteX8" fmla="*/ 838200 w 1848628"/>
                  <a:gd name="connsiteY8" fmla="*/ 680715 h 756915"/>
                  <a:gd name="connsiteX9" fmla="*/ 561975 w 1848628"/>
                  <a:gd name="connsiteY9" fmla="*/ 375914 h 756915"/>
                  <a:gd name="connsiteX10" fmla="*/ 228600 w 1848628"/>
                  <a:gd name="connsiteY10" fmla="*/ 728340 h 756915"/>
                  <a:gd name="connsiteX11" fmla="*/ 0 w 1848628"/>
                  <a:gd name="connsiteY11" fmla="*/ 575939 h 756915"/>
                  <a:gd name="connsiteX12" fmla="*/ 466725 w 1848628"/>
                  <a:gd name="connsiteY12" fmla="*/ 80639 h 756915"/>
                  <a:gd name="connsiteX0" fmla="*/ 466725 w 1848628"/>
                  <a:gd name="connsiteY0" fmla="*/ 80639 h 756915"/>
                  <a:gd name="connsiteX1" fmla="*/ 714375 w 1848628"/>
                  <a:gd name="connsiteY1" fmla="*/ 99689 h 756915"/>
                  <a:gd name="connsiteX2" fmla="*/ 847725 w 1848628"/>
                  <a:gd name="connsiteY2" fmla="*/ 290190 h 756915"/>
                  <a:gd name="connsiteX3" fmla="*/ 1181100 w 1848628"/>
                  <a:gd name="connsiteY3" fmla="*/ 80640 h 756915"/>
                  <a:gd name="connsiteX4" fmla="*/ 1466850 w 1848628"/>
                  <a:gd name="connsiteY4" fmla="*/ 118740 h 756915"/>
                  <a:gd name="connsiteX5" fmla="*/ 1847850 w 1848628"/>
                  <a:gd name="connsiteY5" fmla="*/ 604514 h 756915"/>
                  <a:gd name="connsiteX6" fmla="*/ 1628775 w 1848628"/>
                  <a:gd name="connsiteY6" fmla="*/ 756915 h 756915"/>
                  <a:gd name="connsiteX7" fmla="*/ 1314450 w 1848628"/>
                  <a:gd name="connsiteY7" fmla="*/ 356865 h 756915"/>
                  <a:gd name="connsiteX8" fmla="*/ 1123950 w 1848628"/>
                  <a:gd name="connsiteY8" fmla="*/ 633090 h 756915"/>
                  <a:gd name="connsiteX9" fmla="*/ 838200 w 1848628"/>
                  <a:gd name="connsiteY9" fmla="*/ 680715 h 756915"/>
                  <a:gd name="connsiteX10" fmla="*/ 561975 w 1848628"/>
                  <a:gd name="connsiteY10" fmla="*/ 375914 h 756915"/>
                  <a:gd name="connsiteX11" fmla="*/ 228600 w 1848628"/>
                  <a:gd name="connsiteY11" fmla="*/ 728340 h 756915"/>
                  <a:gd name="connsiteX12" fmla="*/ 0 w 1848628"/>
                  <a:gd name="connsiteY12" fmla="*/ 575939 h 756915"/>
                  <a:gd name="connsiteX13" fmla="*/ 466725 w 1848628"/>
                  <a:gd name="connsiteY13" fmla="*/ 80639 h 756915"/>
                  <a:gd name="connsiteX0" fmla="*/ 466725 w 1848628"/>
                  <a:gd name="connsiteY0" fmla="*/ 80639 h 756915"/>
                  <a:gd name="connsiteX1" fmla="*/ 714375 w 1848628"/>
                  <a:gd name="connsiteY1" fmla="*/ 99689 h 756915"/>
                  <a:gd name="connsiteX2" fmla="*/ 847725 w 1848628"/>
                  <a:gd name="connsiteY2" fmla="*/ 290190 h 756915"/>
                  <a:gd name="connsiteX3" fmla="*/ 1181100 w 1848628"/>
                  <a:gd name="connsiteY3" fmla="*/ 80640 h 756915"/>
                  <a:gd name="connsiteX4" fmla="*/ 1466850 w 1848628"/>
                  <a:gd name="connsiteY4" fmla="*/ 118740 h 756915"/>
                  <a:gd name="connsiteX5" fmla="*/ 1847850 w 1848628"/>
                  <a:gd name="connsiteY5" fmla="*/ 604514 h 756915"/>
                  <a:gd name="connsiteX6" fmla="*/ 1628775 w 1848628"/>
                  <a:gd name="connsiteY6" fmla="*/ 756915 h 756915"/>
                  <a:gd name="connsiteX7" fmla="*/ 1314450 w 1848628"/>
                  <a:gd name="connsiteY7" fmla="*/ 356865 h 756915"/>
                  <a:gd name="connsiteX8" fmla="*/ 1114425 w 1848628"/>
                  <a:gd name="connsiteY8" fmla="*/ 690240 h 756915"/>
                  <a:gd name="connsiteX9" fmla="*/ 838200 w 1848628"/>
                  <a:gd name="connsiteY9" fmla="*/ 680715 h 756915"/>
                  <a:gd name="connsiteX10" fmla="*/ 561975 w 1848628"/>
                  <a:gd name="connsiteY10" fmla="*/ 375914 h 756915"/>
                  <a:gd name="connsiteX11" fmla="*/ 228600 w 1848628"/>
                  <a:gd name="connsiteY11" fmla="*/ 728340 h 756915"/>
                  <a:gd name="connsiteX12" fmla="*/ 0 w 1848628"/>
                  <a:gd name="connsiteY12" fmla="*/ 575939 h 756915"/>
                  <a:gd name="connsiteX13" fmla="*/ 466725 w 1848628"/>
                  <a:gd name="connsiteY13" fmla="*/ 80639 h 756915"/>
                  <a:gd name="connsiteX0" fmla="*/ 466725 w 1848628"/>
                  <a:gd name="connsiteY0" fmla="*/ 80639 h 756915"/>
                  <a:gd name="connsiteX1" fmla="*/ 714375 w 1848628"/>
                  <a:gd name="connsiteY1" fmla="*/ 99689 h 756915"/>
                  <a:gd name="connsiteX2" fmla="*/ 847725 w 1848628"/>
                  <a:gd name="connsiteY2" fmla="*/ 290190 h 756915"/>
                  <a:gd name="connsiteX3" fmla="*/ 1181100 w 1848628"/>
                  <a:gd name="connsiteY3" fmla="*/ 80640 h 756915"/>
                  <a:gd name="connsiteX4" fmla="*/ 1466850 w 1848628"/>
                  <a:gd name="connsiteY4" fmla="*/ 118740 h 756915"/>
                  <a:gd name="connsiteX5" fmla="*/ 1847850 w 1848628"/>
                  <a:gd name="connsiteY5" fmla="*/ 604514 h 756915"/>
                  <a:gd name="connsiteX6" fmla="*/ 1628775 w 1848628"/>
                  <a:gd name="connsiteY6" fmla="*/ 756915 h 756915"/>
                  <a:gd name="connsiteX7" fmla="*/ 1314450 w 1848628"/>
                  <a:gd name="connsiteY7" fmla="*/ 356865 h 756915"/>
                  <a:gd name="connsiteX8" fmla="*/ 1114425 w 1848628"/>
                  <a:gd name="connsiteY8" fmla="*/ 690240 h 756915"/>
                  <a:gd name="connsiteX9" fmla="*/ 838200 w 1848628"/>
                  <a:gd name="connsiteY9" fmla="*/ 680715 h 756915"/>
                  <a:gd name="connsiteX10" fmla="*/ 561975 w 1848628"/>
                  <a:gd name="connsiteY10" fmla="*/ 375914 h 756915"/>
                  <a:gd name="connsiteX11" fmla="*/ 228600 w 1848628"/>
                  <a:gd name="connsiteY11" fmla="*/ 728340 h 756915"/>
                  <a:gd name="connsiteX12" fmla="*/ 0 w 1848628"/>
                  <a:gd name="connsiteY12" fmla="*/ 575939 h 756915"/>
                  <a:gd name="connsiteX13" fmla="*/ 466725 w 1848628"/>
                  <a:gd name="connsiteY13" fmla="*/ 80639 h 756915"/>
                  <a:gd name="connsiteX0" fmla="*/ 466725 w 1848628"/>
                  <a:gd name="connsiteY0" fmla="*/ 80639 h 767630"/>
                  <a:gd name="connsiteX1" fmla="*/ 714375 w 1848628"/>
                  <a:gd name="connsiteY1" fmla="*/ 99689 h 767630"/>
                  <a:gd name="connsiteX2" fmla="*/ 847725 w 1848628"/>
                  <a:gd name="connsiteY2" fmla="*/ 290190 h 767630"/>
                  <a:gd name="connsiteX3" fmla="*/ 1181100 w 1848628"/>
                  <a:gd name="connsiteY3" fmla="*/ 80640 h 767630"/>
                  <a:gd name="connsiteX4" fmla="*/ 1466850 w 1848628"/>
                  <a:gd name="connsiteY4" fmla="*/ 118740 h 767630"/>
                  <a:gd name="connsiteX5" fmla="*/ 1847850 w 1848628"/>
                  <a:gd name="connsiteY5" fmla="*/ 604514 h 767630"/>
                  <a:gd name="connsiteX6" fmla="*/ 1628775 w 1848628"/>
                  <a:gd name="connsiteY6" fmla="*/ 756915 h 767630"/>
                  <a:gd name="connsiteX7" fmla="*/ 1314450 w 1848628"/>
                  <a:gd name="connsiteY7" fmla="*/ 356865 h 767630"/>
                  <a:gd name="connsiteX8" fmla="*/ 1114425 w 1848628"/>
                  <a:gd name="connsiteY8" fmla="*/ 690240 h 767630"/>
                  <a:gd name="connsiteX9" fmla="*/ 838200 w 1848628"/>
                  <a:gd name="connsiteY9" fmla="*/ 680715 h 767630"/>
                  <a:gd name="connsiteX10" fmla="*/ 561975 w 1848628"/>
                  <a:gd name="connsiteY10" fmla="*/ 375914 h 767630"/>
                  <a:gd name="connsiteX11" fmla="*/ 228600 w 1848628"/>
                  <a:gd name="connsiteY11" fmla="*/ 728340 h 767630"/>
                  <a:gd name="connsiteX12" fmla="*/ 0 w 1848628"/>
                  <a:gd name="connsiteY12" fmla="*/ 575939 h 767630"/>
                  <a:gd name="connsiteX13" fmla="*/ 466725 w 1848628"/>
                  <a:gd name="connsiteY13" fmla="*/ 80639 h 767630"/>
                  <a:gd name="connsiteX0" fmla="*/ 466725 w 1848628"/>
                  <a:gd name="connsiteY0" fmla="*/ 80639 h 767630"/>
                  <a:gd name="connsiteX1" fmla="*/ 714375 w 1848628"/>
                  <a:gd name="connsiteY1" fmla="*/ 99689 h 767630"/>
                  <a:gd name="connsiteX2" fmla="*/ 847725 w 1848628"/>
                  <a:gd name="connsiteY2" fmla="*/ 290190 h 767630"/>
                  <a:gd name="connsiteX3" fmla="*/ 1181100 w 1848628"/>
                  <a:gd name="connsiteY3" fmla="*/ 80640 h 767630"/>
                  <a:gd name="connsiteX4" fmla="*/ 1466850 w 1848628"/>
                  <a:gd name="connsiteY4" fmla="*/ 118740 h 767630"/>
                  <a:gd name="connsiteX5" fmla="*/ 1847850 w 1848628"/>
                  <a:gd name="connsiteY5" fmla="*/ 604514 h 767630"/>
                  <a:gd name="connsiteX6" fmla="*/ 1628775 w 1848628"/>
                  <a:gd name="connsiteY6" fmla="*/ 756915 h 767630"/>
                  <a:gd name="connsiteX7" fmla="*/ 1314450 w 1848628"/>
                  <a:gd name="connsiteY7" fmla="*/ 356865 h 767630"/>
                  <a:gd name="connsiteX8" fmla="*/ 1114425 w 1848628"/>
                  <a:gd name="connsiteY8" fmla="*/ 690240 h 767630"/>
                  <a:gd name="connsiteX9" fmla="*/ 838200 w 1848628"/>
                  <a:gd name="connsiteY9" fmla="*/ 680715 h 767630"/>
                  <a:gd name="connsiteX10" fmla="*/ 561975 w 1848628"/>
                  <a:gd name="connsiteY10" fmla="*/ 375914 h 767630"/>
                  <a:gd name="connsiteX11" fmla="*/ 228600 w 1848628"/>
                  <a:gd name="connsiteY11" fmla="*/ 728340 h 767630"/>
                  <a:gd name="connsiteX12" fmla="*/ 0 w 1848628"/>
                  <a:gd name="connsiteY12" fmla="*/ 575939 h 767630"/>
                  <a:gd name="connsiteX13" fmla="*/ 466725 w 1848628"/>
                  <a:gd name="connsiteY13" fmla="*/ 80639 h 767630"/>
                  <a:gd name="connsiteX0" fmla="*/ 466725 w 1848628"/>
                  <a:gd name="connsiteY0" fmla="*/ 80639 h 756915"/>
                  <a:gd name="connsiteX1" fmla="*/ 714375 w 1848628"/>
                  <a:gd name="connsiteY1" fmla="*/ 99689 h 756915"/>
                  <a:gd name="connsiteX2" fmla="*/ 847725 w 1848628"/>
                  <a:gd name="connsiteY2" fmla="*/ 290190 h 756915"/>
                  <a:gd name="connsiteX3" fmla="*/ 1181100 w 1848628"/>
                  <a:gd name="connsiteY3" fmla="*/ 80640 h 756915"/>
                  <a:gd name="connsiteX4" fmla="*/ 1466850 w 1848628"/>
                  <a:gd name="connsiteY4" fmla="*/ 118740 h 756915"/>
                  <a:gd name="connsiteX5" fmla="*/ 1847850 w 1848628"/>
                  <a:gd name="connsiteY5" fmla="*/ 604514 h 756915"/>
                  <a:gd name="connsiteX6" fmla="*/ 1628775 w 1848628"/>
                  <a:gd name="connsiteY6" fmla="*/ 756915 h 756915"/>
                  <a:gd name="connsiteX7" fmla="*/ 1314450 w 1848628"/>
                  <a:gd name="connsiteY7" fmla="*/ 356865 h 756915"/>
                  <a:gd name="connsiteX8" fmla="*/ 1114425 w 1848628"/>
                  <a:gd name="connsiteY8" fmla="*/ 642615 h 756915"/>
                  <a:gd name="connsiteX9" fmla="*/ 838200 w 1848628"/>
                  <a:gd name="connsiteY9" fmla="*/ 680715 h 756915"/>
                  <a:gd name="connsiteX10" fmla="*/ 561975 w 1848628"/>
                  <a:gd name="connsiteY10" fmla="*/ 375914 h 756915"/>
                  <a:gd name="connsiteX11" fmla="*/ 228600 w 1848628"/>
                  <a:gd name="connsiteY11" fmla="*/ 728340 h 756915"/>
                  <a:gd name="connsiteX12" fmla="*/ 0 w 1848628"/>
                  <a:gd name="connsiteY12" fmla="*/ 575939 h 756915"/>
                  <a:gd name="connsiteX13" fmla="*/ 466725 w 1848628"/>
                  <a:gd name="connsiteY13" fmla="*/ 80639 h 756915"/>
                  <a:gd name="connsiteX0" fmla="*/ 466725 w 1848628"/>
                  <a:gd name="connsiteY0" fmla="*/ 80639 h 759293"/>
                  <a:gd name="connsiteX1" fmla="*/ 714375 w 1848628"/>
                  <a:gd name="connsiteY1" fmla="*/ 99689 h 759293"/>
                  <a:gd name="connsiteX2" fmla="*/ 847725 w 1848628"/>
                  <a:gd name="connsiteY2" fmla="*/ 290190 h 759293"/>
                  <a:gd name="connsiteX3" fmla="*/ 1181100 w 1848628"/>
                  <a:gd name="connsiteY3" fmla="*/ 80640 h 759293"/>
                  <a:gd name="connsiteX4" fmla="*/ 1466850 w 1848628"/>
                  <a:gd name="connsiteY4" fmla="*/ 118740 h 759293"/>
                  <a:gd name="connsiteX5" fmla="*/ 1847850 w 1848628"/>
                  <a:gd name="connsiteY5" fmla="*/ 604514 h 759293"/>
                  <a:gd name="connsiteX6" fmla="*/ 1628775 w 1848628"/>
                  <a:gd name="connsiteY6" fmla="*/ 756915 h 759293"/>
                  <a:gd name="connsiteX7" fmla="*/ 1314450 w 1848628"/>
                  <a:gd name="connsiteY7" fmla="*/ 356865 h 759293"/>
                  <a:gd name="connsiteX8" fmla="*/ 1114425 w 1848628"/>
                  <a:gd name="connsiteY8" fmla="*/ 642615 h 759293"/>
                  <a:gd name="connsiteX9" fmla="*/ 838200 w 1848628"/>
                  <a:gd name="connsiteY9" fmla="*/ 680715 h 759293"/>
                  <a:gd name="connsiteX10" fmla="*/ 561975 w 1848628"/>
                  <a:gd name="connsiteY10" fmla="*/ 375914 h 759293"/>
                  <a:gd name="connsiteX11" fmla="*/ 228600 w 1848628"/>
                  <a:gd name="connsiteY11" fmla="*/ 728340 h 759293"/>
                  <a:gd name="connsiteX12" fmla="*/ 0 w 1848628"/>
                  <a:gd name="connsiteY12" fmla="*/ 575939 h 759293"/>
                  <a:gd name="connsiteX13" fmla="*/ 466725 w 1848628"/>
                  <a:gd name="connsiteY13" fmla="*/ 80639 h 759293"/>
                  <a:gd name="connsiteX0" fmla="*/ 466725 w 1848628"/>
                  <a:gd name="connsiteY0" fmla="*/ 80639 h 759293"/>
                  <a:gd name="connsiteX1" fmla="*/ 714375 w 1848628"/>
                  <a:gd name="connsiteY1" fmla="*/ 99689 h 759293"/>
                  <a:gd name="connsiteX2" fmla="*/ 847725 w 1848628"/>
                  <a:gd name="connsiteY2" fmla="*/ 290190 h 759293"/>
                  <a:gd name="connsiteX3" fmla="*/ 1181100 w 1848628"/>
                  <a:gd name="connsiteY3" fmla="*/ 80640 h 759293"/>
                  <a:gd name="connsiteX4" fmla="*/ 1466850 w 1848628"/>
                  <a:gd name="connsiteY4" fmla="*/ 118740 h 759293"/>
                  <a:gd name="connsiteX5" fmla="*/ 1847850 w 1848628"/>
                  <a:gd name="connsiteY5" fmla="*/ 604514 h 759293"/>
                  <a:gd name="connsiteX6" fmla="*/ 1628775 w 1848628"/>
                  <a:gd name="connsiteY6" fmla="*/ 756915 h 759293"/>
                  <a:gd name="connsiteX7" fmla="*/ 1314450 w 1848628"/>
                  <a:gd name="connsiteY7" fmla="*/ 356865 h 759293"/>
                  <a:gd name="connsiteX8" fmla="*/ 1114425 w 1848628"/>
                  <a:gd name="connsiteY8" fmla="*/ 642615 h 759293"/>
                  <a:gd name="connsiteX9" fmla="*/ 838200 w 1848628"/>
                  <a:gd name="connsiteY9" fmla="*/ 680715 h 759293"/>
                  <a:gd name="connsiteX10" fmla="*/ 561975 w 1848628"/>
                  <a:gd name="connsiteY10" fmla="*/ 375914 h 759293"/>
                  <a:gd name="connsiteX11" fmla="*/ 228600 w 1848628"/>
                  <a:gd name="connsiteY11" fmla="*/ 728340 h 759293"/>
                  <a:gd name="connsiteX12" fmla="*/ 0 w 1848628"/>
                  <a:gd name="connsiteY12" fmla="*/ 575939 h 759293"/>
                  <a:gd name="connsiteX13" fmla="*/ 466725 w 1848628"/>
                  <a:gd name="connsiteY13" fmla="*/ 80639 h 759293"/>
                  <a:gd name="connsiteX0" fmla="*/ 466725 w 1848628"/>
                  <a:gd name="connsiteY0" fmla="*/ 81782 h 760436"/>
                  <a:gd name="connsiteX1" fmla="*/ 714375 w 1848628"/>
                  <a:gd name="connsiteY1" fmla="*/ 100832 h 760436"/>
                  <a:gd name="connsiteX2" fmla="*/ 847725 w 1848628"/>
                  <a:gd name="connsiteY2" fmla="*/ 291333 h 760436"/>
                  <a:gd name="connsiteX3" fmla="*/ 1181100 w 1848628"/>
                  <a:gd name="connsiteY3" fmla="*/ 81783 h 760436"/>
                  <a:gd name="connsiteX4" fmla="*/ 1466850 w 1848628"/>
                  <a:gd name="connsiteY4" fmla="*/ 119883 h 760436"/>
                  <a:gd name="connsiteX5" fmla="*/ 1847850 w 1848628"/>
                  <a:gd name="connsiteY5" fmla="*/ 605657 h 760436"/>
                  <a:gd name="connsiteX6" fmla="*/ 1628775 w 1848628"/>
                  <a:gd name="connsiteY6" fmla="*/ 758058 h 760436"/>
                  <a:gd name="connsiteX7" fmla="*/ 1314450 w 1848628"/>
                  <a:gd name="connsiteY7" fmla="*/ 358008 h 760436"/>
                  <a:gd name="connsiteX8" fmla="*/ 1114425 w 1848628"/>
                  <a:gd name="connsiteY8" fmla="*/ 643758 h 760436"/>
                  <a:gd name="connsiteX9" fmla="*/ 838200 w 1848628"/>
                  <a:gd name="connsiteY9" fmla="*/ 681858 h 760436"/>
                  <a:gd name="connsiteX10" fmla="*/ 561975 w 1848628"/>
                  <a:gd name="connsiteY10" fmla="*/ 377057 h 760436"/>
                  <a:gd name="connsiteX11" fmla="*/ 228600 w 1848628"/>
                  <a:gd name="connsiteY11" fmla="*/ 729483 h 760436"/>
                  <a:gd name="connsiteX12" fmla="*/ 0 w 1848628"/>
                  <a:gd name="connsiteY12" fmla="*/ 577082 h 760436"/>
                  <a:gd name="connsiteX13" fmla="*/ 466725 w 1848628"/>
                  <a:gd name="connsiteY13" fmla="*/ 81782 h 760436"/>
                  <a:gd name="connsiteX0" fmla="*/ 466725 w 1848628"/>
                  <a:gd name="connsiteY0" fmla="*/ 81782 h 760436"/>
                  <a:gd name="connsiteX1" fmla="*/ 714375 w 1848628"/>
                  <a:gd name="connsiteY1" fmla="*/ 100832 h 760436"/>
                  <a:gd name="connsiteX2" fmla="*/ 847725 w 1848628"/>
                  <a:gd name="connsiteY2" fmla="*/ 291333 h 760436"/>
                  <a:gd name="connsiteX3" fmla="*/ 1181100 w 1848628"/>
                  <a:gd name="connsiteY3" fmla="*/ 81783 h 760436"/>
                  <a:gd name="connsiteX4" fmla="*/ 1466850 w 1848628"/>
                  <a:gd name="connsiteY4" fmla="*/ 119883 h 760436"/>
                  <a:gd name="connsiteX5" fmla="*/ 1847850 w 1848628"/>
                  <a:gd name="connsiteY5" fmla="*/ 605657 h 760436"/>
                  <a:gd name="connsiteX6" fmla="*/ 1628775 w 1848628"/>
                  <a:gd name="connsiteY6" fmla="*/ 758058 h 760436"/>
                  <a:gd name="connsiteX7" fmla="*/ 1314450 w 1848628"/>
                  <a:gd name="connsiteY7" fmla="*/ 358008 h 760436"/>
                  <a:gd name="connsiteX8" fmla="*/ 1114425 w 1848628"/>
                  <a:gd name="connsiteY8" fmla="*/ 643758 h 760436"/>
                  <a:gd name="connsiteX9" fmla="*/ 838200 w 1848628"/>
                  <a:gd name="connsiteY9" fmla="*/ 681858 h 760436"/>
                  <a:gd name="connsiteX10" fmla="*/ 561975 w 1848628"/>
                  <a:gd name="connsiteY10" fmla="*/ 377057 h 760436"/>
                  <a:gd name="connsiteX11" fmla="*/ 228600 w 1848628"/>
                  <a:gd name="connsiteY11" fmla="*/ 729483 h 760436"/>
                  <a:gd name="connsiteX12" fmla="*/ 0 w 1848628"/>
                  <a:gd name="connsiteY12" fmla="*/ 577082 h 760436"/>
                  <a:gd name="connsiteX13" fmla="*/ 466725 w 1848628"/>
                  <a:gd name="connsiteY13" fmla="*/ 81782 h 760436"/>
                  <a:gd name="connsiteX0" fmla="*/ 466725 w 1848628"/>
                  <a:gd name="connsiteY0" fmla="*/ 81782 h 760436"/>
                  <a:gd name="connsiteX1" fmla="*/ 714375 w 1848628"/>
                  <a:gd name="connsiteY1" fmla="*/ 100832 h 760436"/>
                  <a:gd name="connsiteX2" fmla="*/ 847725 w 1848628"/>
                  <a:gd name="connsiteY2" fmla="*/ 291333 h 760436"/>
                  <a:gd name="connsiteX3" fmla="*/ 1181100 w 1848628"/>
                  <a:gd name="connsiteY3" fmla="*/ 81783 h 760436"/>
                  <a:gd name="connsiteX4" fmla="*/ 1466850 w 1848628"/>
                  <a:gd name="connsiteY4" fmla="*/ 119883 h 760436"/>
                  <a:gd name="connsiteX5" fmla="*/ 1847850 w 1848628"/>
                  <a:gd name="connsiteY5" fmla="*/ 605657 h 760436"/>
                  <a:gd name="connsiteX6" fmla="*/ 1628775 w 1848628"/>
                  <a:gd name="connsiteY6" fmla="*/ 758058 h 760436"/>
                  <a:gd name="connsiteX7" fmla="*/ 1314450 w 1848628"/>
                  <a:gd name="connsiteY7" fmla="*/ 358008 h 760436"/>
                  <a:gd name="connsiteX8" fmla="*/ 1114425 w 1848628"/>
                  <a:gd name="connsiteY8" fmla="*/ 643758 h 760436"/>
                  <a:gd name="connsiteX9" fmla="*/ 838200 w 1848628"/>
                  <a:gd name="connsiteY9" fmla="*/ 681858 h 760436"/>
                  <a:gd name="connsiteX10" fmla="*/ 561975 w 1848628"/>
                  <a:gd name="connsiteY10" fmla="*/ 377057 h 760436"/>
                  <a:gd name="connsiteX11" fmla="*/ 228600 w 1848628"/>
                  <a:gd name="connsiteY11" fmla="*/ 729483 h 760436"/>
                  <a:gd name="connsiteX12" fmla="*/ 0 w 1848628"/>
                  <a:gd name="connsiteY12" fmla="*/ 577082 h 760436"/>
                  <a:gd name="connsiteX13" fmla="*/ 466725 w 1848628"/>
                  <a:gd name="connsiteY13" fmla="*/ 81782 h 760436"/>
                  <a:gd name="connsiteX0" fmla="*/ 466725 w 1848628"/>
                  <a:gd name="connsiteY0" fmla="*/ 81782 h 760436"/>
                  <a:gd name="connsiteX1" fmla="*/ 714375 w 1848628"/>
                  <a:gd name="connsiteY1" fmla="*/ 100832 h 760436"/>
                  <a:gd name="connsiteX2" fmla="*/ 847725 w 1848628"/>
                  <a:gd name="connsiteY2" fmla="*/ 291333 h 760436"/>
                  <a:gd name="connsiteX3" fmla="*/ 1181100 w 1848628"/>
                  <a:gd name="connsiteY3" fmla="*/ 81783 h 760436"/>
                  <a:gd name="connsiteX4" fmla="*/ 1466850 w 1848628"/>
                  <a:gd name="connsiteY4" fmla="*/ 119883 h 760436"/>
                  <a:gd name="connsiteX5" fmla="*/ 1847850 w 1848628"/>
                  <a:gd name="connsiteY5" fmla="*/ 605657 h 760436"/>
                  <a:gd name="connsiteX6" fmla="*/ 1628775 w 1848628"/>
                  <a:gd name="connsiteY6" fmla="*/ 758058 h 760436"/>
                  <a:gd name="connsiteX7" fmla="*/ 1314450 w 1848628"/>
                  <a:gd name="connsiteY7" fmla="*/ 358008 h 760436"/>
                  <a:gd name="connsiteX8" fmla="*/ 1114425 w 1848628"/>
                  <a:gd name="connsiteY8" fmla="*/ 643758 h 760436"/>
                  <a:gd name="connsiteX9" fmla="*/ 838200 w 1848628"/>
                  <a:gd name="connsiteY9" fmla="*/ 681858 h 760436"/>
                  <a:gd name="connsiteX10" fmla="*/ 561975 w 1848628"/>
                  <a:gd name="connsiteY10" fmla="*/ 377057 h 760436"/>
                  <a:gd name="connsiteX11" fmla="*/ 228600 w 1848628"/>
                  <a:gd name="connsiteY11" fmla="*/ 729483 h 760436"/>
                  <a:gd name="connsiteX12" fmla="*/ 0 w 1848628"/>
                  <a:gd name="connsiteY12" fmla="*/ 577082 h 760436"/>
                  <a:gd name="connsiteX13" fmla="*/ 466725 w 1848628"/>
                  <a:gd name="connsiteY13" fmla="*/ 81782 h 760436"/>
                  <a:gd name="connsiteX0" fmla="*/ 466725 w 1848628"/>
                  <a:gd name="connsiteY0" fmla="*/ 81782 h 760436"/>
                  <a:gd name="connsiteX1" fmla="*/ 714375 w 1848628"/>
                  <a:gd name="connsiteY1" fmla="*/ 100832 h 760436"/>
                  <a:gd name="connsiteX2" fmla="*/ 847725 w 1848628"/>
                  <a:gd name="connsiteY2" fmla="*/ 291333 h 760436"/>
                  <a:gd name="connsiteX3" fmla="*/ 1181100 w 1848628"/>
                  <a:gd name="connsiteY3" fmla="*/ 81783 h 760436"/>
                  <a:gd name="connsiteX4" fmla="*/ 1466850 w 1848628"/>
                  <a:gd name="connsiteY4" fmla="*/ 119883 h 760436"/>
                  <a:gd name="connsiteX5" fmla="*/ 1847850 w 1848628"/>
                  <a:gd name="connsiteY5" fmla="*/ 605657 h 760436"/>
                  <a:gd name="connsiteX6" fmla="*/ 1628775 w 1848628"/>
                  <a:gd name="connsiteY6" fmla="*/ 758058 h 760436"/>
                  <a:gd name="connsiteX7" fmla="*/ 1314450 w 1848628"/>
                  <a:gd name="connsiteY7" fmla="*/ 358008 h 760436"/>
                  <a:gd name="connsiteX8" fmla="*/ 1114425 w 1848628"/>
                  <a:gd name="connsiteY8" fmla="*/ 643758 h 760436"/>
                  <a:gd name="connsiteX9" fmla="*/ 838200 w 1848628"/>
                  <a:gd name="connsiteY9" fmla="*/ 681858 h 760436"/>
                  <a:gd name="connsiteX10" fmla="*/ 561975 w 1848628"/>
                  <a:gd name="connsiteY10" fmla="*/ 377057 h 760436"/>
                  <a:gd name="connsiteX11" fmla="*/ 228600 w 1848628"/>
                  <a:gd name="connsiteY11" fmla="*/ 729483 h 760436"/>
                  <a:gd name="connsiteX12" fmla="*/ 0 w 1848628"/>
                  <a:gd name="connsiteY12" fmla="*/ 577082 h 760436"/>
                  <a:gd name="connsiteX13" fmla="*/ 466725 w 1848628"/>
                  <a:gd name="connsiteY13" fmla="*/ 81782 h 760436"/>
                  <a:gd name="connsiteX0" fmla="*/ 466725 w 1848628"/>
                  <a:gd name="connsiteY0" fmla="*/ 83517 h 762171"/>
                  <a:gd name="connsiteX1" fmla="*/ 714375 w 1848628"/>
                  <a:gd name="connsiteY1" fmla="*/ 102567 h 762171"/>
                  <a:gd name="connsiteX2" fmla="*/ 847725 w 1848628"/>
                  <a:gd name="connsiteY2" fmla="*/ 293068 h 762171"/>
                  <a:gd name="connsiteX3" fmla="*/ 1181100 w 1848628"/>
                  <a:gd name="connsiteY3" fmla="*/ 83518 h 762171"/>
                  <a:gd name="connsiteX4" fmla="*/ 1466850 w 1848628"/>
                  <a:gd name="connsiteY4" fmla="*/ 121618 h 762171"/>
                  <a:gd name="connsiteX5" fmla="*/ 1847850 w 1848628"/>
                  <a:gd name="connsiteY5" fmla="*/ 607392 h 762171"/>
                  <a:gd name="connsiteX6" fmla="*/ 1628775 w 1848628"/>
                  <a:gd name="connsiteY6" fmla="*/ 759793 h 762171"/>
                  <a:gd name="connsiteX7" fmla="*/ 1314450 w 1848628"/>
                  <a:gd name="connsiteY7" fmla="*/ 359743 h 762171"/>
                  <a:gd name="connsiteX8" fmla="*/ 1114425 w 1848628"/>
                  <a:gd name="connsiteY8" fmla="*/ 645493 h 762171"/>
                  <a:gd name="connsiteX9" fmla="*/ 838200 w 1848628"/>
                  <a:gd name="connsiteY9" fmla="*/ 683593 h 762171"/>
                  <a:gd name="connsiteX10" fmla="*/ 561975 w 1848628"/>
                  <a:gd name="connsiteY10" fmla="*/ 378792 h 762171"/>
                  <a:gd name="connsiteX11" fmla="*/ 228600 w 1848628"/>
                  <a:gd name="connsiteY11" fmla="*/ 731218 h 762171"/>
                  <a:gd name="connsiteX12" fmla="*/ 0 w 1848628"/>
                  <a:gd name="connsiteY12" fmla="*/ 578817 h 762171"/>
                  <a:gd name="connsiteX13" fmla="*/ 466725 w 1848628"/>
                  <a:gd name="connsiteY13" fmla="*/ 83517 h 762171"/>
                  <a:gd name="connsiteX0" fmla="*/ 466725 w 1848628"/>
                  <a:gd name="connsiteY0" fmla="*/ 87795 h 766449"/>
                  <a:gd name="connsiteX1" fmla="*/ 714375 w 1848628"/>
                  <a:gd name="connsiteY1" fmla="*/ 106845 h 766449"/>
                  <a:gd name="connsiteX2" fmla="*/ 847725 w 1848628"/>
                  <a:gd name="connsiteY2" fmla="*/ 297346 h 766449"/>
                  <a:gd name="connsiteX3" fmla="*/ 1181100 w 1848628"/>
                  <a:gd name="connsiteY3" fmla="*/ 87796 h 766449"/>
                  <a:gd name="connsiteX4" fmla="*/ 1466850 w 1848628"/>
                  <a:gd name="connsiteY4" fmla="*/ 125896 h 766449"/>
                  <a:gd name="connsiteX5" fmla="*/ 1847850 w 1848628"/>
                  <a:gd name="connsiteY5" fmla="*/ 611670 h 766449"/>
                  <a:gd name="connsiteX6" fmla="*/ 1628775 w 1848628"/>
                  <a:gd name="connsiteY6" fmla="*/ 764071 h 766449"/>
                  <a:gd name="connsiteX7" fmla="*/ 1314450 w 1848628"/>
                  <a:gd name="connsiteY7" fmla="*/ 364021 h 766449"/>
                  <a:gd name="connsiteX8" fmla="*/ 1114425 w 1848628"/>
                  <a:gd name="connsiteY8" fmla="*/ 649771 h 766449"/>
                  <a:gd name="connsiteX9" fmla="*/ 838200 w 1848628"/>
                  <a:gd name="connsiteY9" fmla="*/ 687871 h 766449"/>
                  <a:gd name="connsiteX10" fmla="*/ 561975 w 1848628"/>
                  <a:gd name="connsiteY10" fmla="*/ 383070 h 766449"/>
                  <a:gd name="connsiteX11" fmla="*/ 228600 w 1848628"/>
                  <a:gd name="connsiteY11" fmla="*/ 735496 h 766449"/>
                  <a:gd name="connsiteX12" fmla="*/ 0 w 1848628"/>
                  <a:gd name="connsiteY12" fmla="*/ 583095 h 766449"/>
                  <a:gd name="connsiteX13" fmla="*/ 466725 w 1848628"/>
                  <a:gd name="connsiteY13" fmla="*/ 87795 h 766449"/>
                  <a:gd name="connsiteX0" fmla="*/ 466725 w 1848628"/>
                  <a:gd name="connsiteY0" fmla="*/ 89561 h 768215"/>
                  <a:gd name="connsiteX1" fmla="*/ 714375 w 1848628"/>
                  <a:gd name="connsiteY1" fmla="*/ 108611 h 768215"/>
                  <a:gd name="connsiteX2" fmla="*/ 847725 w 1848628"/>
                  <a:gd name="connsiteY2" fmla="*/ 299112 h 768215"/>
                  <a:gd name="connsiteX3" fmla="*/ 1181100 w 1848628"/>
                  <a:gd name="connsiteY3" fmla="*/ 89562 h 768215"/>
                  <a:gd name="connsiteX4" fmla="*/ 1466850 w 1848628"/>
                  <a:gd name="connsiteY4" fmla="*/ 127662 h 768215"/>
                  <a:gd name="connsiteX5" fmla="*/ 1847850 w 1848628"/>
                  <a:gd name="connsiteY5" fmla="*/ 613436 h 768215"/>
                  <a:gd name="connsiteX6" fmla="*/ 1628775 w 1848628"/>
                  <a:gd name="connsiteY6" fmla="*/ 765837 h 768215"/>
                  <a:gd name="connsiteX7" fmla="*/ 1314450 w 1848628"/>
                  <a:gd name="connsiteY7" fmla="*/ 365787 h 768215"/>
                  <a:gd name="connsiteX8" fmla="*/ 1114425 w 1848628"/>
                  <a:gd name="connsiteY8" fmla="*/ 651537 h 768215"/>
                  <a:gd name="connsiteX9" fmla="*/ 838200 w 1848628"/>
                  <a:gd name="connsiteY9" fmla="*/ 689637 h 768215"/>
                  <a:gd name="connsiteX10" fmla="*/ 561975 w 1848628"/>
                  <a:gd name="connsiteY10" fmla="*/ 384836 h 768215"/>
                  <a:gd name="connsiteX11" fmla="*/ 228600 w 1848628"/>
                  <a:gd name="connsiteY11" fmla="*/ 737262 h 768215"/>
                  <a:gd name="connsiteX12" fmla="*/ 0 w 1848628"/>
                  <a:gd name="connsiteY12" fmla="*/ 584861 h 768215"/>
                  <a:gd name="connsiteX13" fmla="*/ 466725 w 1848628"/>
                  <a:gd name="connsiteY13" fmla="*/ 89561 h 768215"/>
                  <a:gd name="connsiteX0" fmla="*/ 466725 w 1847850"/>
                  <a:gd name="connsiteY0" fmla="*/ 89561 h 768215"/>
                  <a:gd name="connsiteX1" fmla="*/ 714375 w 1847850"/>
                  <a:gd name="connsiteY1" fmla="*/ 108611 h 768215"/>
                  <a:gd name="connsiteX2" fmla="*/ 847725 w 1847850"/>
                  <a:gd name="connsiteY2" fmla="*/ 299112 h 768215"/>
                  <a:gd name="connsiteX3" fmla="*/ 1181100 w 1847850"/>
                  <a:gd name="connsiteY3" fmla="*/ 89562 h 768215"/>
                  <a:gd name="connsiteX4" fmla="*/ 1466850 w 1847850"/>
                  <a:gd name="connsiteY4" fmla="*/ 127662 h 768215"/>
                  <a:gd name="connsiteX5" fmla="*/ 1847850 w 1847850"/>
                  <a:gd name="connsiteY5" fmla="*/ 613436 h 768215"/>
                  <a:gd name="connsiteX6" fmla="*/ 1628775 w 1847850"/>
                  <a:gd name="connsiteY6" fmla="*/ 765837 h 768215"/>
                  <a:gd name="connsiteX7" fmla="*/ 1314450 w 1847850"/>
                  <a:gd name="connsiteY7" fmla="*/ 365787 h 768215"/>
                  <a:gd name="connsiteX8" fmla="*/ 1114425 w 1847850"/>
                  <a:gd name="connsiteY8" fmla="*/ 651537 h 768215"/>
                  <a:gd name="connsiteX9" fmla="*/ 838200 w 1847850"/>
                  <a:gd name="connsiteY9" fmla="*/ 689637 h 768215"/>
                  <a:gd name="connsiteX10" fmla="*/ 561975 w 1847850"/>
                  <a:gd name="connsiteY10" fmla="*/ 384836 h 768215"/>
                  <a:gd name="connsiteX11" fmla="*/ 228600 w 1847850"/>
                  <a:gd name="connsiteY11" fmla="*/ 737262 h 768215"/>
                  <a:gd name="connsiteX12" fmla="*/ 0 w 1847850"/>
                  <a:gd name="connsiteY12" fmla="*/ 584861 h 768215"/>
                  <a:gd name="connsiteX13" fmla="*/ 466725 w 1847850"/>
                  <a:gd name="connsiteY13" fmla="*/ 89561 h 768215"/>
                  <a:gd name="connsiteX0" fmla="*/ 466725 w 1847850"/>
                  <a:gd name="connsiteY0" fmla="*/ 89561 h 768215"/>
                  <a:gd name="connsiteX1" fmla="*/ 714375 w 1847850"/>
                  <a:gd name="connsiteY1" fmla="*/ 108611 h 768215"/>
                  <a:gd name="connsiteX2" fmla="*/ 847725 w 1847850"/>
                  <a:gd name="connsiteY2" fmla="*/ 299112 h 768215"/>
                  <a:gd name="connsiteX3" fmla="*/ 1181100 w 1847850"/>
                  <a:gd name="connsiteY3" fmla="*/ 89562 h 768215"/>
                  <a:gd name="connsiteX4" fmla="*/ 1466850 w 1847850"/>
                  <a:gd name="connsiteY4" fmla="*/ 127662 h 768215"/>
                  <a:gd name="connsiteX5" fmla="*/ 1847850 w 1847850"/>
                  <a:gd name="connsiteY5" fmla="*/ 613436 h 768215"/>
                  <a:gd name="connsiteX6" fmla="*/ 1628775 w 1847850"/>
                  <a:gd name="connsiteY6" fmla="*/ 765837 h 768215"/>
                  <a:gd name="connsiteX7" fmla="*/ 1314450 w 1847850"/>
                  <a:gd name="connsiteY7" fmla="*/ 365787 h 768215"/>
                  <a:gd name="connsiteX8" fmla="*/ 1114425 w 1847850"/>
                  <a:gd name="connsiteY8" fmla="*/ 651537 h 768215"/>
                  <a:gd name="connsiteX9" fmla="*/ 838200 w 1847850"/>
                  <a:gd name="connsiteY9" fmla="*/ 689637 h 768215"/>
                  <a:gd name="connsiteX10" fmla="*/ 561975 w 1847850"/>
                  <a:gd name="connsiteY10" fmla="*/ 384836 h 768215"/>
                  <a:gd name="connsiteX11" fmla="*/ 228600 w 1847850"/>
                  <a:gd name="connsiteY11" fmla="*/ 737262 h 768215"/>
                  <a:gd name="connsiteX12" fmla="*/ 0 w 1847850"/>
                  <a:gd name="connsiteY12" fmla="*/ 584861 h 768215"/>
                  <a:gd name="connsiteX13" fmla="*/ 466725 w 1847850"/>
                  <a:gd name="connsiteY13" fmla="*/ 89561 h 768215"/>
                  <a:gd name="connsiteX0" fmla="*/ 466725 w 1847850"/>
                  <a:gd name="connsiteY0" fmla="*/ 89561 h 784623"/>
                  <a:gd name="connsiteX1" fmla="*/ 714375 w 1847850"/>
                  <a:gd name="connsiteY1" fmla="*/ 108611 h 784623"/>
                  <a:gd name="connsiteX2" fmla="*/ 847725 w 1847850"/>
                  <a:gd name="connsiteY2" fmla="*/ 299112 h 784623"/>
                  <a:gd name="connsiteX3" fmla="*/ 1181100 w 1847850"/>
                  <a:gd name="connsiteY3" fmla="*/ 89562 h 784623"/>
                  <a:gd name="connsiteX4" fmla="*/ 1466850 w 1847850"/>
                  <a:gd name="connsiteY4" fmla="*/ 127662 h 784623"/>
                  <a:gd name="connsiteX5" fmla="*/ 1847850 w 1847850"/>
                  <a:gd name="connsiteY5" fmla="*/ 613436 h 784623"/>
                  <a:gd name="connsiteX6" fmla="*/ 1628775 w 1847850"/>
                  <a:gd name="connsiteY6" fmla="*/ 765837 h 784623"/>
                  <a:gd name="connsiteX7" fmla="*/ 1314450 w 1847850"/>
                  <a:gd name="connsiteY7" fmla="*/ 365787 h 784623"/>
                  <a:gd name="connsiteX8" fmla="*/ 1114425 w 1847850"/>
                  <a:gd name="connsiteY8" fmla="*/ 651537 h 784623"/>
                  <a:gd name="connsiteX9" fmla="*/ 838200 w 1847850"/>
                  <a:gd name="connsiteY9" fmla="*/ 689637 h 784623"/>
                  <a:gd name="connsiteX10" fmla="*/ 561975 w 1847850"/>
                  <a:gd name="connsiteY10" fmla="*/ 384836 h 784623"/>
                  <a:gd name="connsiteX11" fmla="*/ 228600 w 1847850"/>
                  <a:gd name="connsiteY11" fmla="*/ 737262 h 784623"/>
                  <a:gd name="connsiteX12" fmla="*/ 0 w 1847850"/>
                  <a:gd name="connsiteY12" fmla="*/ 584861 h 784623"/>
                  <a:gd name="connsiteX13" fmla="*/ 466725 w 1847850"/>
                  <a:gd name="connsiteY13" fmla="*/ 89561 h 784623"/>
                  <a:gd name="connsiteX0" fmla="*/ 466725 w 1847850"/>
                  <a:gd name="connsiteY0" fmla="*/ 89561 h 779464"/>
                  <a:gd name="connsiteX1" fmla="*/ 714375 w 1847850"/>
                  <a:gd name="connsiteY1" fmla="*/ 108611 h 779464"/>
                  <a:gd name="connsiteX2" fmla="*/ 847725 w 1847850"/>
                  <a:gd name="connsiteY2" fmla="*/ 299112 h 779464"/>
                  <a:gd name="connsiteX3" fmla="*/ 1181100 w 1847850"/>
                  <a:gd name="connsiteY3" fmla="*/ 89562 h 779464"/>
                  <a:gd name="connsiteX4" fmla="*/ 1466850 w 1847850"/>
                  <a:gd name="connsiteY4" fmla="*/ 127662 h 779464"/>
                  <a:gd name="connsiteX5" fmla="*/ 1847850 w 1847850"/>
                  <a:gd name="connsiteY5" fmla="*/ 613436 h 779464"/>
                  <a:gd name="connsiteX6" fmla="*/ 1628775 w 1847850"/>
                  <a:gd name="connsiteY6" fmla="*/ 765837 h 779464"/>
                  <a:gd name="connsiteX7" fmla="*/ 1314450 w 1847850"/>
                  <a:gd name="connsiteY7" fmla="*/ 365787 h 779464"/>
                  <a:gd name="connsiteX8" fmla="*/ 1106011 w 1847850"/>
                  <a:gd name="connsiteY8" fmla="*/ 637513 h 779464"/>
                  <a:gd name="connsiteX9" fmla="*/ 838200 w 1847850"/>
                  <a:gd name="connsiteY9" fmla="*/ 689637 h 779464"/>
                  <a:gd name="connsiteX10" fmla="*/ 561975 w 1847850"/>
                  <a:gd name="connsiteY10" fmla="*/ 384836 h 779464"/>
                  <a:gd name="connsiteX11" fmla="*/ 228600 w 1847850"/>
                  <a:gd name="connsiteY11" fmla="*/ 737262 h 779464"/>
                  <a:gd name="connsiteX12" fmla="*/ 0 w 1847850"/>
                  <a:gd name="connsiteY12" fmla="*/ 584861 h 779464"/>
                  <a:gd name="connsiteX13" fmla="*/ 466725 w 1847850"/>
                  <a:gd name="connsiteY13" fmla="*/ 89561 h 779464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61975 w 1847850"/>
                  <a:gd name="connsiteY10" fmla="*/ 384836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61975 w 1847850"/>
                  <a:gd name="connsiteY10" fmla="*/ 384836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61975 w 1847850"/>
                  <a:gd name="connsiteY10" fmla="*/ 384836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61975 w 1847850"/>
                  <a:gd name="connsiteY10" fmla="*/ 384836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61975 w 1847850"/>
                  <a:gd name="connsiteY10" fmla="*/ 384836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61975 w 1847850"/>
                  <a:gd name="connsiteY10" fmla="*/ 384836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714375 w 1847850"/>
                  <a:gd name="connsiteY1" fmla="*/ 10861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28317 w 1847850"/>
                  <a:gd name="connsiteY10" fmla="*/ 429714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03073 w 1847850"/>
                  <a:gd name="connsiteY10" fmla="*/ 426909 h 769579"/>
                  <a:gd name="connsiteX11" fmla="*/ 228600 w 1847850"/>
                  <a:gd name="connsiteY11" fmla="*/ 737262 h 769579"/>
                  <a:gd name="connsiteX12" fmla="*/ 0 w 1847850"/>
                  <a:gd name="connsiteY12" fmla="*/ 584861 h 769579"/>
                  <a:gd name="connsiteX13" fmla="*/ 466725 w 1847850"/>
                  <a:gd name="connsiteY13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9579"/>
                  <a:gd name="connsiteX1" fmla="*/ 689130 w 1847850"/>
                  <a:gd name="connsiteY1" fmla="*/ 119831 h 769579"/>
                  <a:gd name="connsiteX2" fmla="*/ 847725 w 1847850"/>
                  <a:gd name="connsiteY2" fmla="*/ 299112 h 769579"/>
                  <a:gd name="connsiteX3" fmla="*/ 1181100 w 1847850"/>
                  <a:gd name="connsiteY3" fmla="*/ 89562 h 769579"/>
                  <a:gd name="connsiteX4" fmla="*/ 1466850 w 1847850"/>
                  <a:gd name="connsiteY4" fmla="*/ 127662 h 769579"/>
                  <a:gd name="connsiteX5" fmla="*/ 1847850 w 1847850"/>
                  <a:gd name="connsiteY5" fmla="*/ 613436 h 769579"/>
                  <a:gd name="connsiteX6" fmla="*/ 1628775 w 1847850"/>
                  <a:gd name="connsiteY6" fmla="*/ 765837 h 769579"/>
                  <a:gd name="connsiteX7" fmla="*/ 1314450 w 1847850"/>
                  <a:gd name="connsiteY7" fmla="*/ 365787 h 769579"/>
                  <a:gd name="connsiteX8" fmla="*/ 1106011 w 1847850"/>
                  <a:gd name="connsiteY8" fmla="*/ 637513 h 769579"/>
                  <a:gd name="connsiteX9" fmla="*/ 838200 w 1847850"/>
                  <a:gd name="connsiteY9" fmla="*/ 689637 h 769579"/>
                  <a:gd name="connsiteX10" fmla="*/ 599841 w 1847850"/>
                  <a:gd name="connsiteY10" fmla="*/ 423582 h 769579"/>
                  <a:gd name="connsiteX11" fmla="*/ 503073 w 1847850"/>
                  <a:gd name="connsiteY11" fmla="*/ 426909 h 769579"/>
                  <a:gd name="connsiteX12" fmla="*/ 228600 w 1847850"/>
                  <a:gd name="connsiteY12" fmla="*/ 737262 h 769579"/>
                  <a:gd name="connsiteX13" fmla="*/ 0 w 1847850"/>
                  <a:gd name="connsiteY13" fmla="*/ 584861 h 769579"/>
                  <a:gd name="connsiteX14" fmla="*/ 466725 w 1847850"/>
                  <a:gd name="connsiteY14" fmla="*/ 89561 h 769579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65837"/>
                  <a:gd name="connsiteX1" fmla="*/ 689130 w 1847850"/>
                  <a:gd name="connsiteY1" fmla="*/ 119831 h 765837"/>
                  <a:gd name="connsiteX2" fmla="*/ 847725 w 1847850"/>
                  <a:gd name="connsiteY2" fmla="*/ 299112 h 765837"/>
                  <a:gd name="connsiteX3" fmla="*/ 1181100 w 1847850"/>
                  <a:gd name="connsiteY3" fmla="*/ 89562 h 765837"/>
                  <a:gd name="connsiteX4" fmla="*/ 1466850 w 1847850"/>
                  <a:gd name="connsiteY4" fmla="*/ 127662 h 765837"/>
                  <a:gd name="connsiteX5" fmla="*/ 1847850 w 1847850"/>
                  <a:gd name="connsiteY5" fmla="*/ 613436 h 765837"/>
                  <a:gd name="connsiteX6" fmla="*/ 1628775 w 1847850"/>
                  <a:gd name="connsiteY6" fmla="*/ 765837 h 765837"/>
                  <a:gd name="connsiteX7" fmla="*/ 1314450 w 1847850"/>
                  <a:gd name="connsiteY7" fmla="*/ 365787 h 765837"/>
                  <a:gd name="connsiteX8" fmla="*/ 1106011 w 1847850"/>
                  <a:gd name="connsiteY8" fmla="*/ 637513 h 765837"/>
                  <a:gd name="connsiteX9" fmla="*/ 838200 w 1847850"/>
                  <a:gd name="connsiteY9" fmla="*/ 689637 h 765837"/>
                  <a:gd name="connsiteX10" fmla="*/ 599841 w 1847850"/>
                  <a:gd name="connsiteY10" fmla="*/ 423582 h 765837"/>
                  <a:gd name="connsiteX11" fmla="*/ 503073 w 1847850"/>
                  <a:gd name="connsiteY11" fmla="*/ 426909 h 765837"/>
                  <a:gd name="connsiteX12" fmla="*/ 228600 w 1847850"/>
                  <a:gd name="connsiteY12" fmla="*/ 737262 h 765837"/>
                  <a:gd name="connsiteX13" fmla="*/ 0 w 1847850"/>
                  <a:gd name="connsiteY13" fmla="*/ 584861 h 765837"/>
                  <a:gd name="connsiteX14" fmla="*/ 466725 w 1847850"/>
                  <a:gd name="connsiteY14" fmla="*/ 89561 h 765837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38200 w 1847850"/>
                  <a:gd name="connsiteY9" fmla="*/ 68963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38200 w 1847850"/>
                  <a:gd name="connsiteY9" fmla="*/ 68963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38200 w 1847850"/>
                  <a:gd name="connsiteY9" fmla="*/ 68963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9561 h 782140"/>
                  <a:gd name="connsiteX1" fmla="*/ 689130 w 1847850"/>
                  <a:gd name="connsiteY1" fmla="*/ 119831 h 782140"/>
                  <a:gd name="connsiteX2" fmla="*/ 847725 w 1847850"/>
                  <a:gd name="connsiteY2" fmla="*/ 299112 h 782140"/>
                  <a:gd name="connsiteX3" fmla="*/ 1181100 w 1847850"/>
                  <a:gd name="connsiteY3" fmla="*/ 89562 h 782140"/>
                  <a:gd name="connsiteX4" fmla="*/ 1466850 w 1847850"/>
                  <a:gd name="connsiteY4" fmla="*/ 127662 h 782140"/>
                  <a:gd name="connsiteX5" fmla="*/ 1847850 w 1847850"/>
                  <a:gd name="connsiteY5" fmla="*/ 613436 h 782140"/>
                  <a:gd name="connsiteX6" fmla="*/ 1628775 w 1847850"/>
                  <a:gd name="connsiteY6" fmla="*/ 765837 h 782140"/>
                  <a:gd name="connsiteX7" fmla="*/ 1314450 w 1847850"/>
                  <a:gd name="connsiteY7" fmla="*/ 365787 h 782140"/>
                  <a:gd name="connsiteX8" fmla="*/ 1106011 w 1847850"/>
                  <a:gd name="connsiteY8" fmla="*/ 637513 h 782140"/>
                  <a:gd name="connsiteX9" fmla="*/ 829786 w 1847850"/>
                  <a:gd name="connsiteY9" fmla="*/ 695247 h 782140"/>
                  <a:gd name="connsiteX10" fmla="*/ 599841 w 1847850"/>
                  <a:gd name="connsiteY10" fmla="*/ 423582 h 782140"/>
                  <a:gd name="connsiteX11" fmla="*/ 503073 w 1847850"/>
                  <a:gd name="connsiteY11" fmla="*/ 426909 h 782140"/>
                  <a:gd name="connsiteX12" fmla="*/ 208966 w 1847850"/>
                  <a:gd name="connsiteY12" fmla="*/ 782140 h 782140"/>
                  <a:gd name="connsiteX13" fmla="*/ 0 w 1847850"/>
                  <a:gd name="connsiteY13" fmla="*/ 584861 h 782140"/>
                  <a:gd name="connsiteX14" fmla="*/ 466725 w 1847850"/>
                  <a:gd name="connsiteY14" fmla="*/ 89561 h 782140"/>
                  <a:gd name="connsiteX0" fmla="*/ 466725 w 1847850"/>
                  <a:gd name="connsiteY0" fmla="*/ 87219 h 779798"/>
                  <a:gd name="connsiteX1" fmla="*/ 689130 w 1847850"/>
                  <a:gd name="connsiteY1" fmla="*/ 117489 h 779798"/>
                  <a:gd name="connsiteX2" fmla="*/ 847725 w 1847850"/>
                  <a:gd name="connsiteY2" fmla="*/ 296770 h 779798"/>
                  <a:gd name="connsiteX3" fmla="*/ 1181100 w 1847850"/>
                  <a:gd name="connsiteY3" fmla="*/ 87220 h 779798"/>
                  <a:gd name="connsiteX4" fmla="*/ 1466850 w 1847850"/>
                  <a:gd name="connsiteY4" fmla="*/ 125320 h 779798"/>
                  <a:gd name="connsiteX5" fmla="*/ 1847850 w 1847850"/>
                  <a:gd name="connsiteY5" fmla="*/ 611094 h 779798"/>
                  <a:gd name="connsiteX6" fmla="*/ 1628775 w 1847850"/>
                  <a:gd name="connsiteY6" fmla="*/ 763495 h 779798"/>
                  <a:gd name="connsiteX7" fmla="*/ 1314450 w 1847850"/>
                  <a:gd name="connsiteY7" fmla="*/ 363445 h 779798"/>
                  <a:gd name="connsiteX8" fmla="*/ 1106011 w 1847850"/>
                  <a:gd name="connsiteY8" fmla="*/ 635171 h 779798"/>
                  <a:gd name="connsiteX9" fmla="*/ 829786 w 1847850"/>
                  <a:gd name="connsiteY9" fmla="*/ 692905 h 779798"/>
                  <a:gd name="connsiteX10" fmla="*/ 599841 w 1847850"/>
                  <a:gd name="connsiteY10" fmla="*/ 421240 h 779798"/>
                  <a:gd name="connsiteX11" fmla="*/ 503073 w 1847850"/>
                  <a:gd name="connsiteY11" fmla="*/ 424567 h 779798"/>
                  <a:gd name="connsiteX12" fmla="*/ 208966 w 1847850"/>
                  <a:gd name="connsiteY12" fmla="*/ 779798 h 779798"/>
                  <a:gd name="connsiteX13" fmla="*/ 0 w 1847850"/>
                  <a:gd name="connsiteY13" fmla="*/ 582519 h 779798"/>
                  <a:gd name="connsiteX14" fmla="*/ 466725 w 1847850"/>
                  <a:gd name="connsiteY14" fmla="*/ 87219 h 779798"/>
                  <a:gd name="connsiteX0" fmla="*/ 466725 w 1847850"/>
                  <a:gd name="connsiteY0" fmla="*/ 89946 h 782525"/>
                  <a:gd name="connsiteX1" fmla="*/ 689130 w 1847850"/>
                  <a:gd name="connsiteY1" fmla="*/ 120216 h 782525"/>
                  <a:gd name="connsiteX2" fmla="*/ 847725 w 1847850"/>
                  <a:gd name="connsiteY2" fmla="*/ 299497 h 782525"/>
                  <a:gd name="connsiteX3" fmla="*/ 1181100 w 1847850"/>
                  <a:gd name="connsiteY3" fmla="*/ 89947 h 782525"/>
                  <a:gd name="connsiteX4" fmla="*/ 1466850 w 1847850"/>
                  <a:gd name="connsiteY4" fmla="*/ 128047 h 782525"/>
                  <a:gd name="connsiteX5" fmla="*/ 1847850 w 1847850"/>
                  <a:gd name="connsiteY5" fmla="*/ 613821 h 782525"/>
                  <a:gd name="connsiteX6" fmla="*/ 1628775 w 1847850"/>
                  <a:gd name="connsiteY6" fmla="*/ 766222 h 782525"/>
                  <a:gd name="connsiteX7" fmla="*/ 1314450 w 1847850"/>
                  <a:gd name="connsiteY7" fmla="*/ 366172 h 782525"/>
                  <a:gd name="connsiteX8" fmla="*/ 1106011 w 1847850"/>
                  <a:gd name="connsiteY8" fmla="*/ 637898 h 782525"/>
                  <a:gd name="connsiteX9" fmla="*/ 829786 w 1847850"/>
                  <a:gd name="connsiteY9" fmla="*/ 695632 h 782525"/>
                  <a:gd name="connsiteX10" fmla="*/ 599841 w 1847850"/>
                  <a:gd name="connsiteY10" fmla="*/ 423967 h 782525"/>
                  <a:gd name="connsiteX11" fmla="*/ 503073 w 1847850"/>
                  <a:gd name="connsiteY11" fmla="*/ 427294 h 782525"/>
                  <a:gd name="connsiteX12" fmla="*/ 208966 w 1847850"/>
                  <a:gd name="connsiteY12" fmla="*/ 782525 h 782525"/>
                  <a:gd name="connsiteX13" fmla="*/ 0 w 1847850"/>
                  <a:gd name="connsiteY13" fmla="*/ 585246 h 782525"/>
                  <a:gd name="connsiteX14" fmla="*/ 466725 w 1847850"/>
                  <a:gd name="connsiteY14" fmla="*/ 89946 h 78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47850" h="782525">
                    <a:moveTo>
                      <a:pt x="466725" y="89946"/>
                    </a:moveTo>
                    <a:cubicBezTo>
                      <a:pt x="542925" y="13746"/>
                      <a:pt x="550113" y="-50123"/>
                      <a:pt x="689130" y="120216"/>
                    </a:cubicBezTo>
                    <a:cubicBezTo>
                      <a:pt x="753215" y="191195"/>
                      <a:pt x="794860" y="239737"/>
                      <a:pt x="847725" y="299497"/>
                    </a:cubicBezTo>
                    <a:cubicBezTo>
                      <a:pt x="969173" y="444477"/>
                      <a:pt x="1052405" y="268643"/>
                      <a:pt x="1181100" y="89947"/>
                    </a:cubicBezTo>
                    <a:cubicBezTo>
                      <a:pt x="1259365" y="-48273"/>
                      <a:pt x="1356622" y="-20652"/>
                      <a:pt x="1466850" y="128047"/>
                    </a:cubicBezTo>
                    <a:lnTo>
                      <a:pt x="1847850" y="613821"/>
                    </a:lnTo>
                    <a:cubicBezTo>
                      <a:pt x="1786035" y="660648"/>
                      <a:pt x="1684912" y="727800"/>
                      <a:pt x="1628775" y="766222"/>
                    </a:cubicBezTo>
                    <a:cubicBezTo>
                      <a:pt x="1517436" y="615555"/>
                      <a:pt x="1370538" y="375589"/>
                      <a:pt x="1314450" y="366172"/>
                    </a:cubicBezTo>
                    <a:cubicBezTo>
                      <a:pt x="1283606" y="367975"/>
                      <a:pt x="1202215" y="494165"/>
                      <a:pt x="1106011" y="637898"/>
                    </a:cubicBezTo>
                    <a:cubicBezTo>
                      <a:pt x="1021562" y="759182"/>
                      <a:pt x="917840" y="806280"/>
                      <a:pt x="829786" y="695632"/>
                    </a:cubicBezTo>
                    <a:cubicBezTo>
                      <a:pt x="726959" y="579833"/>
                      <a:pt x="683034" y="522938"/>
                      <a:pt x="599841" y="423967"/>
                    </a:cubicBezTo>
                    <a:cubicBezTo>
                      <a:pt x="545145" y="354954"/>
                      <a:pt x="552159" y="372891"/>
                      <a:pt x="503073" y="427294"/>
                    </a:cubicBezTo>
                    <a:lnTo>
                      <a:pt x="208966" y="782525"/>
                    </a:lnTo>
                    <a:lnTo>
                      <a:pt x="0" y="585246"/>
                    </a:lnTo>
                    <a:lnTo>
                      <a:pt x="466725" y="8994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83AE70-15BE-F04B-836A-6B5C55F3DEF5}"/>
              </a:ext>
            </a:extLst>
          </p:cNvPr>
          <p:cNvGrpSpPr/>
          <p:nvPr/>
        </p:nvGrpSpPr>
        <p:grpSpPr>
          <a:xfrm>
            <a:off x="5632379" y="4814354"/>
            <a:ext cx="972009" cy="972005"/>
            <a:chOff x="4120116" y="4995793"/>
            <a:chExt cx="887589" cy="887586"/>
          </a:xfrm>
        </p:grpSpPr>
        <p:sp>
          <p:nvSpPr>
            <p:cNvPr id="27" name="Flowchart: Connector 80">
              <a:extLst>
                <a:ext uri="{FF2B5EF4-FFF2-40B4-BE49-F238E27FC236}">
                  <a16:creationId xmlns:a16="http://schemas.microsoft.com/office/drawing/2014/main" id="{0C83DC3D-41C5-FD4E-99A2-79C6D4D0A98C}"/>
                </a:ext>
              </a:extLst>
            </p:cNvPr>
            <p:cNvSpPr/>
            <p:nvPr/>
          </p:nvSpPr>
          <p:spPr>
            <a:xfrm>
              <a:off x="4120116" y="4995793"/>
              <a:ext cx="887589" cy="887586"/>
            </a:xfrm>
            <a:prstGeom prst="flowChartConnector">
              <a:avLst/>
            </a:prstGeom>
            <a:solidFill>
              <a:srgbClr val="C6666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3A2462B-9120-9B4C-9E47-D858CF380F80}"/>
                </a:ext>
              </a:extLst>
            </p:cNvPr>
            <p:cNvGrpSpPr/>
            <p:nvPr/>
          </p:nvGrpSpPr>
          <p:grpSpPr>
            <a:xfrm>
              <a:off x="4373863" y="5220052"/>
              <a:ext cx="380095" cy="439069"/>
              <a:chOff x="2983045" y="1436713"/>
              <a:chExt cx="2561613" cy="2959068"/>
            </a:xfrm>
            <a:solidFill>
              <a:schemeClr val="bg1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2898676-0D78-A14E-8269-285AECAF184F}"/>
                  </a:ext>
                </a:extLst>
              </p:cNvPr>
              <p:cNvSpPr/>
              <p:nvPr/>
            </p:nvSpPr>
            <p:spPr>
              <a:xfrm>
                <a:off x="3367516" y="1436713"/>
                <a:ext cx="2177142" cy="2177146"/>
              </a:xfrm>
              <a:custGeom>
                <a:avLst/>
                <a:gdLst>
                  <a:gd name="connsiteX0" fmla="*/ 1088571 w 2177142"/>
                  <a:gd name="connsiteY0" fmla="*/ 261257 h 2177142"/>
                  <a:gd name="connsiteX1" fmla="*/ 261257 w 2177142"/>
                  <a:gd name="connsiteY1" fmla="*/ 1088571 h 2177142"/>
                  <a:gd name="connsiteX2" fmla="*/ 1088571 w 2177142"/>
                  <a:gd name="connsiteY2" fmla="*/ 1915885 h 2177142"/>
                  <a:gd name="connsiteX3" fmla="*/ 1915885 w 2177142"/>
                  <a:gd name="connsiteY3" fmla="*/ 1088571 h 2177142"/>
                  <a:gd name="connsiteX4" fmla="*/ 1088571 w 2177142"/>
                  <a:gd name="connsiteY4" fmla="*/ 261257 h 2177142"/>
                  <a:gd name="connsiteX5" fmla="*/ 1088571 w 2177142"/>
                  <a:gd name="connsiteY5" fmla="*/ 0 h 2177142"/>
                  <a:gd name="connsiteX6" fmla="*/ 2177142 w 2177142"/>
                  <a:gd name="connsiteY6" fmla="*/ 1088571 h 2177142"/>
                  <a:gd name="connsiteX7" fmla="*/ 1088571 w 2177142"/>
                  <a:gd name="connsiteY7" fmla="*/ 2177142 h 2177142"/>
                  <a:gd name="connsiteX8" fmla="*/ 0 w 2177142"/>
                  <a:gd name="connsiteY8" fmla="*/ 1088571 h 2177142"/>
                  <a:gd name="connsiteX9" fmla="*/ 1088571 w 2177142"/>
                  <a:gd name="connsiteY9" fmla="*/ 0 h 2177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7142" h="2177142">
                    <a:moveTo>
                      <a:pt x="1088571" y="261257"/>
                    </a:moveTo>
                    <a:cubicBezTo>
                      <a:pt x="631658" y="261257"/>
                      <a:pt x="261257" y="631658"/>
                      <a:pt x="261257" y="1088571"/>
                    </a:cubicBezTo>
                    <a:cubicBezTo>
                      <a:pt x="261257" y="1545484"/>
                      <a:pt x="631658" y="1915885"/>
                      <a:pt x="1088571" y="1915885"/>
                    </a:cubicBezTo>
                    <a:cubicBezTo>
                      <a:pt x="1545484" y="1915885"/>
                      <a:pt x="1915885" y="1545484"/>
                      <a:pt x="1915885" y="1088571"/>
                    </a:cubicBezTo>
                    <a:cubicBezTo>
                      <a:pt x="1915885" y="631658"/>
                      <a:pt x="1545484" y="261257"/>
                      <a:pt x="1088571" y="261257"/>
                    </a:cubicBezTo>
                    <a:close/>
                    <a:moveTo>
                      <a:pt x="1088571" y="0"/>
                    </a:moveTo>
                    <a:cubicBezTo>
                      <a:pt x="1689772" y="0"/>
                      <a:pt x="2177142" y="487370"/>
                      <a:pt x="2177142" y="1088571"/>
                    </a:cubicBezTo>
                    <a:cubicBezTo>
                      <a:pt x="2177142" y="1689772"/>
                      <a:pt x="1689772" y="2177142"/>
                      <a:pt x="1088571" y="2177142"/>
                    </a:cubicBezTo>
                    <a:cubicBezTo>
                      <a:pt x="487370" y="2177142"/>
                      <a:pt x="0" y="1689772"/>
                      <a:pt x="0" y="1088571"/>
                    </a:cubicBezTo>
                    <a:cubicBezTo>
                      <a:pt x="0" y="487370"/>
                      <a:pt x="487370" y="0"/>
                      <a:pt x="108857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DB17250-878A-D948-96DB-E9E99BC41408}"/>
                  </a:ext>
                </a:extLst>
              </p:cNvPr>
              <p:cNvSpPr/>
              <p:nvPr/>
            </p:nvSpPr>
            <p:spPr>
              <a:xfrm rot="2460000">
                <a:off x="2983045" y="3322739"/>
                <a:ext cx="711200" cy="1073042"/>
              </a:xfrm>
              <a:custGeom>
                <a:avLst/>
                <a:gdLst>
                  <a:gd name="connsiteX0" fmla="*/ 3385 w 711200"/>
                  <a:gd name="connsiteY0" fmla="*/ 17877 h 1073041"/>
                  <a:gd name="connsiteX1" fmla="*/ 115359 w 711200"/>
                  <a:gd name="connsiteY1" fmla="*/ 42110 h 1073041"/>
                  <a:gd name="connsiteX2" fmla="*/ 597970 w 711200"/>
                  <a:gd name="connsiteY2" fmla="*/ 29514 h 1073041"/>
                  <a:gd name="connsiteX3" fmla="*/ 706013 w 711200"/>
                  <a:gd name="connsiteY3" fmla="*/ 0 h 1073041"/>
                  <a:gd name="connsiteX4" fmla="*/ 711200 w 711200"/>
                  <a:gd name="connsiteY4" fmla="*/ 51456 h 1073041"/>
                  <a:gd name="connsiteX5" fmla="*/ 711200 w 711200"/>
                  <a:gd name="connsiteY5" fmla="*/ 717441 h 1073041"/>
                  <a:gd name="connsiteX6" fmla="*/ 355600 w 711200"/>
                  <a:gd name="connsiteY6" fmla="*/ 1073041 h 1073041"/>
                  <a:gd name="connsiteX7" fmla="*/ 0 w 711200"/>
                  <a:gd name="connsiteY7" fmla="*/ 717441 h 1073041"/>
                  <a:gd name="connsiteX8" fmla="*/ 0 w 711200"/>
                  <a:gd name="connsiteY8" fmla="*/ 51456 h 1073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1200" h="1073041">
                    <a:moveTo>
                      <a:pt x="3385" y="17877"/>
                    </a:moveTo>
                    <a:lnTo>
                      <a:pt x="115359" y="42110"/>
                    </a:lnTo>
                    <a:cubicBezTo>
                      <a:pt x="274875" y="68713"/>
                      <a:pt x="438930" y="64737"/>
                      <a:pt x="597970" y="29514"/>
                    </a:cubicBezTo>
                    <a:lnTo>
                      <a:pt x="706013" y="0"/>
                    </a:lnTo>
                    <a:lnTo>
                      <a:pt x="711200" y="51456"/>
                    </a:lnTo>
                    <a:lnTo>
                      <a:pt x="711200" y="717441"/>
                    </a:lnTo>
                    <a:cubicBezTo>
                      <a:pt x="711200" y="913833"/>
                      <a:pt x="551992" y="1073041"/>
                      <a:pt x="355600" y="1073041"/>
                    </a:cubicBezTo>
                    <a:cubicBezTo>
                      <a:pt x="159208" y="1073041"/>
                      <a:pt x="0" y="913833"/>
                      <a:pt x="0" y="717441"/>
                    </a:cubicBezTo>
                    <a:lnTo>
                      <a:pt x="0" y="5145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A6541A99-A63C-7A49-B1E4-D1C8865D53C7}"/>
                  </a:ext>
                </a:extLst>
              </p:cNvPr>
              <p:cNvSpPr/>
              <p:nvPr/>
            </p:nvSpPr>
            <p:spPr>
              <a:xfrm>
                <a:off x="4374289" y="2041415"/>
                <a:ext cx="163595" cy="96774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79A4D914-C137-FB4A-BFF8-344BED3D1CF0}"/>
                  </a:ext>
                </a:extLst>
              </p:cNvPr>
              <p:cNvSpPr/>
              <p:nvPr/>
            </p:nvSpPr>
            <p:spPr>
              <a:xfrm rot="5400000">
                <a:off x="4374291" y="2041410"/>
                <a:ext cx="163599" cy="967741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B2973-2F13-3F41-B0E3-E70F56364363}"/>
              </a:ext>
            </a:extLst>
          </p:cNvPr>
          <p:cNvGrpSpPr/>
          <p:nvPr/>
        </p:nvGrpSpPr>
        <p:grpSpPr>
          <a:xfrm>
            <a:off x="4990781" y="2295807"/>
            <a:ext cx="2272923" cy="2272921"/>
            <a:chOff x="3534242" y="2695982"/>
            <a:chExt cx="2075517" cy="207551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F8A5F4-CF96-2546-9EB9-89D5CEEE1BD6}"/>
                </a:ext>
              </a:extLst>
            </p:cNvPr>
            <p:cNvSpPr/>
            <p:nvPr/>
          </p:nvSpPr>
          <p:spPr>
            <a:xfrm>
              <a:off x="3534242" y="2695982"/>
              <a:ext cx="2075517" cy="207551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A8F2D7-711E-3543-B1A4-98ADA57CCB42}"/>
                </a:ext>
              </a:extLst>
            </p:cNvPr>
            <p:cNvSpPr/>
            <p:nvPr/>
          </p:nvSpPr>
          <p:spPr>
            <a:xfrm>
              <a:off x="3960731" y="3551060"/>
              <a:ext cx="1222549" cy="365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Kontexten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6F792B9-ED2B-9C49-AE2C-27DFC5F11BD1}"/>
              </a:ext>
            </a:extLst>
          </p:cNvPr>
          <p:cNvSpPr/>
          <p:nvPr/>
        </p:nvSpPr>
        <p:spPr>
          <a:xfrm>
            <a:off x="6671533" y="769533"/>
            <a:ext cx="2815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416687"/>
                </a:solidFill>
                <a:cs typeface="Arial" panose="020B0604020202020204" pitchFamily="34" charset="0"/>
              </a:rPr>
              <a:t>Introduktion</a:t>
            </a:r>
            <a:r>
              <a:rPr lang="en-US" sz="1600" dirty="0">
                <a:solidFill>
                  <a:srgbClr val="416687"/>
                </a:solidFill>
                <a:cs typeface="Arial" panose="020B0604020202020204" pitchFamily="34" charset="0"/>
              </a:rPr>
              <a:t> &amp; </a:t>
            </a:r>
            <a:r>
              <a:rPr lang="en-US" sz="1600" dirty="0" err="1">
                <a:solidFill>
                  <a:srgbClr val="416687"/>
                </a:solidFill>
                <a:cs typeface="Arial" panose="020B0604020202020204" pitchFamily="34" charset="0"/>
              </a:rPr>
              <a:t>förväntningar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DE80D-2C92-3347-941D-72814F9C107F}"/>
              </a:ext>
            </a:extLst>
          </p:cNvPr>
          <p:cNvSpPr/>
          <p:nvPr/>
        </p:nvSpPr>
        <p:spPr>
          <a:xfrm>
            <a:off x="3845408" y="5932111"/>
            <a:ext cx="34005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rgbClr val="C66668"/>
                </a:solidFill>
                <a:cs typeface="Arial" panose="020B0604020202020204" pitchFamily="34" charset="0"/>
              </a:rPr>
              <a:t>Digitala</a:t>
            </a:r>
            <a:r>
              <a:rPr lang="en-US" sz="1600" dirty="0">
                <a:solidFill>
                  <a:srgbClr val="C66668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66668"/>
                </a:solidFill>
                <a:cs typeface="Arial" panose="020B0604020202020204" pitchFamily="34" charset="0"/>
              </a:rPr>
              <a:t>verktyg</a:t>
            </a:r>
            <a:r>
              <a:rPr lang="en-US" sz="1600" dirty="0">
                <a:solidFill>
                  <a:srgbClr val="C66668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66668"/>
                </a:solidFill>
                <a:cs typeface="Arial" panose="020B0604020202020204" pitchFamily="34" charset="0"/>
              </a:rPr>
              <a:t>och</a:t>
            </a:r>
            <a:r>
              <a:rPr lang="en-US" sz="1600" dirty="0">
                <a:solidFill>
                  <a:srgbClr val="C66668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66668"/>
                </a:solidFill>
                <a:cs typeface="Arial" panose="020B0604020202020204" pitchFamily="34" charset="0"/>
              </a:rPr>
              <a:t>tjänster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A71F2-B02F-3646-9764-98D1082B7FEF}"/>
              </a:ext>
            </a:extLst>
          </p:cNvPr>
          <p:cNvSpPr/>
          <p:nvPr/>
        </p:nvSpPr>
        <p:spPr>
          <a:xfrm>
            <a:off x="2310440" y="4719833"/>
            <a:ext cx="1800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rgbClr val="F9BC59"/>
                </a:solidFill>
                <a:cs typeface="Arial" panose="020B0604020202020204" pitchFamily="34" charset="0"/>
              </a:rPr>
              <a:t>Digital Strategi &amp; </a:t>
            </a:r>
          </a:p>
          <a:p>
            <a:pPr algn="r"/>
            <a:r>
              <a:rPr lang="en-US" sz="1600">
                <a:solidFill>
                  <a:srgbClr val="F9BC59"/>
                </a:solidFill>
                <a:cs typeface="Arial" panose="020B0604020202020204" pitchFamily="34" charset="0"/>
              </a:rPr>
              <a:t>Digital Scorecard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6EDAC9-B8B4-1B42-9036-A683188D68A0}"/>
              </a:ext>
            </a:extLst>
          </p:cNvPr>
          <p:cNvSpPr/>
          <p:nvPr/>
        </p:nvSpPr>
        <p:spPr>
          <a:xfrm>
            <a:off x="1872810" y="1878737"/>
            <a:ext cx="1933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rgbClr val="416687"/>
                </a:solidFill>
                <a:cs typeface="Arial" panose="020B0604020202020204" pitchFamily="34" charset="0"/>
              </a:rPr>
              <a:t>SME </a:t>
            </a:r>
            <a:r>
              <a:rPr lang="en-US" sz="1600" err="1">
                <a:solidFill>
                  <a:srgbClr val="416687"/>
                </a:solidFill>
                <a:cs typeface="Arial" panose="020B0604020202020204" pitchFamily="34" charset="0"/>
              </a:rPr>
              <a:t>möjligheter</a:t>
            </a:r>
            <a:r>
              <a:rPr lang="en-US" sz="1600">
                <a:solidFill>
                  <a:srgbClr val="416687"/>
                </a:solidFill>
                <a:cs typeface="Arial" panose="020B0604020202020204" pitchFamily="34" charset="0"/>
              </a:rPr>
              <a:t> med </a:t>
            </a:r>
            <a:r>
              <a:rPr lang="en-US" sz="1600" err="1">
                <a:solidFill>
                  <a:srgbClr val="416687"/>
                </a:solidFill>
                <a:cs typeface="Arial" panose="020B0604020202020204" pitchFamily="34" charset="0"/>
              </a:rPr>
              <a:t>Almi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B8D1286-1FF4-CB48-9A9B-CFF7587BE85D}"/>
              </a:ext>
            </a:extLst>
          </p:cNvPr>
          <p:cNvSpPr/>
          <p:nvPr/>
        </p:nvSpPr>
        <p:spPr>
          <a:xfrm>
            <a:off x="8268751" y="4467688"/>
            <a:ext cx="2559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51AEBD"/>
                </a:solidFill>
                <a:cs typeface="Arial" panose="020B0604020202020204" pitchFamily="34" charset="0"/>
              </a:rPr>
              <a:t>Din </a:t>
            </a:r>
            <a:r>
              <a:rPr lang="en-US" sz="1600" err="1">
                <a:solidFill>
                  <a:srgbClr val="51AEBD"/>
                </a:solidFill>
                <a:cs typeface="Arial" panose="020B0604020202020204" pitchFamily="34" charset="0"/>
              </a:rPr>
              <a:t>kundresa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B6883FC-DB57-CA4A-BF91-8177A448B0D9}"/>
              </a:ext>
            </a:extLst>
          </p:cNvPr>
          <p:cNvSpPr/>
          <p:nvPr/>
        </p:nvSpPr>
        <p:spPr>
          <a:xfrm>
            <a:off x="8446824" y="2287660"/>
            <a:ext cx="2181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736373"/>
                </a:solidFill>
                <a:cs typeface="Arial" panose="020B0604020202020204" pitchFamily="34" charset="0"/>
              </a:rPr>
              <a:t>Hur</a:t>
            </a:r>
            <a:r>
              <a:rPr lang="en-US" sz="1600" dirty="0">
                <a:solidFill>
                  <a:srgbClr val="736373"/>
                </a:solidFill>
                <a:cs typeface="Arial" panose="020B0604020202020204" pitchFamily="34" charset="0"/>
              </a:rPr>
              <a:t> vi </a:t>
            </a:r>
            <a:r>
              <a:rPr lang="en-US" sz="1600" dirty="0" err="1">
                <a:solidFill>
                  <a:srgbClr val="736373"/>
                </a:solidFill>
                <a:cs typeface="Arial" panose="020B0604020202020204" pitchFamily="34" charset="0"/>
              </a:rPr>
              <a:t>köper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71" grpId="0"/>
      <p:bldP spid="7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738425"/>
            <a:ext cx="12192000" cy="11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645773" y="1129598"/>
            <a:ext cx="10900454" cy="276999"/>
          </a:xfrm>
        </p:spPr>
        <p:txBody>
          <a:bodyPr wrap="square" lIns="0" tIns="0" rIns="0" bIns="0">
            <a:spAutoFit/>
          </a:bodyPr>
          <a:lstStyle/>
          <a:p>
            <a:pPr marL="0" indent="0" algn="ctr">
              <a:buNone/>
            </a:pP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Förstå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dina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kunder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köper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ta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reda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på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du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kan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hjälpa</a:t>
            </a:r>
            <a:r>
              <a:rPr lang="en-I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20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</a:t>
            </a:r>
            <a:endParaRPr lang="en-I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31970" y="4582806"/>
            <a:ext cx="20308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read email / Social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460927" y="1563454"/>
            <a:ext cx="14614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Tar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emot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produkt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Onboarding  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300510" y="3567671"/>
            <a:ext cx="1797358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Blir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medveten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Artikel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annons, social,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samtal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direkta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mail 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294053" y="2346438"/>
            <a:ext cx="1803815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Medvetenhet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besök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hemsida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och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sociala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medier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916685" y="1559740"/>
            <a:ext cx="2175125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 (Rubriker)"/>
              </a:rPr>
              <a:t>Överväg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IE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begär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info / </a:t>
            </a:r>
            <a:r>
              <a:rPr lang="en-IE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engagera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&amp;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bli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ledande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95780" y="1559741"/>
            <a:ext cx="2785091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Överväg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I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sv-SE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återbesök hemsida och sociala medier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640884" y="5343020"/>
            <a:ext cx="20308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klicka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på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länkar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Värdering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/peer review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96572" y="5868962"/>
            <a:ext cx="374813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ring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eller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maila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meddela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(in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och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utgående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9140926" y="1953794"/>
            <a:ext cx="146143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Utvärdera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erfarenhet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9140926" y="2884409"/>
            <a:ext cx="103575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Remiss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9140926" y="3696034"/>
            <a:ext cx="1465266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Repetera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Återköp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536716" y="4834569"/>
            <a:ext cx="1540085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Besluta</a:t>
            </a:r>
            <a:r>
              <a:rPr lang="mr-IN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hemsida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möten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samtal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/ social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>
                <a:solidFill>
                  <a:srgbClr val="4665A2"/>
                </a:solidFill>
                <a:latin typeface="+mj-lt"/>
              </a:rPr>
              <a:t>..</a:t>
            </a:r>
            <a:r>
              <a:rPr lang="en-IE" err="1">
                <a:solidFill>
                  <a:srgbClr val="4665A2"/>
                </a:solidFill>
                <a:latin typeface="+mj-lt"/>
              </a:rPr>
              <a:t>som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i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nästa</a:t>
            </a:r>
            <a:r>
              <a:rPr lang="en-IE">
                <a:solidFill>
                  <a:srgbClr val="4665A2"/>
                </a:solidFill>
                <a:latin typeface="+mj-lt"/>
              </a:rPr>
              <a:t> steg ger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en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detaljerad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bild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av</a:t>
            </a:r>
            <a:r>
              <a:rPr lang="en-IE">
                <a:solidFill>
                  <a:srgbClr val="4665A2"/>
                </a:solidFill>
                <a:latin typeface="+mj-lt"/>
              </a:rPr>
              <a:t> </a:t>
            </a:r>
            <a:r>
              <a:rPr lang="en-IE" err="1">
                <a:solidFill>
                  <a:srgbClr val="4665A2"/>
                </a:solidFill>
                <a:latin typeface="+mj-lt"/>
              </a:rPr>
              <a:t>köpprocessen</a:t>
            </a:r>
            <a:endParaRPr lang="en-US">
              <a:solidFill>
                <a:srgbClr val="4665A2"/>
              </a:solidFill>
              <a:latin typeface="+mj-lt"/>
            </a:endParaRPr>
          </a:p>
        </p:txBody>
      </p:sp>
      <p:sp>
        <p:nvSpPr>
          <p:cNvPr id="47" name="Block Arc 46"/>
          <p:cNvSpPr/>
          <p:nvPr/>
        </p:nvSpPr>
        <p:spPr>
          <a:xfrm>
            <a:off x="3185328" y="1997176"/>
            <a:ext cx="2403971" cy="2477950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84" name="Block Arc 83"/>
          <p:cNvSpPr/>
          <p:nvPr/>
        </p:nvSpPr>
        <p:spPr>
          <a:xfrm flipV="1">
            <a:off x="4858096" y="3236690"/>
            <a:ext cx="2510315" cy="2457672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02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85" name="Block Arc 84"/>
          <p:cNvSpPr/>
          <p:nvPr/>
        </p:nvSpPr>
        <p:spPr>
          <a:xfrm>
            <a:off x="6601119" y="1968600"/>
            <a:ext cx="2475682" cy="2477950"/>
          </a:xfrm>
          <a:prstGeom prst="blockArc">
            <a:avLst>
              <a:gd name="adj1" fmla="val 8554038"/>
              <a:gd name="adj2" fmla="val 2106043"/>
              <a:gd name="adj3" fmla="val 13954"/>
            </a:avLst>
          </a:prstGeom>
          <a:solidFill>
            <a:srgbClr val="01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626982" y="2427083"/>
            <a:ext cx="1549687" cy="1549685"/>
            <a:chOff x="2460169" y="2463902"/>
            <a:chExt cx="1549687" cy="1549685"/>
          </a:xfrm>
        </p:grpSpPr>
        <p:grpSp>
          <p:nvGrpSpPr>
            <p:cNvPr id="87" name="Group 86"/>
            <p:cNvGrpSpPr/>
            <p:nvPr/>
          </p:nvGrpSpPr>
          <p:grpSpPr>
            <a:xfrm>
              <a:off x="2460169" y="2463902"/>
              <a:ext cx="1549687" cy="1549685"/>
              <a:chOff x="2185262" y="2461261"/>
              <a:chExt cx="1661534" cy="1661532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6" name="Oval 95"/>
              <p:cNvSpPr/>
              <p:nvPr/>
            </p:nvSpPr>
            <p:spPr>
              <a:xfrm flipV="1">
                <a:off x="2427917" y="2703916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3081163" y="3028950"/>
              <a:ext cx="307698" cy="419588"/>
              <a:chOff x="7634288" y="788988"/>
              <a:chExt cx="209550" cy="28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89" name="Freeform 163"/>
              <p:cNvSpPr>
                <a:spLocks noEditPoints="1"/>
              </p:cNvSpPr>
              <p:nvPr/>
            </p:nvSpPr>
            <p:spPr bwMode="auto">
              <a:xfrm>
                <a:off x="7634288" y="788988"/>
                <a:ext cx="209550" cy="285750"/>
              </a:xfrm>
              <a:custGeom>
                <a:avLst/>
                <a:gdLst>
                  <a:gd name="T0" fmla="*/ 30 w 660"/>
                  <a:gd name="T1" fmla="*/ 872 h 903"/>
                  <a:gd name="T2" fmla="*/ 30 w 660"/>
                  <a:gd name="T3" fmla="*/ 31 h 903"/>
                  <a:gd name="T4" fmla="*/ 420 w 660"/>
                  <a:gd name="T5" fmla="*/ 31 h 903"/>
                  <a:gd name="T6" fmla="*/ 420 w 660"/>
                  <a:gd name="T7" fmla="*/ 226 h 903"/>
                  <a:gd name="T8" fmla="*/ 420 w 660"/>
                  <a:gd name="T9" fmla="*/ 229 h 903"/>
                  <a:gd name="T10" fmla="*/ 421 w 660"/>
                  <a:gd name="T11" fmla="*/ 233 h 903"/>
                  <a:gd name="T12" fmla="*/ 422 w 660"/>
                  <a:gd name="T13" fmla="*/ 235 h 903"/>
                  <a:gd name="T14" fmla="*/ 424 w 660"/>
                  <a:gd name="T15" fmla="*/ 237 h 903"/>
                  <a:gd name="T16" fmla="*/ 427 w 660"/>
                  <a:gd name="T17" fmla="*/ 239 h 903"/>
                  <a:gd name="T18" fmla="*/ 429 w 660"/>
                  <a:gd name="T19" fmla="*/ 240 h 903"/>
                  <a:gd name="T20" fmla="*/ 432 w 660"/>
                  <a:gd name="T21" fmla="*/ 241 h 903"/>
                  <a:gd name="T22" fmla="*/ 435 w 660"/>
                  <a:gd name="T23" fmla="*/ 241 h 903"/>
                  <a:gd name="T24" fmla="*/ 630 w 660"/>
                  <a:gd name="T25" fmla="*/ 241 h 903"/>
                  <a:gd name="T26" fmla="*/ 630 w 660"/>
                  <a:gd name="T27" fmla="*/ 872 h 903"/>
                  <a:gd name="T28" fmla="*/ 30 w 660"/>
                  <a:gd name="T29" fmla="*/ 872 h 903"/>
                  <a:gd name="T30" fmla="*/ 450 w 660"/>
                  <a:gd name="T31" fmla="*/ 54 h 903"/>
                  <a:gd name="T32" fmla="*/ 609 w 660"/>
                  <a:gd name="T33" fmla="*/ 211 h 903"/>
                  <a:gd name="T34" fmla="*/ 450 w 660"/>
                  <a:gd name="T35" fmla="*/ 211 h 903"/>
                  <a:gd name="T36" fmla="*/ 450 w 660"/>
                  <a:gd name="T37" fmla="*/ 54 h 903"/>
                  <a:gd name="T38" fmla="*/ 656 w 660"/>
                  <a:gd name="T39" fmla="*/ 215 h 903"/>
                  <a:gd name="T40" fmla="*/ 446 w 660"/>
                  <a:gd name="T41" fmla="*/ 6 h 903"/>
                  <a:gd name="T42" fmla="*/ 443 w 660"/>
                  <a:gd name="T43" fmla="*/ 4 h 903"/>
                  <a:gd name="T44" fmla="*/ 441 w 660"/>
                  <a:gd name="T45" fmla="*/ 3 h 903"/>
                  <a:gd name="T46" fmla="*/ 437 w 660"/>
                  <a:gd name="T47" fmla="*/ 1 h 903"/>
                  <a:gd name="T48" fmla="*/ 435 w 660"/>
                  <a:gd name="T49" fmla="*/ 0 h 903"/>
                  <a:gd name="T50" fmla="*/ 15 w 660"/>
                  <a:gd name="T51" fmla="*/ 0 h 903"/>
                  <a:gd name="T52" fmla="*/ 11 w 660"/>
                  <a:gd name="T53" fmla="*/ 1 h 903"/>
                  <a:gd name="T54" fmla="*/ 8 w 660"/>
                  <a:gd name="T55" fmla="*/ 3 h 903"/>
                  <a:gd name="T56" fmla="*/ 6 w 660"/>
                  <a:gd name="T57" fmla="*/ 4 h 903"/>
                  <a:gd name="T58" fmla="*/ 4 w 660"/>
                  <a:gd name="T59" fmla="*/ 6 h 903"/>
                  <a:gd name="T60" fmla="*/ 2 w 660"/>
                  <a:gd name="T61" fmla="*/ 8 h 903"/>
                  <a:gd name="T62" fmla="*/ 1 w 660"/>
                  <a:gd name="T63" fmla="*/ 10 h 903"/>
                  <a:gd name="T64" fmla="*/ 0 w 660"/>
                  <a:gd name="T65" fmla="*/ 13 h 903"/>
                  <a:gd name="T66" fmla="*/ 0 w 660"/>
                  <a:gd name="T67" fmla="*/ 16 h 903"/>
                  <a:gd name="T68" fmla="*/ 0 w 660"/>
                  <a:gd name="T69" fmla="*/ 887 h 903"/>
                  <a:gd name="T70" fmla="*/ 0 w 660"/>
                  <a:gd name="T71" fmla="*/ 891 h 903"/>
                  <a:gd name="T72" fmla="*/ 1 w 660"/>
                  <a:gd name="T73" fmla="*/ 893 h 903"/>
                  <a:gd name="T74" fmla="*/ 2 w 660"/>
                  <a:gd name="T75" fmla="*/ 896 h 903"/>
                  <a:gd name="T76" fmla="*/ 4 w 660"/>
                  <a:gd name="T77" fmla="*/ 898 h 903"/>
                  <a:gd name="T78" fmla="*/ 6 w 660"/>
                  <a:gd name="T79" fmla="*/ 899 h 903"/>
                  <a:gd name="T80" fmla="*/ 8 w 660"/>
                  <a:gd name="T81" fmla="*/ 901 h 903"/>
                  <a:gd name="T82" fmla="*/ 11 w 660"/>
                  <a:gd name="T83" fmla="*/ 901 h 903"/>
                  <a:gd name="T84" fmla="*/ 15 w 660"/>
                  <a:gd name="T85" fmla="*/ 903 h 903"/>
                  <a:gd name="T86" fmla="*/ 645 w 660"/>
                  <a:gd name="T87" fmla="*/ 903 h 903"/>
                  <a:gd name="T88" fmla="*/ 648 w 660"/>
                  <a:gd name="T89" fmla="*/ 901 h 903"/>
                  <a:gd name="T90" fmla="*/ 651 w 660"/>
                  <a:gd name="T91" fmla="*/ 901 h 903"/>
                  <a:gd name="T92" fmla="*/ 653 w 660"/>
                  <a:gd name="T93" fmla="*/ 899 h 903"/>
                  <a:gd name="T94" fmla="*/ 656 w 660"/>
                  <a:gd name="T95" fmla="*/ 898 h 903"/>
                  <a:gd name="T96" fmla="*/ 658 w 660"/>
                  <a:gd name="T97" fmla="*/ 896 h 903"/>
                  <a:gd name="T98" fmla="*/ 659 w 660"/>
                  <a:gd name="T99" fmla="*/ 893 h 903"/>
                  <a:gd name="T100" fmla="*/ 660 w 660"/>
                  <a:gd name="T101" fmla="*/ 891 h 903"/>
                  <a:gd name="T102" fmla="*/ 660 w 660"/>
                  <a:gd name="T103" fmla="*/ 888 h 903"/>
                  <a:gd name="T104" fmla="*/ 660 w 660"/>
                  <a:gd name="T105" fmla="*/ 226 h 903"/>
                  <a:gd name="T106" fmla="*/ 659 w 660"/>
                  <a:gd name="T107" fmla="*/ 221 h 903"/>
                  <a:gd name="T108" fmla="*/ 656 w 660"/>
                  <a:gd name="T109" fmla="*/ 215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60" h="903">
                    <a:moveTo>
                      <a:pt x="30" y="872"/>
                    </a:moveTo>
                    <a:lnTo>
                      <a:pt x="30" y="31"/>
                    </a:lnTo>
                    <a:lnTo>
                      <a:pt x="420" y="31"/>
                    </a:lnTo>
                    <a:lnTo>
                      <a:pt x="420" y="226"/>
                    </a:lnTo>
                    <a:lnTo>
                      <a:pt x="420" y="229"/>
                    </a:lnTo>
                    <a:lnTo>
                      <a:pt x="421" y="233"/>
                    </a:lnTo>
                    <a:lnTo>
                      <a:pt x="422" y="235"/>
                    </a:lnTo>
                    <a:lnTo>
                      <a:pt x="424" y="237"/>
                    </a:lnTo>
                    <a:lnTo>
                      <a:pt x="427" y="239"/>
                    </a:lnTo>
                    <a:lnTo>
                      <a:pt x="429" y="240"/>
                    </a:lnTo>
                    <a:lnTo>
                      <a:pt x="432" y="241"/>
                    </a:lnTo>
                    <a:lnTo>
                      <a:pt x="435" y="241"/>
                    </a:lnTo>
                    <a:lnTo>
                      <a:pt x="630" y="241"/>
                    </a:lnTo>
                    <a:lnTo>
                      <a:pt x="630" y="872"/>
                    </a:lnTo>
                    <a:lnTo>
                      <a:pt x="30" y="872"/>
                    </a:lnTo>
                    <a:close/>
                    <a:moveTo>
                      <a:pt x="450" y="54"/>
                    </a:moveTo>
                    <a:lnTo>
                      <a:pt x="609" y="211"/>
                    </a:lnTo>
                    <a:lnTo>
                      <a:pt x="450" y="211"/>
                    </a:lnTo>
                    <a:lnTo>
                      <a:pt x="450" y="54"/>
                    </a:lnTo>
                    <a:close/>
                    <a:moveTo>
                      <a:pt x="656" y="215"/>
                    </a:moveTo>
                    <a:lnTo>
                      <a:pt x="446" y="6"/>
                    </a:lnTo>
                    <a:lnTo>
                      <a:pt x="443" y="4"/>
                    </a:lnTo>
                    <a:lnTo>
                      <a:pt x="441" y="3"/>
                    </a:lnTo>
                    <a:lnTo>
                      <a:pt x="437" y="1"/>
                    </a:lnTo>
                    <a:lnTo>
                      <a:pt x="435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887"/>
                    </a:lnTo>
                    <a:lnTo>
                      <a:pt x="0" y="891"/>
                    </a:lnTo>
                    <a:lnTo>
                      <a:pt x="1" y="893"/>
                    </a:lnTo>
                    <a:lnTo>
                      <a:pt x="2" y="896"/>
                    </a:lnTo>
                    <a:lnTo>
                      <a:pt x="4" y="898"/>
                    </a:lnTo>
                    <a:lnTo>
                      <a:pt x="6" y="899"/>
                    </a:lnTo>
                    <a:lnTo>
                      <a:pt x="8" y="901"/>
                    </a:lnTo>
                    <a:lnTo>
                      <a:pt x="11" y="901"/>
                    </a:lnTo>
                    <a:lnTo>
                      <a:pt x="15" y="903"/>
                    </a:lnTo>
                    <a:lnTo>
                      <a:pt x="645" y="903"/>
                    </a:lnTo>
                    <a:lnTo>
                      <a:pt x="648" y="901"/>
                    </a:lnTo>
                    <a:lnTo>
                      <a:pt x="651" y="901"/>
                    </a:lnTo>
                    <a:lnTo>
                      <a:pt x="653" y="899"/>
                    </a:lnTo>
                    <a:lnTo>
                      <a:pt x="656" y="898"/>
                    </a:lnTo>
                    <a:lnTo>
                      <a:pt x="658" y="896"/>
                    </a:lnTo>
                    <a:lnTo>
                      <a:pt x="659" y="893"/>
                    </a:lnTo>
                    <a:lnTo>
                      <a:pt x="660" y="891"/>
                    </a:lnTo>
                    <a:lnTo>
                      <a:pt x="660" y="888"/>
                    </a:lnTo>
                    <a:lnTo>
                      <a:pt x="660" y="226"/>
                    </a:lnTo>
                    <a:lnTo>
                      <a:pt x="659" y="221"/>
                    </a:lnTo>
                    <a:lnTo>
                      <a:pt x="656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64"/>
              <p:cNvSpPr>
                <a:spLocks/>
              </p:cNvSpPr>
              <p:nvPr/>
            </p:nvSpPr>
            <p:spPr bwMode="auto">
              <a:xfrm>
                <a:off x="7683500" y="874713"/>
                <a:ext cx="63500" cy="9525"/>
              </a:xfrm>
              <a:custGeom>
                <a:avLst/>
                <a:gdLst>
                  <a:gd name="T0" fmla="*/ 15 w 200"/>
                  <a:gd name="T1" fmla="*/ 30 h 30"/>
                  <a:gd name="T2" fmla="*/ 185 w 200"/>
                  <a:gd name="T3" fmla="*/ 30 h 30"/>
                  <a:gd name="T4" fmla="*/ 188 w 200"/>
                  <a:gd name="T5" fmla="*/ 30 h 30"/>
                  <a:gd name="T6" fmla="*/ 191 w 200"/>
                  <a:gd name="T7" fmla="*/ 29 h 30"/>
                  <a:gd name="T8" fmla="*/ 193 w 200"/>
                  <a:gd name="T9" fmla="*/ 28 h 30"/>
                  <a:gd name="T10" fmla="*/ 195 w 200"/>
                  <a:gd name="T11" fmla="*/ 26 h 30"/>
                  <a:gd name="T12" fmla="*/ 198 w 200"/>
                  <a:gd name="T13" fmla="*/ 24 h 30"/>
                  <a:gd name="T14" fmla="*/ 199 w 200"/>
                  <a:gd name="T15" fmla="*/ 22 h 30"/>
                  <a:gd name="T16" fmla="*/ 200 w 200"/>
                  <a:gd name="T17" fmla="*/ 18 h 30"/>
                  <a:gd name="T18" fmla="*/ 200 w 200"/>
                  <a:gd name="T19" fmla="*/ 15 h 30"/>
                  <a:gd name="T20" fmla="*/ 200 w 200"/>
                  <a:gd name="T21" fmla="*/ 13 h 30"/>
                  <a:gd name="T22" fmla="*/ 199 w 200"/>
                  <a:gd name="T23" fmla="*/ 10 h 30"/>
                  <a:gd name="T24" fmla="*/ 198 w 200"/>
                  <a:gd name="T25" fmla="*/ 8 h 30"/>
                  <a:gd name="T26" fmla="*/ 195 w 200"/>
                  <a:gd name="T27" fmla="*/ 4 h 30"/>
                  <a:gd name="T28" fmla="*/ 193 w 200"/>
                  <a:gd name="T29" fmla="*/ 3 h 30"/>
                  <a:gd name="T30" fmla="*/ 191 w 200"/>
                  <a:gd name="T31" fmla="*/ 1 h 30"/>
                  <a:gd name="T32" fmla="*/ 188 w 200"/>
                  <a:gd name="T33" fmla="*/ 0 h 30"/>
                  <a:gd name="T34" fmla="*/ 185 w 200"/>
                  <a:gd name="T35" fmla="*/ 0 h 30"/>
                  <a:gd name="T36" fmla="*/ 15 w 200"/>
                  <a:gd name="T37" fmla="*/ 0 h 30"/>
                  <a:gd name="T38" fmla="*/ 11 w 200"/>
                  <a:gd name="T39" fmla="*/ 0 h 30"/>
                  <a:gd name="T40" fmla="*/ 9 w 200"/>
                  <a:gd name="T41" fmla="*/ 1 h 30"/>
                  <a:gd name="T42" fmla="*/ 6 w 200"/>
                  <a:gd name="T43" fmla="*/ 3 h 30"/>
                  <a:gd name="T44" fmla="*/ 4 w 200"/>
                  <a:gd name="T45" fmla="*/ 4 h 30"/>
                  <a:gd name="T46" fmla="*/ 2 w 200"/>
                  <a:gd name="T47" fmla="*/ 8 h 30"/>
                  <a:gd name="T48" fmla="*/ 1 w 200"/>
                  <a:gd name="T49" fmla="*/ 10 h 30"/>
                  <a:gd name="T50" fmla="*/ 0 w 200"/>
                  <a:gd name="T51" fmla="*/ 13 h 30"/>
                  <a:gd name="T52" fmla="*/ 0 w 200"/>
                  <a:gd name="T53" fmla="*/ 15 h 30"/>
                  <a:gd name="T54" fmla="*/ 0 w 200"/>
                  <a:gd name="T55" fmla="*/ 18 h 30"/>
                  <a:gd name="T56" fmla="*/ 1 w 200"/>
                  <a:gd name="T57" fmla="*/ 22 h 30"/>
                  <a:gd name="T58" fmla="*/ 2 w 200"/>
                  <a:gd name="T59" fmla="*/ 24 h 30"/>
                  <a:gd name="T60" fmla="*/ 4 w 200"/>
                  <a:gd name="T61" fmla="*/ 26 h 30"/>
                  <a:gd name="T62" fmla="*/ 6 w 200"/>
                  <a:gd name="T63" fmla="*/ 28 h 30"/>
                  <a:gd name="T64" fmla="*/ 9 w 200"/>
                  <a:gd name="T65" fmla="*/ 29 h 30"/>
                  <a:gd name="T66" fmla="*/ 11 w 200"/>
                  <a:gd name="T67" fmla="*/ 30 h 30"/>
                  <a:gd name="T68" fmla="*/ 15 w 200"/>
                  <a:gd name="T6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30">
                    <a:moveTo>
                      <a:pt x="15" y="30"/>
                    </a:moveTo>
                    <a:lnTo>
                      <a:pt x="185" y="30"/>
                    </a:lnTo>
                    <a:lnTo>
                      <a:pt x="188" y="30"/>
                    </a:lnTo>
                    <a:lnTo>
                      <a:pt x="191" y="29"/>
                    </a:lnTo>
                    <a:lnTo>
                      <a:pt x="193" y="28"/>
                    </a:lnTo>
                    <a:lnTo>
                      <a:pt x="195" y="26"/>
                    </a:lnTo>
                    <a:lnTo>
                      <a:pt x="198" y="24"/>
                    </a:lnTo>
                    <a:lnTo>
                      <a:pt x="199" y="22"/>
                    </a:lnTo>
                    <a:lnTo>
                      <a:pt x="200" y="18"/>
                    </a:lnTo>
                    <a:lnTo>
                      <a:pt x="200" y="15"/>
                    </a:lnTo>
                    <a:lnTo>
                      <a:pt x="200" y="13"/>
                    </a:lnTo>
                    <a:lnTo>
                      <a:pt x="199" y="10"/>
                    </a:lnTo>
                    <a:lnTo>
                      <a:pt x="198" y="8"/>
                    </a:lnTo>
                    <a:lnTo>
                      <a:pt x="195" y="4"/>
                    </a:lnTo>
                    <a:lnTo>
                      <a:pt x="193" y="3"/>
                    </a:lnTo>
                    <a:lnTo>
                      <a:pt x="191" y="1"/>
                    </a:lnTo>
                    <a:lnTo>
                      <a:pt x="188" y="0"/>
                    </a:lnTo>
                    <a:lnTo>
                      <a:pt x="18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65"/>
              <p:cNvSpPr>
                <a:spLocks/>
              </p:cNvSpPr>
              <p:nvPr/>
            </p:nvSpPr>
            <p:spPr bwMode="auto">
              <a:xfrm>
                <a:off x="7683500" y="9128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1 h 30"/>
                  <a:gd name="T6" fmla="*/ 9 w 371"/>
                  <a:gd name="T7" fmla="*/ 2 h 30"/>
                  <a:gd name="T8" fmla="*/ 6 w 371"/>
                  <a:gd name="T9" fmla="*/ 3 h 30"/>
                  <a:gd name="T10" fmla="*/ 4 w 371"/>
                  <a:gd name="T11" fmla="*/ 5 h 30"/>
                  <a:gd name="T12" fmla="*/ 2 w 371"/>
                  <a:gd name="T13" fmla="*/ 7 h 30"/>
                  <a:gd name="T14" fmla="*/ 1 w 371"/>
                  <a:gd name="T15" fmla="*/ 10 h 30"/>
                  <a:gd name="T16" fmla="*/ 0 w 371"/>
                  <a:gd name="T17" fmla="*/ 13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5 h 30"/>
                  <a:gd name="T26" fmla="*/ 4 w 371"/>
                  <a:gd name="T27" fmla="*/ 27 h 30"/>
                  <a:gd name="T28" fmla="*/ 6 w 371"/>
                  <a:gd name="T29" fmla="*/ 28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8 h 30"/>
                  <a:gd name="T44" fmla="*/ 367 w 371"/>
                  <a:gd name="T45" fmla="*/ 27 h 30"/>
                  <a:gd name="T46" fmla="*/ 368 w 371"/>
                  <a:gd name="T47" fmla="*/ 25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3 h 30"/>
                  <a:gd name="T56" fmla="*/ 370 w 371"/>
                  <a:gd name="T57" fmla="*/ 10 h 30"/>
                  <a:gd name="T58" fmla="*/ 368 w 371"/>
                  <a:gd name="T59" fmla="*/ 7 h 30"/>
                  <a:gd name="T60" fmla="*/ 367 w 371"/>
                  <a:gd name="T61" fmla="*/ 5 h 30"/>
                  <a:gd name="T62" fmla="*/ 365 w 371"/>
                  <a:gd name="T63" fmla="*/ 3 h 30"/>
                  <a:gd name="T64" fmla="*/ 361 w 371"/>
                  <a:gd name="T65" fmla="*/ 2 h 30"/>
                  <a:gd name="T66" fmla="*/ 358 w 371"/>
                  <a:gd name="T67" fmla="*/ 1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1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8"/>
                    </a:lnTo>
                    <a:lnTo>
                      <a:pt x="367" y="27"/>
                    </a:lnTo>
                    <a:lnTo>
                      <a:pt x="368" y="25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3"/>
                    </a:lnTo>
                    <a:lnTo>
                      <a:pt x="370" y="10"/>
                    </a:lnTo>
                    <a:lnTo>
                      <a:pt x="368" y="7"/>
                    </a:lnTo>
                    <a:lnTo>
                      <a:pt x="367" y="5"/>
                    </a:lnTo>
                    <a:lnTo>
                      <a:pt x="365" y="3"/>
                    </a:lnTo>
                    <a:lnTo>
                      <a:pt x="361" y="2"/>
                    </a:lnTo>
                    <a:lnTo>
                      <a:pt x="358" y="1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66"/>
              <p:cNvSpPr>
                <a:spLocks/>
              </p:cNvSpPr>
              <p:nvPr/>
            </p:nvSpPr>
            <p:spPr bwMode="auto">
              <a:xfrm>
                <a:off x="7683500" y="9509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0 h 30"/>
                  <a:gd name="T6" fmla="*/ 9 w 371"/>
                  <a:gd name="T7" fmla="*/ 1 h 30"/>
                  <a:gd name="T8" fmla="*/ 6 w 371"/>
                  <a:gd name="T9" fmla="*/ 2 h 30"/>
                  <a:gd name="T10" fmla="*/ 4 w 371"/>
                  <a:gd name="T11" fmla="*/ 4 h 30"/>
                  <a:gd name="T12" fmla="*/ 2 w 371"/>
                  <a:gd name="T13" fmla="*/ 6 h 30"/>
                  <a:gd name="T14" fmla="*/ 1 w 371"/>
                  <a:gd name="T15" fmla="*/ 10 h 30"/>
                  <a:gd name="T16" fmla="*/ 0 w 371"/>
                  <a:gd name="T17" fmla="*/ 12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0 h 30"/>
                  <a:gd name="T24" fmla="*/ 2 w 371"/>
                  <a:gd name="T25" fmla="*/ 23 h 30"/>
                  <a:gd name="T26" fmla="*/ 4 w 371"/>
                  <a:gd name="T27" fmla="*/ 26 h 30"/>
                  <a:gd name="T28" fmla="*/ 6 w 371"/>
                  <a:gd name="T29" fmla="*/ 27 h 30"/>
                  <a:gd name="T30" fmla="*/ 9 w 371"/>
                  <a:gd name="T31" fmla="*/ 29 h 30"/>
                  <a:gd name="T32" fmla="*/ 11 w 371"/>
                  <a:gd name="T33" fmla="*/ 29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29 h 30"/>
                  <a:gd name="T40" fmla="*/ 361 w 371"/>
                  <a:gd name="T41" fmla="*/ 29 h 30"/>
                  <a:gd name="T42" fmla="*/ 365 w 371"/>
                  <a:gd name="T43" fmla="*/ 27 h 30"/>
                  <a:gd name="T44" fmla="*/ 367 w 371"/>
                  <a:gd name="T45" fmla="*/ 26 h 30"/>
                  <a:gd name="T46" fmla="*/ 368 w 371"/>
                  <a:gd name="T47" fmla="*/ 23 h 30"/>
                  <a:gd name="T48" fmla="*/ 370 w 371"/>
                  <a:gd name="T49" fmla="*/ 20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2 h 30"/>
                  <a:gd name="T56" fmla="*/ 370 w 371"/>
                  <a:gd name="T57" fmla="*/ 10 h 30"/>
                  <a:gd name="T58" fmla="*/ 368 w 371"/>
                  <a:gd name="T59" fmla="*/ 6 h 30"/>
                  <a:gd name="T60" fmla="*/ 367 w 371"/>
                  <a:gd name="T61" fmla="*/ 4 h 30"/>
                  <a:gd name="T62" fmla="*/ 365 w 371"/>
                  <a:gd name="T63" fmla="*/ 2 h 30"/>
                  <a:gd name="T64" fmla="*/ 361 w 371"/>
                  <a:gd name="T65" fmla="*/ 1 h 30"/>
                  <a:gd name="T66" fmla="*/ 358 w 371"/>
                  <a:gd name="T67" fmla="*/ 0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29"/>
                    </a:lnTo>
                    <a:lnTo>
                      <a:pt x="361" y="29"/>
                    </a:lnTo>
                    <a:lnTo>
                      <a:pt x="365" y="27"/>
                    </a:lnTo>
                    <a:lnTo>
                      <a:pt x="367" y="26"/>
                    </a:lnTo>
                    <a:lnTo>
                      <a:pt x="368" y="23"/>
                    </a:lnTo>
                    <a:lnTo>
                      <a:pt x="370" y="20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2"/>
                    </a:lnTo>
                    <a:lnTo>
                      <a:pt x="370" y="10"/>
                    </a:lnTo>
                    <a:lnTo>
                      <a:pt x="368" y="6"/>
                    </a:lnTo>
                    <a:lnTo>
                      <a:pt x="367" y="4"/>
                    </a:lnTo>
                    <a:lnTo>
                      <a:pt x="365" y="2"/>
                    </a:lnTo>
                    <a:lnTo>
                      <a:pt x="361" y="1"/>
                    </a:lnTo>
                    <a:lnTo>
                      <a:pt x="358" y="0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67"/>
              <p:cNvSpPr>
                <a:spLocks/>
              </p:cNvSpPr>
              <p:nvPr/>
            </p:nvSpPr>
            <p:spPr bwMode="auto">
              <a:xfrm>
                <a:off x="7683500" y="9890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0 h 30"/>
                  <a:gd name="T6" fmla="*/ 9 w 371"/>
                  <a:gd name="T7" fmla="*/ 1 h 30"/>
                  <a:gd name="T8" fmla="*/ 6 w 371"/>
                  <a:gd name="T9" fmla="*/ 3 h 30"/>
                  <a:gd name="T10" fmla="*/ 4 w 371"/>
                  <a:gd name="T11" fmla="*/ 4 h 30"/>
                  <a:gd name="T12" fmla="*/ 2 w 371"/>
                  <a:gd name="T13" fmla="*/ 6 h 30"/>
                  <a:gd name="T14" fmla="*/ 1 w 371"/>
                  <a:gd name="T15" fmla="*/ 9 h 30"/>
                  <a:gd name="T16" fmla="*/ 0 w 371"/>
                  <a:gd name="T17" fmla="*/ 12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3 h 30"/>
                  <a:gd name="T26" fmla="*/ 4 w 371"/>
                  <a:gd name="T27" fmla="*/ 25 h 30"/>
                  <a:gd name="T28" fmla="*/ 6 w 371"/>
                  <a:gd name="T29" fmla="*/ 28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8 h 30"/>
                  <a:gd name="T44" fmla="*/ 367 w 371"/>
                  <a:gd name="T45" fmla="*/ 25 h 30"/>
                  <a:gd name="T46" fmla="*/ 368 w 371"/>
                  <a:gd name="T47" fmla="*/ 23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2 h 30"/>
                  <a:gd name="T56" fmla="*/ 370 w 371"/>
                  <a:gd name="T57" fmla="*/ 9 h 30"/>
                  <a:gd name="T58" fmla="*/ 368 w 371"/>
                  <a:gd name="T59" fmla="*/ 6 h 30"/>
                  <a:gd name="T60" fmla="*/ 367 w 371"/>
                  <a:gd name="T61" fmla="*/ 4 h 30"/>
                  <a:gd name="T62" fmla="*/ 365 w 371"/>
                  <a:gd name="T63" fmla="*/ 3 h 30"/>
                  <a:gd name="T64" fmla="*/ 361 w 371"/>
                  <a:gd name="T65" fmla="*/ 1 h 30"/>
                  <a:gd name="T66" fmla="*/ 358 w 371"/>
                  <a:gd name="T67" fmla="*/ 0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8"/>
                    </a:lnTo>
                    <a:lnTo>
                      <a:pt x="367" y="25"/>
                    </a:lnTo>
                    <a:lnTo>
                      <a:pt x="368" y="23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2"/>
                    </a:lnTo>
                    <a:lnTo>
                      <a:pt x="370" y="9"/>
                    </a:lnTo>
                    <a:lnTo>
                      <a:pt x="368" y="6"/>
                    </a:lnTo>
                    <a:lnTo>
                      <a:pt x="367" y="4"/>
                    </a:lnTo>
                    <a:lnTo>
                      <a:pt x="365" y="3"/>
                    </a:lnTo>
                    <a:lnTo>
                      <a:pt x="361" y="1"/>
                    </a:lnTo>
                    <a:lnTo>
                      <a:pt x="358" y="0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68"/>
              <p:cNvSpPr>
                <a:spLocks/>
              </p:cNvSpPr>
              <p:nvPr/>
            </p:nvSpPr>
            <p:spPr bwMode="auto">
              <a:xfrm>
                <a:off x="7683500" y="1027113"/>
                <a:ext cx="117475" cy="9525"/>
              </a:xfrm>
              <a:custGeom>
                <a:avLst/>
                <a:gdLst>
                  <a:gd name="T0" fmla="*/ 356 w 371"/>
                  <a:gd name="T1" fmla="*/ 0 h 30"/>
                  <a:gd name="T2" fmla="*/ 15 w 371"/>
                  <a:gd name="T3" fmla="*/ 0 h 30"/>
                  <a:gd name="T4" fmla="*/ 11 w 371"/>
                  <a:gd name="T5" fmla="*/ 1 h 30"/>
                  <a:gd name="T6" fmla="*/ 9 w 371"/>
                  <a:gd name="T7" fmla="*/ 1 h 30"/>
                  <a:gd name="T8" fmla="*/ 6 w 371"/>
                  <a:gd name="T9" fmla="*/ 3 h 30"/>
                  <a:gd name="T10" fmla="*/ 4 w 371"/>
                  <a:gd name="T11" fmla="*/ 5 h 30"/>
                  <a:gd name="T12" fmla="*/ 2 w 371"/>
                  <a:gd name="T13" fmla="*/ 7 h 30"/>
                  <a:gd name="T14" fmla="*/ 1 w 371"/>
                  <a:gd name="T15" fmla="*/ 9 h 30"/>
                  <a:gd name="T16" fmla="*/ 0 w 371"/>
                  <a:gd name="T17" fmla="*/ 13 h 30"/>
                  <a:gd name="T18" fmla="*/ 0 w 371"/>
                  <a:gd name="T19" fmla="*/ 15 h 30"/>
                  <a:gd name="T20" fmla="*/ 0 w 371"/>
                  <a:gd name="T21" fmla="*/ 18 h 30"/>
                  <a:gd name="T22" fmla="*/ 1 w 371"/>
                  <a:gd name="T23" fmla="*/ 21 h 30"/>
                  <a:gd name="T24" fmla="*/ 2 w 371"/>
                  <a:gd name="T25" fmla="*/ 23 h 30"/>
                  <a:gd name="T26" fmla="*/ 4 w 371"/>
                  <a:gd name="T27" fmla="*/ 25 h 30"/>
                  <a:gd name="T28" fmla="*/ 6 w 371"/>
                  <a:gd name="T29" fmla="*/ 27 h 30"/>
                  <a:gd name="T30" fmla="*/ 9 w 371"/>
                  <a:gd name="T31" fmla="*/ 29 h 30"/>
                  <a:gd name="T32" fmla="*/ 11 w 371"/>
                  <a:gd name="T33" fmla="*/ 30 h 30"/>
                  <a:gd name="T34" fmla="*/ 15 w 371"/>
                  <a:gd name="T35" fmla="*/ 30 h 30"/>
                  <a:gd name="T36" fmla="*/ 356 w 371"/>
                  <a:gd name="T37" fmla="*/ 30 h 30"/>
                  <a:gd name="T38" fmla="*/ 358 w 371"/>
                  <a:gd name="T39" fmla="*/ 30 h 30"/>
                  <a:gd name="T40" fmla="*/ 361 w 371"/>
                  <a:gd name="T41" fmla="*/ 29 h 30"/>
                  <a:gd name="T42" fmla="*/ 365 w 371"/>
                  <a:gd name="T43" fmla="*/ 27 h 30"/>
                  <a:gd name="T44" fmla="*/ 367 w 371"/>
                  <a:gd name="T45" fmla="*/ 25 h 30"/>
                  <a:gd name="T46" fmla="*/ 368 w 371"/>
                  <a:gd name="T47" fmla="*/ 23 h 30"/>
                  <a:gd name="T48" fmla="*/ 370 w 371"/>
                  <a:gd name="T49" fmla="*/ 21 h 30"/>
                  <a:gd name="T50" fmla="*/ 370 w 371"/>
                  <a:gd name="T51" fmla="*/ 18 h 30"/>
                  <a:gd name="T52" fmla="*/ 371 w 371"/>
                  <a:gd name="T53" fmla="*/ 15 h 30"/>
                  <a:gd name="T54" fmla="*/ 370 w 371"/>
                  <a:gd name="T55" fmla="*/ 13 h 30"/>
                  <a:gd name="T56" fmla="*/ 370 w 371"/>
                  <a:gd name="T57" fmla="*/ 9 h 30"/>
                  <a:gd name="T58" fmla="*/ 368 w 371"/>
                  <a:gd name="T59" fmla="*/ 7 h 30"/>
                  <a:gd name="T60" fmla="*/ 367 w 371"/>
                  <a:gd name="T61" fmla="*/ 5 h 30"/>
                  <a:gd name="T62" fmla="*/ 365 w 371"/>
                  <a:gd name="T63" fmla="*/ 3 h 30"/>
                  <a:gd name="T64" fmla="*/ 361 w 371"/>
                  <a:gd name="T65" fmla="*/ 1 h 30"/>
                  <a:gd name="T66" fmla="*/ 358 w 371"/>
                  <a:gd name="T67" fmla="*/ 1 h 30"/>
                  <a:gd name="T68" fmla="*/ 356 w 371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1" h="30">
                    <a:moveTo>
                      <a:pt x="356" y="0"/>
                    </a:moveTo>
                    <a:lnTo>
                      <a:pt x="15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56" y="30"/>
                    </a:lnTo>
                    <a:lnTo>
                      <a:pt x="358" y="30"/>
                    </a:lnTo>
                    <a:lnTo>
                      <a:pt x="361" y="29"/>
                    </a:lnTo>
                    <a:lnTo>
                      <a:pt x="365" y="27"/>
                    </a:lnTo>
                    <a:lnTo>
                      <a:pt x="367" y="25"/>
                    </a:lnTo>
                    <a:lnTo>
                      <a:pt x="368" y="23"/>
                    </a:lnTo>
                    <a:lnTo>
                      <a:pt x="370" y="21"/>
                    </a:lnTo>
                    <a:lnTo>
                      <a:pt x="370" y="18"/>
                    </a:lnTo>
                    <a:lnTo>
                      <a:pt x="371" y="15"/>
                    </a:lnTo>
                    <a:lnTo>
                      <a:pt x="370" y="13"/>
                    </a:lnTo>
                    <a:lnTo>
                      <a:pt x="370" y="9"/>
                    </a:lnTo>
                    <a:lnTo>
                      <a:pt x="368" y="7"/>
                    </a:lnTo>
                    <a:lnTo>
                      <a:pt x="367" y="5"/>
                    </a:lnTo>
                    <a:lnTo>
                      <a:pt x="365" y="3"/>
                    </a:lnTo>
                    <a:lnTo>
                      <a:pt x="361" y="1"/>
                    </a:lnTo>
                    <a:lnTo>
                      <a:pt x="358" y="1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5332006" y="3703300"/>
            <a:ext cx="1549687" cy="1549685"/>
            <a:chOff x="3979450" y="3526328"/>
            <a:chExt cx="1549687" cy="1549685"/>
          </a:xfrm>
        </p:grpSpPr>
        <p:grpSp>
          <p:nvGrpSpPr>
            <p:cNvPr id="98" name="Group 97"/>
            <p:cNvGrpSpPr/>
            <p:nvPr/>
          </p:nvGrpSpPr>
          <p:grpSpPr>
            <a:xfrm>
              <a:off x="3979450" y="3526328"/>
              <a:ext cx="1549687" cy="1549685"/>
              <a:chOff x="2185262" y="2461261"/>
              <a:chExt cx="1661534" cy="166153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1" name="Oval 100"/>
              <p:cNvSpPr/>
              <p:nvPr/>
            </p:nvSpPr>
            <p:spPr>
              <a:xfrm flipV="1">
                <a:off x="2427918" y="2703917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9" name="Freeform 295"/>
            <p:cNvSpPr>
              <a:spLocks noEditPoints="1"/>
            </p:cNvSpPr>
            <p:nvPr/>
          </p:nvSpPr>
          <p:spPr bwMode="auto">
            <a:xfrm>
              <a:off x="4544499" y="4092543"/>
              <a:ext cx="419588" cy="417256"/>
            </a:xfrm>
            <a:custGeom>
              <a:avLst/>
              <a:gdLst>
                <a:gd name="T0" fmla="*/ 35 w 896"/>
                <a:gd name="T1" fmla="*/ 256 h 896"/>
                <a:gd name="T2" fmla="*/ 58 w 896"/>
                <a:gd name="T3" fmla="*/ 190 h 896"/>
                <a:gd name="T4" fmla="*/ 94 w 896"/>
                <a:gd name="T5" fmla="*/ 132 h 896"/>
                <a:gd name="T6" fmla="*/ 143 w 896"/>
                <a:gd name="T7" fmla="*/ 85 h 896"/>
                <a:gd name="T8" fmla="*/ 203 w 896"/>
                <a:gd name="T9" fmla="*/ 51 h 896"/>
                <a:gd name="T10" fmla="*/ 271 w 896"/>
                <a:gd name="T11" fmla="*/ 33 h 896"/>
                <a:gd name="T12" fmla="*/ 342 w 896"/>
                <a:gd name="T13" fmla="*/ 31 h 896"/>
                <a:gd name="T14" fmla="*/ 411 w 896"/>
                <a:gd name="T15" fmla="*/ 47 h 896"/>
                <a:gd name="T16" fmla="*/ 472 w 896"/>
                <a:gd name="T17" fmla="*/ 78 h 896"/>
                <a:gd name="T18" fmla="*/ 523 w 896"/>
                <a:gd name="T19" fmla="*/ 123 h 896"/>
                <a:gd name="T20" fmla="*/ 563 w 896"/>
                <a:gd name="T21" fmla="*/ 178 h 896"/>
                <a:gd name="T22" fmla="*/ 588 w 896"/>
                <a:gd name="T23" fmla="*/ 242 h 896"/>
                <a:gd name="T24" fmla="*/ 597 w 896"/>
                <a:gd name="T25" fmla="*/ 313 h 896"/>
                <a:gd name="T26" fmla="*/ 588 w 896"/>
                <a:gd name="T27" fmla="*/ 384 h 896"/>
                <a:gd name="T28" fmla="*/ 563 w 896"/>
                <a:gd name="T29" fmla="*/ 448 h 896"/>
                <a:gd name="T30" fmla="*/ 523 w 896"/>
                <a:gd name="T31" fmla="*/ 503 h 896"/>
                <a:gd name="T32" fmla="*/ 472 w 896"/>
                <a:gd name="T33" fmla="*/ 548 h 896"/>
                <a:gd name="T34" fmla="*/ 411 w 896"/>
                <a:gd name="T35" fmla="*/ 579 h 896"/>
                <a:gd name="T36" fmla="*/ 342 w 896"/>
                <a:gd name="T37" fmla="*/ 595 h 896"/>
                <a:gd name="T38" fmla="*/ 271 w 896"/>
                <a:gd name="T39" fmla="*/ 593 h 896"/>
                <a:gd name="T40" fmla="*/ 203 w 896"/>
                <a:gd name="T41" fmla="*/ 575 h 896"/>
                <a:gd name="T42" fmla="*/ 143 w 896"/>
                <a:gd name="T43" fmla="*/ 541 h 896"/>
                <a:gd name="T44" fmla="*/ 94 w 896"/>
                <a:gd name="T45" fmla="*/ 494 h 896"/>
                <a:gd name="T46" fmla="*/ 58 w 896"/>
                <a:gd name="T47" fmla="*/ 436 h 896"/>
                <a:gd name="T48" fmla="*/ 35 w 896"/>
                <a:gd name="T49" fmla="*/ 370 h 896"/>
                <a:gd name="T50" fmla="*/ 892 w 896"/>
                <a:gd name="T51" fmla="*/ 870 h 896"/>
                <a:gd name="T52" fmla="*/ 580 w 896"/>
                <a:gd name="T53" fmla="*/ 479 h 896"/>
                <a:gd name="T54" fmla="*/ 611 w 896"/>
                <a:gd name="T55" fmla="*/ 415 h 896"/>
                <a:gd name="T56" fmla="*/ 626 w 896"/>
                <a:gd name="T57" fmla="*/ 343 h 896"/>
                <a:gd name="T58" fmla="*/ 624 w 896"/>
                <a:gd name="T59" fmla="*/ 265 h 896"/>
                <a:gd name="T60" fmla="*/ 602 w 896"/>
                <a:gd name="T61" fmla="*/ 191 h 896"/>
                <a:gd name="T62" fmla="*/ 565 w 896"/>
                <a:gd name="T63" fmla="*/ 125 h 896"/>
                <a:gd name="T64" fmla="*/ 513 w 896"/>
                <a:gd name="T65" fmla="*/ 71 h 896"/>
                <a:gd name="T66" fmla="*/ 449 w 896"/>
                <a:gd name="T67" fmla="*/ 31 h 896"/>
                <a:gd name="T68" fmla="*/ 376 w 896"/>
                <a:gd name="T69" fmla="*/ 6 h 896"/>
                <a:gd name="T70" fmla="*/ 297 w 896"/>
                <a:gd name="T71" fmla="*/ 0 h 896"/>
                <a:gd name="T72" fmla="*/ 220 w 896"/>
                <a:gd name="T73" fmla="*/ 14 h 896"/>
                <a:gd name="T74" fmla="*/ 151 w 896"/>
                <a:gd name="T75" fmla="*/ 45 h 896"/>
                <a:gd name="T76" fmla="*/ 92 w 896"/>
                <a:gd name="T77" fmla="*/ 92 h 896"/>
                <a:gd name="T78" fmla="*/ 45 w 896"/>
                <a:gd name="T79" fmla="*/ 150 h 896"/>
                <a:gd name="T80" fmla="*/ 14 w 896"/>
                <a:gd name="T81" fmla="*/ 220 h 896"/>
                <a:gd name="T82" fmla="*/ 0 w 896"/>
                <a:gd name="T83" fmla="*/ 297 h 896"/>
                <a:gd name="T84" fmla="*/ 6 w 896"/>
                <a:gd name="T85" fmla="*/ 376 h 896"/>
                <a:gd name="T86" fmla="*/ 31 w 896"/>
                <a:gd name="T87" fmla="*/ 449 h 896"/>
                <a:gd name="T88" fmla="*/ 72 w 896"/>
                <a:gd name="T89" fmla="*/ 512 h 896"/>
                <a:gd name="T90" fmla="*/ 126 w 896"/>
                <a:gd name="T91" fmla="*/ 564 h 896"/>
                <a:gd name="T92" fmla="*/ 191 w 896"/>
                <a:gd name="T93" fmla="*/ 602 h 896"/>
                <a:gd name="T94" fmla="*/ 265 w 896"/>
                <a:gd name="T95" fmla="*/ 623 h 896"/>
                <a:gd name="T96" fmla="*/ 343 w 896"/>
                <a:gd name="T97" fmla="*/ 625 h 896"/>
                <a:gd name="T98" fmla="*/ 415 w 896"/>
                <a:gd name="T99" fmla="*/ 609 h 896"/>
                <a:gd name="T100" fmla="*/ 479 w 896"/>
                <a:gd name="T101" fmla="*/ 579 h 896"/>
                <a:gd name="T102" fmla="*/ 871 w 896"/>
                <a:gd name="T103" fmla="*/ 891 h 896"/>
                <a:gd name="T104" fmla="*/ 885 w 896"/>
                <a:gd name="T105" fmla="*/ 896 h 896"/>
                <a:gd name="T106" fmla="*/ 895 w 896"/>
                <a:gd name="T107" fmla="*/ 886 h 896"/>
                <a:gd name="T108" fmla="*/ 894 w 896"/>
                <a:gd name="T109" fmla="*/ 87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6" h="896">
                  <a:moveTo>
                    <a:pt x="30" y="313"/>
                  </a:moveTo>
                  <a:lnTo>
                    <a:pt x="30" y="298"/>
                  </a:lnTo>
                  <a:lnTo>
                    <a:pt x="31" y="284"/>
                  </a:lnTo>
                  <a:lnTo>
                    <a:pt x="33" y="270"/>
                  </a:lnTo>
                  <a:lnTo>
                    <a:pt x="35" y="256"/>
                  </a:lnTo>
                  <a:lnTo>
                    <a:pt x="38" y="242"/>
                  </a:lnTo>
                  <a:lnTo>
                    <a:pt x="43" y="228"/>
                  </a:lnTo>
                  <a:lnTo>
                    <a:pt x="47" y="216"/>
                  </a:lnTo>
                  <a:lnTo>
                    <a:pt x="51" y="203"/>
                  </a:lnTo>
                  <a:lnTo>
                    <a:pt x="58" y="190"/>
                  </a:lnTo>
                  <a:lnTo>
                    <a:pt x="64" y="178"/>
                  </a:lnTo>
                  <a:lnTo>
                    <a:pt x="71" y="165"/>
                  </a:lnTo>
                  <a:lnTo>
                    <a:pt x="78" y="155"/>
                  </a:lnTo>
                  <a:lnTo>
                    <a:pt x="86" y="143"/>
                  </a:lnTo>
                  <a:lnTo>
                    <a:pt x="94" y="132"/>
                  </a:lnTo>
                  <a:lnTo>
                    <a:pt x="104" y="123"/>
                  </a:lnTo>
                  <a:lnTo>
                    <a:pt x="112" y="112"/>
                  </a:lnTo>
                  <a:lnTo>
                    <a:pt x="123" y="103"/>
                  </a:lnTo>
                  <a:lnTo>
                    <a:pt x="133" y="94"/>
                  </a:lnTo>
                  <a:lnTo>
                    <a:pt x="143" y="85"/>
                  </a:lnTo>
                  <a:lnTo>
                    <a:pt x="155" y="78"/>
                  </a:lnTo>
                  <a:lnTo>
                    <a:pt x="166" y="70"/>
                  </a:lnTo>
                  <a:lnTo>
                    <a:pt x="179" y="64"/>
                  </a:lnTo>
                  <a:lnTo>
                    <a:pt x="190" y="57"/>
                  </a:lnTo>
                  <a:lnTo>
                    <a:pt x="203" y="51"/>
                  </a:lnTo>
                  <a:lnTo>
                    <a:pt x="216" y="47"/>
                  </a:lnTo>
                  <a:lnTo>
                    <a:pt x="229" y="41"/>
                  </a:lnTo>
                  <a:lnTo>
                    <a:pt x="243" y="38"/>
                  </a:lnTo>
                  <a:lnTo>
                    <a:pt x="257" y="35"/>
                  </a:lnTo>
                  <a:lnTo>
                    <a:pt x="271" y="33"/>
                  </a:lnTo>
                  <a:lnTo>
                    <a:pt x="284" y="31"/>
                  </a:lnTo>
                  <a:lnTo>
                    <a:pt x="298" y="30"/>
                  </a:lnTo>
                  <a:lnTo>
                    <a:pt x="313" y="29"/>
                  </a:lnTo>
                  <a:lnTo>
                    <a:pt x="328" y="30"/>
                  </a:lnTo>
                  <a:lnTo>
                    <a:pt x="342" y="31"/>
                  </a:lnTo>
                  <a:lnTo>
                    <a:pt x="356" y="33"/>
                  </a:lnTo>
                  <a:lnTo>
                    <a:pt x="370" y="35"/>
                  </a:lnTo>
                  <a:lnTo>
                    <a:pt x="384" y="38"/>
                  </a:lnTo>
                  <a:lnTo>
                    <a:pt x="398" y="41"/>
                  </a:lnTo>
                  <a:lnTo>
                    <a:pt x="411" y="47"/>
                  </a:lnTo>
                  <a:lnTo>
                    <a:pt x="424" y="51"/>
                  </a:lnTo>
                  <a:lnTo>
                    <a:pt x="436" y="57"/>
                  </a:lnTo>
                  <a:lnTo>
                    <a:pt x="448" y="64"/>
                  </a:lnTo>
                  <a:lnTo>
                    <a:pt x="461" y="70"/>
                  </a:lnTo>
                  <a:lnTo>
                    <a:pt x="472" y="78"/>
                  </a:lnTo>
                  <a:lnTo>
                    <a:pt x="483" y="85"/>
                  </a:lnTo>
                  <a:lnTo>
                    <a:pt x="494" y="94"/>
                  </a:lnTo>
                  <a:lnTo>
                    <a:pt x="504" y="102"/>
                  </a:lnTo>
                  <a:lnTo>
                    <a:pt x="514" y="112"/>
                  </a:lnTo>
                  <a:lnTo>
                    <a:pt x="523" y="123"/>
                  </a:lnTo>
                  <a:lnTo>
                    <a:pt x="533" y="132"/>
                  </a:lnTo>
                  <a:lnTo>
                    <a:pt x="541" y="143"/>
                  </a:lnTo>
                  <a:lnTo>
                    <a:pt x="549" y="155"/>
                  </a:lnTo>
                  <a:lnTo>
                    <a:pt x="556" y="165"/>
                  </a:lnTo>
                  <a:lnTo>
                    <a:pt x="563" y="178"/>
                  </a:lnTo>
                  <a:lnTo>
                    <a:pt x="569" y="190"/>
                  </a:lnTo>
                  <a:lnTo>
                    <a:pt x="575" y="203"/>
                  </a:lnTo>
                  <a:lnTo>
                    <a:pt x="580" y="216"/>
                  </a:lnTo>
                  <a:lnTo>
                    <a:pt x="585" y="228"/>
                  </a:lnTo>
                  <a:lnTo>
                    <a:pt x="588" y="242"/>
                  </a:lnTo>
                  <a:lnTo>
                    <a:pt x="591" y="256"/>
                  </a:lnTo>
                  <a:lnTo>
                    <a:pt x="594" y="270"/>
                  </a:lnTo>
                  <a:lnTo>
                    <a:pt x="596" y="284"/>
                  </a:lnTo>
                  <a:lnTo>
                    <a:pt x="597" y="298"/>
                  </a:lnTo>
                  <a:lnTo>
                    <a:pt x="597" y="313"/>
                  </a:lnTo>
                  <a:lnTo>
                    <a:pt x="597" y="328"/>
                  </a:lnTo>
                  <a:lnTo>
                    <a:pt x="596" y="342"/>
                  </a:lnTo>
                  <a:lnTo>
                    <a:pt x="594" y="356"/>
                  </a:lnTo>
                  <a:lnTo>
                    <a:pt x="591" y="370"/>
                  </a:lnTo>
                  <a:lnTo>
                    <a:pt x="588" y="384"/>
                  </a:lnTo>
                  <a:lnTo>
                    <a:pt x="585" y="397"/>
                  </a:lnTo>
                  <a:lnTo>
                    <a:pt x="580" y="410"/>
                  </a:lnTo>
                  <a:lnTo>
                    <a:pt x="575" y="423"/>
                  </a:lnTo>
                  <a:lnTo>
                    <a:pt x="569" y="436"/>
                  </a:lnTo>
                  <a:lnTo>
                    <a:pt x="563" y="448"/>
                  </a:lnTo>
                  <a:lnTo>
                    <a:pt x="556" y="459"/>
                  </a:lnTo>
                  <a:lnTo>
                    <a:pt x="549" y="471"/>
                  </a:lnTo>
                  <a:lnTo>
                    <a:pt x="541" y="483"/>
                  </a:lnTo>
                  <a:lnTo>
                    <a:pt x="533" y="494"/>
                  </a:lnTo>
                  <a:lnTo>
                    <a:pt x="523" y="503"/>
                  </a:lnTo>
                  <a:lnTo>
                    <a:pt x="514" y="514"/>
                  </a:lnTo>
                  <a:lnTo>
                    <a:pt x="504" y="523"/>
                  </a:lnTo>
                  <a:lnTo>
                    <a:pt x="494" y="532"/>
                  </a:lnTo>
                  <a:lnTo>
                    <a:pt x="483" y="541"/>
                  </a:lnTo>
                  <a:lnTo>
                    <a:pt x="472" y="548"/>
                  </a:lnTo>
                  <a:lnTo>
                    <a:pt x="461" y="556"/>
                  </a:lnTo>
                  <a:lnTo>
                    <a:pt x="448" y="562"/>
                  </a:lnTo>
                  <a:lnTo>
                    <a:pt x="436" y="569"/>
                  </a:lnTo>
                  <a:lnTo>
                    <a:pt x="424" y="575"/>
                  </a:lnTo>
                  <a:lnTo>
                    <a:pt x="411" y="579"/>
                  </a:lnTo>
                  <a:lnTo>
                    <a:pt x="398" y="583"/>
                  </a:lnTo>
                  <a:lnTo>
                    <a:pt x="384" y="588"/>
                  </a:lnTo>
                  <a:lnTo>
                    <a:pt x="370" y="591"/>
                  </a:lnTo>
                  <a:lnTo>
                    <a:pt x="356" y="593"/>
                  </a:lnTo>
                  <a:lnTo>
                    <a:pt x="342" y="595"/>
                  </a:lnTo>
                  <a:lnTo>
                    <a:pt x="328" y="596"/>
                  </a:lnTo>
                  <a:lnTo>
                    <a:pt x="313" y="596"/>
                  </a:lnTo>
                  <a:lnTo>
                    <a:pt x="298" y="596"/>
                  </a:lnTo>
                  <a:lnTo>
                    <a:pt x="284" y="595"/>
                  </a:lnTo>
                  <a:lnTo>
                    <a:pt x="271" y="593"/>
                  </a:lnTo>
                  <a:lnTo>
                    <a:pt x="257" y="591"/>
                  </a:lnTo>
                  <a:lnTo>
                    <a:pt x="243" y="588"/>
                  </a:lnTo>
                  <a:lnTo>
                    <a:pt x="229" y="583"/>
                  </a:lnTo>
                  <a:lnTo>
                    <a:pt x="216" y="579"/>
                  </a:lnTo>
                  <a:lnTo>
                    <a:pt x="203" y="575"/>
                  </a:lnTo>
                  <a:lnTo>
                    <a:pt x="190" y="569"/>
                  </a:lnTo>
                  <a:lnTo>
                    <a:pt x="179" y="562"/>
                  </a:lnTo>
                  <a:lnTo>
                    <a:pt x="166" y="556"/>
                  </a:lnTo>
                  <a:lnTo>
                    <a:pt x="155" y="548"/>
                  </a:lnTo>
                  <a:lnTo>
                    <a:pt x="143" y="541"/>
                  </a:lnTo>
                  <a:lnTo>
                    <a:pt x="133" y="532"/>
                  </a:lnTo>
                  <a:lnTo>
                    <a:pt x="123" y="523"/>
                  </a:lnTo>
                  <a:lnTo>
                    <a:pt x="112" y="514"/>
                  </a:lnTo>
                  <a:lnTo>
                    <a:pt x="104" y="503"/>
                  </a:lnTo>
                  <a:lnTo>
                    <a:pt x="94" y="494"/>
                  </a:lnTo>
                  <a:lnTo>
                    <a:pt x="86" y="483"/>
                  </a:lnTo>
                  <a:lnTo>
                    <a:pt x="78" y="471"/>
                  </a:lnTo>
                  <a:lnTo>
                    <a:pt x="71" y="459"/>
                  </a:lnTo>
                  <a:lnTo>
                    <a:pt x="64" y="448"/>
                  </a:lnTo>
                  <a:lnTo>
                    <a:pt x="58" y="436"/>
                  </a:lnTo>
                  <a:lnTo>
                    <a:pt x="51" y="423"/>
                  </a:lnTo>
                  <a:lnTo>
                    <a:pt x="47" y="410"/>
                  </a:lnTo>
                  <a:lnTo>
                    <a:pt x="43" y="397"/>
                  </a:lnTo>
                  <a:lnTo>
                    <a:pt x="38" y="384"/>
                  </a:lnTo>
                  <a:lnTo>
                    <a:pt x="35" y="370"/>
                  </a:lnTo>
                  <a:lnTo>
                    <a:pt x="33" y="356"/>
                  </a:lnTo>
                  <a:lnTo>
                    <a:pt x="31" y="342"/>
                  </a:lnTo>
                  <a:lnTo>
                    <a:pt x="30" y="328"/>
                  </a:lnTo>
                  <a:lnTo>
                    <a:pt x="30" y="313"/>
                  </a:lnTo>
                  <a:close/>
                  <a:moveTo>
                    <a:pt x="892" y="870"/>
                  </a:moveTo>
                  <a:lnTo>
                    <a:pt x="545" y="524"/>
                  </a:lnTo>
                  <a:lnTo>
                    <a:pt x="554" y="513"/>
                  </a:lnTo>
                  <a:lnTo>
                    <a:pt x="564" y="502"/>
                  </a:lnTo>
                  <a:lnTo>
                    <a:pt x="571" y="490"/>
                  </a:lnTo>
                  <a:lnTo>
                    <a:pt x="580" y="479"/>
                  </a:lnTo>
                  <a:lnTo>
                    <a:pt x="587" y="466"/>
                  </a:lnTo>
                  <a:lnTo>
                    <a:pt x="594" y="454"/>
                  </a:lnTo>
                  <a:lnTo>
                    <a:pt x="600" y="441"/>
                  </a:lnTo>
                  <a:lnTo>
                    <a:pt x="605" y="427"/>
                  </a:lnTo>
                  <a:lnTo>
                    <a:pt x="611" y="415"/>
                  </a:lnTo>
                  <a:lnTo>
                    <a:pt x="615" y="401"/>
                  </a:lnTo>
                  <a:lnTo>
                    <a:pt x="618" y="387"/>
                  </a:lnTo>
                  <a:lnTo>
                    <a:pt x="621" y="372"/>
                  </a:lnTo>
                  <a:lnTo>
                    <a:pt x="624" y="358"/>
                  </a:lnTo>
                  <a:lnTo>
                    <a:pt x="626" y="343"/>
                  </a:lnTo>
                  <a:lnTo>
                    <a:pt x="627" y="328"/>
                  </a:lnTo>
                  <a:lnTo>
                    <a:pt x="627" y="313"/>
                  </a:lnTo>
                  <a:lnTo>
                    <a:pt x="627" y="297"/>
                  </a:lnTo>
                  <a:lnTo>
                    <a:pt x="626" y="281"/>
                  </a:lnTo>
                  <a:lnTo>
                    <a:pt x="624" y="265"/>
                  </a:lnTo>
                  <a:lnTo>
                    <a:pt x="620" y="250"/>
                  </a:lnTo>
                  <a:lnTo>
                    <a:pt x="617" y="235"/>
                  </a:lnTo>
                  <a:lnTo>
                    <a:pt x="613" y="220"/>
                  </a:lnTo>
                  <a:lnTo>
                    <a:pt x="609" y="205"/>
                  </a:lnTo>
                  <a:lnTo>
                    <a:pt x="602" y="191"/>
                  </a:lnTo>
                  <a:lnTo>
                    <a:pt x="596" y="177"/>
                  </a:lnTo>
                  <a:lnTo>
                    <a:pt x="589" y="163"/>
                  </a:lnTo>
                  <a:lnTo>
                    <a:pt x="582" y="150"/>
                  </a:lnTo>
                  <a:lnTo>
                    <a:pt x="573" y="138"/>
                  </a:lnTo>
                  <a:lnTo>
                    <a:pt x="565" y="125"/>
                  </a:lnTo>
                  <a:lnTo>
                    <a:pt x="555" y="113"/>
                  </a:lnTo>
                  <a:lnTo>
                    <a:pt x="545" y="102"/>
                  </a:lnTo>
                  <a:lnTo>
                    <a:pt x="535" y="92"/>
                  </a:lnTo>
                  <a:lnTo>
                    <a:pt x="524" y="81"/>
                  </a:lnTo>
                  <a:lnTo>
                    <a:pt x="513" y="71"/>
                  </a:lnTo>
                  <a:lnTo>
                    <a:pt x="501" y="62"/>
                  </a:lnTo>
                  <a:lnTo>
                    <a:pt x="489" y="53"/>
                  </a:lnTo>
                  <a:lnTo>
                    <a:pt x="476" y="45"/>
                  </a:lnTo>
                  <a:lnTo>
                    <a:pt x="463" y="37"/>
                  </a:lnTo>
                  <a:lnTo>
                    <a:pt x="449" y="31"/>
                  </a:lnTo>
                  <a:lnTo>
                    <a:pt x="435" y="24"/>
                  </a:lnTo>
                  <a:lnTo>
                    <a:pt x="421" y="18"/>
                  </a:lnTo>
                  <a:lnTo>
                    <a:pt x="406" y="14"/>
                  </a:lnTo>
                  <a:lnTo>
                    <a:pt x="391" y="9"/>
                  </a:lnTo>
                  <a:lnTo>
                    <a:pt x="376" y="6"/>
                  </a:lnTo>
                  <a:lnTo>
                    <a:pt x="361" y="3"/>
                  </a:lnTo>
                  <a:lnTo>
                    <a:pt x="345" y="1"/>
                  </a:lnTo>
                  <a:lnTo>
                    <a:pt x="329" y="0"/>
                  </a:lnTo>
                  <a:lnTo>
                    <a:pt x="313" y="0"/>
                  </a:lnTo>
                  <a:lnTo>
                    <a:pt x="297" y="0"/>
                  </a:lnTo>
                  <a:lnTo>
                    <a:pt x="281" y="1"/>
                  </a:lnTo>
                  <a:lnTo>
                    <a:pt x="265" y="3"/>
                  </a:lnTo>
                  <a:lnTo>
                    <a:pt x="250" y="5"/>
                  </a:lnTo>
                  <a:lnTo>
                    <a:pt x="235" y="9"/>
                  </a:lnTo>
                  <a:lnTo>
                    <a:pt x="220" y="14"/>
                  </a:lnTo>
                  <a:lnTo>
                    <a:pt x="205" y="18"/>
                  </a:lnTo>
                  <a:lnTo>
                    <a:pt x="191" y="24"/>
                  </a:lnTo>
                  <a:lnTo>
                    <a:pt x="178" y="30"/>
                  </a:lnTo>
                  <a:lnTo>
                    <a:pt x="164" y="37"/>
                  </a:lnTo>
                  <a:lnTo>
                    <a:pt x="151" y="45"/>
                  </a:lnTo>
                  <a:lnTo>
                    <a:pt x="138" y="53"/>
                  </a:lnTo>
                  <a:lnTo>
                    <a:pt x="126" y="62"/>
                  </a:lnTo>
                  <a:lnTo>
                    <a:pt x="114" y="71"/>
                  </a:lnTo>
                  <a:lnTo>
                    <a:pt x="103" y="81"/>
                  </a:lnTo>
                  <a:lnTo>
                    <a:pt x="92" y="92"/>
                  </a:lnTo>
                  <a:lnTo>
                    <a:pt x="81" y="102"/>
                  </a:lnTo>
                  <a:lnTo>
                    <a:pt x="72" y="113"/>
                  </a:lnTo>
                  <a:lnTo>
                    <a:pt x="62" y="125"/>
                  </a:lnTo>
                  <a:lnTo>
                    <a:pt x="53" y="138"/>
                  </a:lnTo>
                  <a:lnTo>
                    <a:pt x="45" y="150"/>
                  </a:lnTo>
                  <a:lnTo>
                    <a:pt x="37" y="163"/>
                  </a:lnTo>
                  <a:lnTo>
                    <a:pt x="31" y="177"/>
                  </a:lnTo>
                  <a:lnTo>
                    <a:pt x="25" y="191"/>
                  </a:lnTo>
                  <a:lnTo>
                    <a:pt x="18" y="205"/>
                  </a:lnTo>
                  <a:lnTo>
                    <a:pt x="14" y="220"/>
                  </a:lnTo>
                  <a:lnTo>
                    <a:pt x="10" y="235"/>
                  </a:lnTo>
                  <a:lnTo>
                    <a:pt x="6" y="250"/>
                  </a:lnTo>
                  <a:lnTo>
                    <a:pt x="3" y="265"/>
                  </a:lnTo>
                  <a:lnTo>
                    <a:pt x="1" y="281"/>
                  </a:lnTo>
                  <a:lnTo>
                    <a:pt x="0" y="297"/>
                  </a:lnTo>
                  <a:lnTo>
                    <a:pt x="0" y="313"/>
                  </a:lnTo>
                  <a:lnTo>
                    <a:pt x="0" y="329"/>
                  </a:lnTo>
                  <a:lnTo>
                    <a:pt x="1" y="345"/>
                  </a:lnTo>
                  <a:lnTo>
                    <a:pt x="3" y="361"/>
                  </a:lnTo>
                  <a:lnTo>
                    <a:pt x="6" y="376"/>
                  </a:lnTo>
                  <a:lnTo>
                    <a:pt x="10" y="391"/>
                  </a:lnTo>
                  <a:lnTo>
                    <a:pt x="14" y="406"/>
                  </a:lnTo>
                  <a:lnTo>
                    <a:pt x="18" y="421"/>
                  </a:lnTo>
                  <a:lnTo>
                    <a:pt x="25" y="435"/>
                  </a:lnTo>
                  <a:lnTo>
                    <a:pt x="31" y="449"/>
                  </a:lnTo>
                  <a:lnTo>
                    <a:pt x="37" y="463"/>
                  </a:lnTo>
                  <a:lnTo>
                    <a:pt x="45" y="475"/>
                  </a:lnTo>
                  <a:lnTo>
                    <a:pt x="53" y="488"/>
                  </a:lnTo>
                  <a:lnTo>
                    <a:pt x="62" y="500"/>
                  </a:lnTo>
                  <a:lnTo>
                    <a:pt x="72" y="512"/>
                  </a:lnTo>
                  <a:lnTo>
                    <a:pt x="81" y="524"/>
                  </a:lnTo>
                  <a:lnTo>
                    <a:pt x="92" y="534"/>
                  </a:lnTo>
                  <a:lnTo>
                    <a:pt x="103" y="545"/>
                  </a:lnTo>
                  <a:lnTo>
                    <a:pt x="114" y="555"/>
                  </a:lnTo>
                  <a:lnTo>
                    <a:pt x="126" y="564"/>
                  </a:lnTo>
                  <a:lnTo>
                    <a:pt x="138" y="573"/>
                  </a:lnTo>
                  <a:lnTo>
                    <a:pt x="151" y="581"/>
                  </a:lnTo>
                  <a:lnTo>
                    <a:pt x="164" y="589"/>
                  </a:lnTo>
                  <a:lnTo>
                    <a:pt x="178" y="595"/>
                  </a:lnTo>
                  <a:lnTo>
                    <a:pt x="191" y="602"/>
                  </a:lnTo>
                  <a:lnTo>
                    <a:pt x="205" y="608"/>
                  </a:lnTo>
                  <a:lnTo>
                    <a:pt x="220" y="612"/>
                  </a:lnTo>
                  <a:lnTo>
                    <a:pt x="235" y="617"/>
                  </a:lnTo>
                  <a:lnTo>
                    <a:pt x="250" y="620"/>
                  </a:lnTo>
                  <a:lnTo>
                    <a:pt x="265" y="623"/>
                  </a:lnTo>
                  <a:lnTo>
                    <a:pt x="281" y="625"/>
                  </a:lnTo>
                  <a:lnTo>
                    <a:pt x="297" y="626"/>
                  </a:lnTo>
                  <a:lnTo>
                    <a:pt x="313" y="626"/>
                  </a:lnTo>
                  <a:lnTo>
                    <a:pt x="328" y="626"/>
                  </a:lnTo>
                  <a:lnTo>
                    <a:pt x="343" y="625"/>
                  </a:lnTo>
                  <a:lnTo>
                    <a:pt x="358" y="623"/>
                  </a:lnTo>
                  <a:lnTo>
                    <a:pt x="372" y="621"/>
                  </a:lnTo>
                  <a:lnTo>
                    <a:pt x="387" y="618"/>
                  </a:lnTo>
                  <a:lnTo>
                    <a:pt x="401" y="614"/>
                  </a:lnTo>
                  <a:lnTo>
                    <a:pt x="415" y="609"/>
                  </a:lnTo>
                  <a:lnTo>
                    <a:pt x="428" y="605"/>
                  </a:lnTo>
                  <a:lnTo>
                    <a:pt x="442" y="600"/>
                  </a:lnTo>
                  <a:lnTo>
                    <a:pt x="455" y="593"/>
                  </a:lnTo>
                  <a:lnTo>
                    <a:pt x="467" y="587"/>
                  </a:lnTo>
                  <a:lnTo>
                    <a:pt x="479" y="579"/>
                  </a:lnTo>
                  <a:lnTo>
                    <a:pt x="491" y="571"/>
                  </a:lnTo>
                  <a:lnTo>
                    <a:pt x="503" y="563"/>
                  </a:lnTo>
                  <a:lnTo>
                    <a:pt x="513" y="554"/>
                  </a:lnTo>
                  <a:lnTo>
                    <a:pt x="524" y="545"/>
                  </a:lnTo>
                  <a:lnTo>
                    <a:pt x="871" y="891"/>
                  </a:lnTo>
                  <a:lnTo>
                    <a:pt x="873" y="893"/>
                  </a:lnTo>
                  <a:lnTo>
                    <a:pt x="876" y="895"/>
                  </a:lnTo>
                  <a:lnTo>
                    <a:pt x="878" y="896"/>
                  </a:lnTo>
                  <a:lnTo>
                    <a:pt x="881" y="896"/>
                  </a:lnTo>
                  <a:lnTo>
                    <a:pt x="885" y="896"/>
                  </a:lnTo>
                  <a:lnTo>
                    <a:pt x="887" y="895"/>
                  </a:lnTo>
                  <a:lnTo>
                    <a:pt x="890" y="894"/>
                  </a:lnTo>
                  <a:lnTo>
                    <a:pt x="892" y="891"/>
                  </a:lnTo>
                  <a:lnTo>
                    <a:pt x="894" y="889"/>
                  </a:lnTo>
                  <a:lnTo>
                    <a:pt x="895" y="886"/>
                  </a:lnTo>
                  <a:lnTo>
                    <a:pt x="896" y="884"/>
                  </a:lnTo>
                  <a:lnTo>
                    <a:pt x="896" y="881"/>
                  </a:lnTo>
                  <a:lnTo>
                    <a:pt x="896" y="878"/>
                  </a:lnTo>
                  <a:lnTo>
                    <a:pt x="895" y="875"/>
                  </a:lnTo>
                  <a:lnTo>
                    <a:pt x="894" y="872"/>
                  </a:lnTo>
                  <a:lnTo>
                    <a:pt x="892" y="870"/>
                  </a:lnTo>
                  <a:lnTo>
                    <a:pt x="892" y="8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056613" y="2429200"/>
            <a:ext cx="1549687" cy="1549685"/>
            <a:chOff x="5498733" y="2463902"/>
            <a:chExt cx="1549687" cy="1549685"/>
          </a:xfrm>
        </p:grpSpPr>
        <p:grpSp>
          <p:nvGrpSpPr>
            <p:cNvPr id="103" name="Group 102"/>
            <p:cNvGrpSpPr/>
            <p:nvPr/>
          </p:nvGrpSpPr>
          <p:grpSpPr>
            <a:xfrm>
              <a:off x="5498733" y="2463902"/>
              <a:ext cx="1549687" cy="1549685"/>
              <a:chOff x="2185262" y="2461261"/>
              <a:chExt cx="1661534" cy="1661532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2185262" y="2461261"/>
                <a:ext cx="1661534" cy="16615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Oval 107"/>
              <p:cNvSpPr/>
              <p:nvPr/>
            </p:nvSpPr>
            <p:spPr>
              <a:xfrm flipV="1">
                <a:off x="2427918" y="2703917"/>
                <a:ext cx="1176222" cy="11762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6063782" y="3028950"/>
              <a:ext cx="419588" cy="419588"/>
              <a:chOff x="6451600" y="2505076"/>
              <a:chExt cx="285750" cy="285750"/>
            </a:xfrm>
            <a:solidFill>
              <a:schemeClr val="bg1">
                <a:lumMod val="50000"/>
              </a:schemeClr>
            </a:solidFill>
          </p:grpSpPr>
          <p:sp>
            <p:nvSpPr>
              <p:cNvPr id="105" name="Freeform 296"/>
              <p:cNvSpPr>
                <a:spLocks noEditPoints="1"/>
              </p:cNvSpPr>
              <p:nvPr/>
            </p:nvSpPr>
            <p:spPr bwMode="auto">
              <a:xfrm>
                <a:off x="6575425" y="2505076"/>
                <a:ext cx="161925" cy="209550"/>
              </a:xfrm>
              <a:custGeom>
                <a:avLst/>
                <a:gdLst>
                  <a:gd name="T0" fmla="*/ 330 w 510"/>
                  <a:gd name="T1" fmla="*/ 53 h 660"/>
                  <a:gd name="T2" fmla="*/ 459 w 510"/>
                  <a:gd name="T3" fmla="*/ 180 h 660"/>
                  <a:gd name="T4" fmla="*/ 330 w 510"/>
                  <a:gd name="T5" fmla="*/ 180 h 660"/>
                  <a:gd name="T6" fmla="*/ 330 w 510"/>
                  <a:gd name="T7" fmla="*/ 53 h 660"/>
                  <a:gd name="T8" fmla="*/ 509 w 510"/>
                  <a:gd name="T9" fmla="*/ 191 h 660"/>
                  <a:gd name="T10" fmla="*/ 508 w 510"/>
                  <a:gd name="T11" fmla="*/ 187 h 660"/>
                  <a:gd name="T12" fmla="*/ 506 w 510"/>
                  <a:gd name="T13" fmla="*/ 185 h 660"/>
                  <a:gd name="T14" fmla="*/ 326 w 510"/>
                  <a:gd name="T15" fmla="*/ 4 h 660"/>
                  <a:gd name="T16" fmla="*/ 323 w 510"/>
                  <a:gd name="T17" fmla="*/ 3 h 660"/>
                  <a:gd name="T18" fmla="*/ 321 w 510"/>
                  <a:gd name="T19" fmla="*/ 1 h 660"/>
                  <a:gd name="T20" fmla="*/ 317 w 510"/>
                  <a:gd name="T21" fmla="*/ 1 h 660"/>
                  <a:gd name="T22" fmla="*/ 315 w 510"/>
                  <a:gd name="T23" fmla="*/ 0 h 660"/>
                  <a:gd name="T24" fmla="*/ 15 w 510"/>
                  <a:gd name="T25" fmla="*/ 0 h 660"/>
                  <a:gd name="T26" fmla="*/ 11 w 510"/>
                  <a:gd name="T27" fmla="*/ 0 h 660"/>
                  <a:gd name="T28" fmla="*/ 8 w 510"/>
                  <a:gd name="T29" fmla="*/ 1 h 660"/>
                  <a:gd name="T30" fmla="*/ 6 w 510"/>
                  <a:gd name="T31" fmla="*/ 3 h 660"/>
                  <a:gd name="T32" fmla="*/ 4 w 510"/>
                  <a:gd name="T33" fmla="*/ 4 h 660"/>
                  <a:gd name="T34" fmla="*/ 2 w 510"/>
                  <a:gd name="T35" fmla="*/ 7 h 660"/>
                  <a:gd name="T36" fmla="*/ 1 w 510"/>
                  <a:gd name="T37" fmla="*/ 10 h 660"/>
                  <a:gd name="T38" fmla="*/ 0 w 510"/>
                  <a:gd name="T39" fmla="*/ 12 h 660"/>
                  <a:gd name="T40" fmla="*/ 0 w 510"/>
                  <a:gd name="T41" fmla="*/ 15 h 660"/>
                  <a:gd name="T42" fmla="*/ 0 w 510"/>
                  <a:gd name="T43" fmla="*/ 545 h 660"/>
                  <a:gd name="T44" fmla="*/ 30 w 510"/>
                  <a:gd name="T45" fmla="*/ 545 h 660"/>
                  <a:gd name="T46" fmla="*/ 30 w 510"/>
                  <a:gd name="T47" fmla="*/ 30 h 660"/>
                  <a:gd name="T48" fmla="*/ 300 w 510"/>
                  <a:gd name="T49" fmla="*/ 30 h 660"/>
                  <a:gd name="T50" fmla="*/ 300 w 510"/>
                  <a:gd name="T51" fmla="*/ 195 h 660"/>
                  <a:gd name="T52" fmla="*/ 300 w 510"/>
                  <a:gd name="T53" fmla="*/ 198 h 660"/>
                  <a:gd name="T54" fmla="*/ 301 w 510"/>
                  <a:gd name="T55" fmla="*/ 201 h 660"/>
                  <a:gd name="T56" fmla="*/ 302 w 510"/>
                  <a:gd name="T57" fmla="*/ 205 h 660"/>
                  <a:gd name="T58" fmla="*/ 305 w 510"/>
                  <a:gd name="T59" fmla="*/ 207 h 660"/>
                  <a:gd name="T60" fmla="*/ 307 w 510"/>
                  <a:gd name="T61" fmla="*/ 208 h 660"/>
                  <a:gd name="T62" fmla="*/ 309 w 510"/>
                  <a:gd name="T63" fmla="*/ 209 h 660"/>
                  <a:gd name="T64" fmla="*/ 312 w 510"/>
                  <a:gd name="T65" fmla="*/ 210 h 660"/>
                  <a:gd name="T66" fmla="*/ 315 w 510"/>
                  <a:gd name="T67" fmla="*/ 210 h 660"/>
                  <a:gd name="T68" fmla="*/ 480 w 510"/>
                  <a:gd name="T69" fmla="*/ 210 h 660"/>
                  <a:gd name="T70" fmla="*/ 480 w 510"/>
                  <a:gd name="T71" fmla="*/ 630 h 660"/>
                  <a:gd name="T72" fmla="*/ 135 w 510"/>
                  <a:gd name="T73" fmla="*/ 630 h 660"/>
                  <a:gd name="T74" fmla="*/ 135 w 510"/>
                  <a:gd name="T75" fmla="*/ 660 h 660"/>
                  <a:gd name="T76" fmla="*/ 495 w 510"/>
                  <a:gd name="T77" fmla="*/ 660 h 660"/>
                  <a:gd name="T78" fmla="*/ 498 w 510"/>
                  <a:gd name="T79" fmla="*/ 660 h 660"/>
                  <a:gd name="T80" fmla="*/ 501 w 510"/>
                  <a:gd name="T81" fmla="*/ 659 h 660"/>
                  <a:gd name="T82" fmla="*/ 504 w 510"/>
                  <a:gd name="T83" fmla="*/ 658 h 660"/>
                  <a:gd name="T84" fmla="*/ 506 w 510"/>
                  <a:gd name="T85" fmla="*/ 657 h 660"/>
                  <a:gd name="T86" fmla="*/ 508 w 510"/>
                  <a:gd name="T87" fmla="*/ 655 h 660"/>
                  <a:gd name="T88" fmla="*/ 509 w 510"/>
                  <a:gd name="T89" fmla="*/ 652 h 660"/>
                  <a:gd name="T90" fmla="*/ 510 w 510"/>
                  <a:gd name="T91" fmla="*/ 649 h 660"/>
                  <a:gd name="T92" fmla="*/ 510 w 510"/>
                  <a:gd name="T93" fmla="*/ 645 h 660"/>
                  <a:gd name="T94" fmla="*/ 510 w 510"/>
                  <a:gd name="T95" fmla="*/ 195 h 660"/>
                  <a:gd name="T96" fmla="*/ 510 w 510"/>
                  <a:gd name="T97" fmla="*/ 193 h 660"/>
                  <a:gd name="T98" fmla="*/ 509 w 510"/>
                  <a:gd name="T99" fmla="*/ 191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0" h="660">
                    <a:moveTo>
                      <a:pt x="330" y="53"/>
                    </a:moveTo>
                    <a:lnTo>
                      <a:pt x="459" y="180"/>
                    </a:lnTo>
                    <a:lnTo>
                      <a:pt x="330" y="180"/>
                    </a:lnTo>
                    <a:lnTo>
                      <a:pt x="330" y="53"/>
                    </a:lnTo>
                    <a:close/>
                    <a:moveTo>
                      <a:pt x="509" y="191"/>
                    </a:moveTo>
                    <a:lnTo>
                      <a:pt x="508" y="187"/>
                    </a:lnTo>
                    <a:lnTo>
                      <a:pt x="506" y="185"/>
                    </a:lnTo>
                    <a:lnTo>
                      <a:pt x="326" y="4"/>
                    </a:lnTo>
                    <a:lnTo>
                      <a:pt x="323" y="3"/>
                    </a:lnTo>
                    <a:lnTo>
                      <a:pt x="321" y="1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545"/>
                    </a:lnTo>
                    <a:lnTo>
                      <a:pt x="30" y="545"/>
                    </a:lnTo>
                    <a:lnTo>
                      <a:pt x="30" y="30"/>
                    </a:lnTo>
                    <a:lnTo>
                      <a:pt x="300" y="30"/>
                    </a:lnTo>
                    <a:lnTo>
                      <a:pt x="300" y="195"/>
                    </a:lnTo>
                    <a:lnTo>
                      <a:pt x="300" y="198"/>
                    </a:lnTo>
                    <a:lnTo>
                      <a:pt x="301" y="201"/>
                    </a:lnTo>
                    <a:lnTo>
                      <a:pt x="302" y="205"/>
                    </a:lnTo>
                    <a:lnTo>
                      <a:pt x="305" y="207"/>
                    </a:lnTo>
                    <a:lnTo>
                      <a:pt x="307" y="208"/>
                    </a:lnTo>
                    <a:lnTo>
                      <a:pt x="309" y="209"/>
                    </a:lnTo>
                    <a:lnTo>
                      <a:pt x="312" y="210"/>
                    </a:lnTo>
                    <a:lnTo>
                      <a:pt x="315" y="210"/>
                    </a:lnTo>
                    <a:lnTo>
                      <a:pt x="480" y="210"/>
                    </a:lnTo>
                    <a:lnTo>
                      <a:pt x="480" y="630"/>
                    </a:lnTo>
                    <a:lnTo>
                      <a:pt x="135" y="630"/>
                    </a:lnTo>
                    <a:lnTo>
                      <a:pt x="135" y="660"/>
                    </a:lnTo>
                    <a:lnTo>
                      <a:pt x="495" y="660"/>
                    </a:lnTo>
                    <a:lnTo>
                      <a:pt x="498" y="660"/>
                    </a:lnTo>
                    <a:lnTo>
                      <a:pt x="501" y="659"/>
                    </a:lnTo>
                    <a:lnTo>
                      <a:pt x="504" y="658"/>
                    </a:lnTo>
                    <a:lnTo>
                      <a:pt x="506" y="657"/>
                    </a:lnTo>
                    <a:lnTo>
                      <a:pt x="508" y="655"/>
                    </a:lnTo>
                    <a:lnTo>
                      <a:pt x="509" y="652"/>
                    </a:lnTo>
                    <a:lnTo>
                      <a:pt x="510" y="649"/>
                    </a:lnTo>
                    <a:lnTo>
                      <a:pt x="510" y="645"/>
                    </a:lnTo>
                    <a:lnTo>
                      <a:pt x="510" y="195"/>
                    </a:lnTo>
                    <a:lnTo>
                      <a:pt x="510" y="193"/>
                    </a:lnTo>
                    <a:lnTo>
                      <a:pt x="509" y="1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97"/>
              <p:cNvSpPr>
                <a:spLocks noEditPoints="1"/>
              </p:cNvSpPr>
              <p:nvPr/>
            </p:nvSpPr>
            <p:spPr bwMode="auto">
              <a:xfrm>
                <a:off x="6451600" y="2695576"/>
                <a:ext cx="261938" cy="95250"/>
              </a:xfrm>
              <a:custGeom>
                <a:avLst/>
                <a:gdLst>
                  <a:gd name="T0" fmla="*/ 297 w 825"/>
                  <a:gd name="T1" fmla="*/ 59 h 300"/>
                  <a:gd name="T2" fmla="*/ 355 w 825"/>
                  <a:gd name="T3" fmla="*/ 77 h 300"/>
                  <a:gd name="T4" fmla="*/ 396 w 825"/>
                  <a:gd name="T5" fmla="*/ 102 h 300"/>
                  <a:gd name="T6" fmla="*/ 261 w 825"/>
                  <a:gd name="T7" fmla="*/ 120 h 300"/>
                  <a:gd name="T8" fmla="*/ 253 w 825"/>
                  <a:gd name="T9" fmla="*/ 123 h 300"/>
                  <a:gd name="T10" fmla="*/ 247 w 825"/>
                  <a:gd name="T11" fmla="*/ 129 h 300"/>
                  <a:gd name="T12" fmla="*/ 246 w 825"/>
                  <a:gd name="T13" fmla="*/ 139 h 300"/>
                  <a:gd name="T14" fmla="*/ 250 w 825"/>
                  <a:gd name="T15" fmla="*/ 146 h 300"/>
                  <a:gd name="T16" fmla="*/ 258 w 825"/>
                  <a:gd name="T17" fmla="*/ 149 h 300"/>
                  <a:gd name="T18" fmla="*/ 546 w 825"/>
                  <a:gd name="T19" fmla="*/ 150 h 300"/>
                  <a:gd name="T20" fmla="*/ 603 w 825"/>
                  <a:gd name="T21" fmla="*/ 155 h 300"/>
                  <a:gd name="T22" fmla="*/ 658 w 825"/>
                  <a:gd name="T23" fmla="*/ 164 h 300"/>
                  <a:gd name="T24" fmla="*/ 707 w 825"/>
                  <a:gd name="T25" fmla="*/ 179 h 300"/>
                  <a:gd name="T26" fmla="*/ 747 w 825"/>
                  <a:gd name="T27" fmla="*/ 199 h 300"/>
                  <a:gd name="T28" fmla="*/ 778 w 825"/>
                  <a:gd name="T29" fmla="*/ 221 h 300"/>
                  <a:gd name="T30" fmla="*/ 182 w 825"/>
                  <a:gd name="T31" fmla="*/ 240 h 300"/>
                  <a:gd name="T32" fmla="*/ 30 w 825"/>
                  <a:gd name="T33" fmla="*/ 29 h 300"/>
                  <a:gd name="T34" fmla="*/ 526 w 825"/>
                  <a:gd name="T35" fmla="*/ 120 h 300"/>
                  <a:gd name="T36" fmla="*/ 454 w 825"/>
                  <a:gd name="T37" fmla="*/ 117 h 300"/>
                  <a:gd name="T38" fmla="*/ 418 w 825"/>
                  <a:gd name="T39" fmla="*/ 82 h 300"/>
                  <a:gd name="T40" fmla="*/ 381 w 825"/>
                  <a:gd name="T41" fmla="*/ 57 h 300"/>
                  <a:gd name="T42" fmla="*/ 345 w 825"/>
                  <a:gd name="T43" fmla="*/ 41 h 300"/>
                  <a:gd name="T44" fmla="*/ 302 w 825"/>
                  <a:gd name="T45" fmla="*/ 29 h 300"/>
                  <a:gd name="T46" fmla="*/ 182 w 825"/>
                  <a:gd name="T47" fmla="*/ 29 h 300"/>
                  <a:gd name="T48" fmla="*/ 181 w 825"/>
                  <a:gd name="T49" fmla="*/ 9 h 300"/>
                  <a:gd name="T50" fmla="*/ 174 w 825"/>
                  <a:gd name="T51" fmla="*/ 3 h 300"/>
                  <a:gd name="T52" fmla="*/ 167 w 825"/>
                  <a:gd name="T53" fmla="*/ 0 h 300"/>
                  <a:gd name="T54" fmla="*/ 10 w 825"/>
                  <a:gd name="T55" fmla="*/ 2 h 300"/>
                  <a:gd name="T56" fmla="*/ 2 w 825"/>
                  <a:gd name="T57" fmla="*/ 7 h 300"/>
                  <a:gd name="T58" fmla="*/ 0 w 825"/>
                  <a:gd name="T59" fmla="*/ 14 h 300"/>
                  <a:gd name="T60" fmla="*/ 1 w 825"/>
                  <a:gd name="T61" fmla="*/ 292 h 300"/>
                  <a:gd name="T62" fmla="*/ 6 w 825"/>
                  <a:gd name="T63" fmla="*/ 298 h 300"/>
                  <a:gd name="T64" fmla="*/ 15 w 825"/>
                  <a:gd name="T65" fmla="*/ 300 h 300"/>
                  <a:gd name="T66" fmla="*/ 172 w 825"/>
                  <a:gd name="T67" fmla="*/ 299 h 300"/>
                  <a:gd name="T68" fmla="*/ 179 w 825"/>
                  <a:gd name="T69" fmla="*/ 294 h 300"/>
                  <a:gd name="T70" fmla="*/ 182 w 825"/>
                  <a:gd name="T71" fmla="*/ 285 h 300"/>
                  <a:gd name="T72" fmla="*/ 813 w 825"/>
                  <a:gd name="T73" fmla="*/ 270 h 300"/>
                  <a:gd name="T74" fmla="*/ 821 w 825"/>
                  <a:gd name="T75" fmla="*/ 266 h 300"/>
                  <a:gd name="T76" fmla="*/ 825 w 825"/>
                  <a:gd name="T77" fmla="*/ 259 h 300"/>
                  <a:gd name="T78" fmla="*/ 824 w 825"/>
                  <a:gd name="T79" fmla="*/ 240 h 300"/>
                  <a:gd name="T80" fmla="*/ 815 w 825"/>
                  <a:gd name="T81" fmla="*/ 220 h 300"/>
                  <a:gd name="T82" fmla="*/ 798 w 825"/>
                  <a:gd name="T83" fmla="*/ 200 h 300"/>
                  <a:gd name="T84" fmla="*/ 765 w 825"/>
                  <a:gd name="T85" fmla="*/ 174 h 300"/>
                  <a:gd name="T86" fmla="*/ 721 w 825"/>
                  <a:gd name="T87" fmla="*/ 154 h 300"/>
                  <a:gd name="T88" fmla="*/ 669 w 825"/>
                  <a:gd name="T89" fmla="*/ 137 h 300"/>
                  <a:gd name="T90" fmla="*/ 610 w 825"/>
                  <a:gd name="T91" fmla="*/ 126 h 300"/>
                  <a:gd name="T92" fmla="*/ 548 w 825"/>
                  <a:gd name="T93" fmla="*/ 12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5" h="300">
                    <a:moveTo>
                      <a:pt x="182" y="240"/>
                    </a:moveTo>
                    <a:lnTo>
                      <a:pt x="182" y="59"/>
                    </a:lnTo>
                    <a:lnTo>
                      <a:pt x="297" y="59"/>
                    </a:lnTo>
                    <a:lnTo>
                      <a:pt x="319" y="64"/>
                    </a:lnTo>
                    <a:lnTo>
                      <a:pt x="338" y="70"/>
                    </a:lnTo>
                    <a:lnTo>
                      <a:pt x="355" y="77"/>
                    </a:lnTo>
                    <a:lnTo>
                      <a:pt x="370" y="85"/>
                    </a:lnTo>
                    <a:lnTo>
                      <a:pt x="384" y="94"/>
                    </a:lnTo>
                    <a:lnTo>
                      <a:pt x="396" y="102"/>
                    </a:lnTo>
                    <a:lnTo>
                      <a:pt x="407" y="111"/>
                    </a:lnTo>
                    <a:lnTo>
                      <a:pt x="416" y="120"/>
                    </a:lnTo>
                    <a:lnTo>
                      <a:pt x="261" y="120"/>
                    </a:lnTo>
                    <a:lnTo>
                      <a:pt x="258" y="120"/>
                    </a:lnTo>
                    <a:lnTo>
                      <a:pt x="256" y="122"/>
                    </a:lnTo>
                    <a:lnTo>
                      <a:pt x="253" y="123"/>
                    </a:lnTo>
                    <a:lnTo>
                      <a:pt x="250" y="125"/>
                    </a:lnTo>
                    <a:lnTo>
                      <a:pt x="248" y="127"/>
                    </a:lnTo>
                    <a:lnTo>
                      <a:pt x="247" y="129"/>
                    </a:lnTo>
                    <a:lnTo>
                      <a:pt x="246" y="132"/>
                    </a:lnTo>
                    <a:lnTo>
                      <a:pt x="246" y="135"/>
                    </a:lnTo>
                    <a:lnTo>
                      <a:pt x="246" y="139"/>
                    </a:lnTo>
                    <a:lnTo>
                      <a:pt x="247" y="141"/>
                    </a:lnTo>
                    <a:lnTo>
                      <a:pt x="248" y="144"/>
                    </a:lnTo>
                    <a:lnTo>
                      <a:pt x="250" y="146"/>
                    </a:lnTo>
                    <a:lnTo>
                      <a:pt x="253" y="147"/>
                    </a:lnTo>
                    <a:lnTo>
                      <a:pt x="256" y="149"/>
                    </a:lnTo>
                    <a:lnTo>
                      <a:pt x="258" y="149"/>
                    </a:lnTo>
                    <a:lnTo>
                      <a:pt x="261" y="150"/>
                    </a:lnTo>
                    <a:lnTo>
                      <a:pt x="526" y="150"/>
                    </a:lnTo>
                    <a:lnTo>
                      <a:pt x="546" y="150"/>
                    </a:lnTo>
                    <a:lnTo>
                      <a:pt x="566" y="150"/>
                    </a:lnTo>
                    <a:lnTo>
                      <a:pt x="585" y="153"/>
                    </a:lnTo>
                    <a:lnTo>
                      <a:pt x="603" y="155"/>
                    </a:lnTo>
                    <a:lnTo>
                      <a:pt x="623" y="157"/>
                    </a:lnTo>
                    <a:lnTo>
                      <a:pt x="641" y="161"/>
                    </a:lnTo>
                    <a:lnTo>
                      <a:pt x="658" y="164"/>
                    </a:lnTo>
                    <a:lnTo>
                      <a:pt x="675" y="169"/>
                    </a:lnTo>
                    <a:lnTo>
                      <a:pt x="691" y="174"/>
                    </a:lnTo>
                    <a:lnTo>
                      <a:pt x="707" y="179"/>
                    </a:lnTo>
                    <a:lnTo>
                      <a:pt x="721" y="186"/>
                    </a:lnTo>
                    <a:lnTo>
                      <a:pt x="735" y="192"/>
                    </a:lnTo>
                    <a:lnTo>
                      <a:pt x="747" y="199"/>
                    </a:lnTo>
                    <a:lnTo>
                      <a:pt x="759" y="205"/>
                    </a:lnTo>
                    <a:lnTo>
                      <a:pt x="768" y="212"/>
                    </a:lnTo>
                    <a:lnTo>
                      <a:pt x="778" y="221"/>
                    </a:lnTo>
                    <a:lnTo>
                      <a:pt x="786" y="231"/>
                    </a:lnTo>
                    <a:lnTo>
                      <a:pt x="792" y="240"/>
                    </a:lnTo>
                    <a:lnTo>
                      <a:pt x="182" y="240"/>
                    </a:lnTo>
                    <a:close/>
                    <a:moveTo>
                      <a:pt x="152" y="270"/>
                    </a:moveTo>
                    <a:lnTo>
                      <a:pt x="30" y="270"/>
                    </a:lnTo>
                    <a:lnTo>
                      <a:pt x="30" y="29"/>
                    </a:lnTo>
                    <a:lnTo>
                      <a:pt x="152" y="29"/>
                    </a:lnTo>
                    <a:lnTo>
                      <a:pt x="152" y="270"/>
                    </a:lnTo>
                    <a:close/>
                    <a:moveTo>
                      <a:pt x="526" y="120"/>
                    </a:moveTo>
                    <a:lnTo>
                      <a:pt x="458" y="120"/>
                    </a:lnTo>
                    <a:lnTo>
                      <a:pt x="456" y="118"/>
                    </a:lnTo>
                    <a:lnTo>
                      <a:pt x="454" y="117"/>
                    </a:lnTo>
                    <a:lnTo>
                      <a:pt x="445" y="107"/>
                    </a:lnTo>
                    <a:lnTo>
                      <a:pt x="432" y="95"/>
                    </a:lnTo>
                    <a:lnTo>
                      <a:pt x="418" y="82"/>
                    </a:lnTo>
                    <a:lnTo>
                      <a:pt x="401" y="69"/>
                    </a:lnTo>
                    <a:lnTo>
                      <a:pt x="392" y="63"/>
                    </a:lnTo>
                    <a:lnTo>
                      <a:pt x="381" y="57"/>
                    </a:lnTo>
                    <a:lnTo>
                      <a:pt x="369" y="51"/>
                    </a:lnTo>
                    <a:lnTo>
                      <a:pt x="357" y="46"/>
                    </a:lnTo>
                    <a:lnTo>
                      <a:pt x="345" y="41"/>
                    </a:lnTo>
                    <a:lnTo>
                      <a:pt x="331" y="37"/>
                    </a:lnTo>
                    <a:lnTo>
                      <a:pt x="317" y="33"/>
                    </a:lnTo>
                    <a:lnTo>
                      <a:pt x="302" y="29"/>
                    </a:lnTo>
                    <a:lnTo>
                      <a:pt x="300" y="29"/>
                    </a:lnTo>
                    <a:lnTo>
                      <a:pt x="299" y="29"/>
                    </a:lnTo>
                    <a:lnTo>
                      <a:pt x="182" y="29"/>
                    </a:lnTo>
                    <a:lnTo>
                      <a:pt x="182" y="14"/>
                    </a:lnTo>
                    <a:lnTo>
                      <a:pt x="181" y="12"/>
                    </a:lnTo>
                    <a:lnTo>
                      <a:pt x="181" y="9"/>
                    </a:lnTo>
                    <a:lnTo>
                      <a:pt x="179" y="7"/>
                    </a:lnTo>
                    <a:lnTo>
                      <a:pt x="178" y="5"/>
                    </a:lnTo>
                    <a:lnTo>
                      <a:pt x="174" y="3"/>
                    </a:lnTo>
                    <a:lnTo>
                      <a:pt x="172" y="2"/>
                    </a:lnTo>
                    <a:lnTo>
                      <a:pt x="169" y="1"/>
                    </a:lnTo>
                    <a:lnTo>
                      <a:pt x="167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285"/>
                    </a:lnTo>
                    <a:lnTo>
                      <a:pt x="0" y="288"/>
                    </a:lnTo>
                    <a:lnTo>
                      <a:pt x="1" y="292"/>
                    </a:lnTo>
                    <a:lnTo>
                      <a:pt x="2" y="294"/>
                    </a:lnTo>
                    <a:lnTo>
                      <a:pt x="4" y="296"/>
                    </a:lnTo>
                    <a:lnTo>
                      <a:pt x="6" y="298"/>
                    </a:lnTo>
                    <a:lnTo>
                      <a:pt x="10" y="299"/>
                    </a:lnTo>
                    <a:lnTo>
                      <a:pt x="12" y="300"/>
                    </a:lnTo>
                    <a:lnTo>
                      <a:pt x="15" y="300"/>
                    </a:lnTo>
                    <a:lnTo>
                      <a:pt x="167" y="300"/>
                    </a:lnTo>
                    <a:lnTo>
                      <a:pt x="169" y="300"/>
                    </a:lnTo>
                    <a:lnTo>
                      <a:pt x="172" y="299"/>
                    </a:lnTo>
                    <a:lnTo>
                      <a:pt x="174" y="298"/>
                    </a:lnTo>
                    <a:lnTo>
                      <a:pt x="178" y="296"/>
                    </a:lnTo>
                    <a:lnTo>
                      <a:pt x="179" y="294"/>
                    </a:lnTo>
                    <a:lnTo>
                      <a:pt x="181" y="292"/>
                    </a:lnTo>
                    <a:lnTo>
                      <a:pt x="181" y="288"/>
                    </a:lnTo>
                    <a:lnTo>
                      <a:pt x="182" y="285"/>
                    </a:lnTo>
                    <a:lnTo>
                      <a:pt x="182" y="270"/>
                    </a:lnTo>
                    <a:lnTo>
                      <a:pt x="810" y="270"/>
                    </a:lnTo>
                    <a:lnTo>
                      <a:pt x="813" y="270"/>
                    </a:lnTo>
                    <a:lnTo>
                      <a:pt x="816" y="269"/>
                    </a:lnTo>
                    <a:lnTo>
                      <a:pt x="819" y="268"/>
                    </a:lnTo>
                    <a:lnTo>
                      <a:pt x="821" y="266"/>
                    </a:lnTo>
                    <a:lnTo>
                      <a:pt x="823" y="264"/>
                    </a:lnTo>
                    <a:lnTo>
                      <a:pt x="824" y="262"/>
                    </a:lnTo>
                    <a:lnTo>
                      <a:pt x="825" y="259"/>
                    </a:lnTo>
                    <a:lnTo>
                      <a:pt x="825" y="255"/>
                    </a:lnTo>
                    <a:lnTo>
                      <a:pt x="825" y="248"/>
                    </a:lnTo>
                    <a:lnTo>
                      <a:pt x="824" y="240"/>
                    </a:lnTo>
                    <a:lnTo>
                      <a:pt x="822" y="234"/>
                    </a:lnTo>
                    <a:lnTo>
                      <a:pt x="819" y="226"/>
                    </a:lnTo>
                    <a:lnTo>
                      <a:pt x="815" y="220"/>
                    </a:lnTo>
                    <a:lnTo>
                      <a:pt x="810" y="214"/>
                    </a:lnTo>
                    <a:lnTo>
                      <a:pt x="805" y="206"/>
                    </a:lnTo>
                    <a:lnTo>
                      <a:pt x="798" y="200"/>
                    </a:lnTo>
                    <a:lnTo>
                      <a:pt x="789" y="191"/>
                    </a:lnTo>
                    <a:lnTo>
                      <a:pt x="778" y="183"/>
                    </a:lnTo>
                    <a:lnTo>
                      <a:pt x="765" y="174"/>
                    </a:lnTo>
                    <a:lnTo>
                      <a:pt x="751" y="166"/>
                    </a:lnTo>
                    <a:lnTo>
                      <a:pt x="737" y="160"/>
                    </a:lnTo>
                    <a:lnTo>
                      <a:pt x="721" y="154"/>
                    </a:lnTo>
                    <a:lnTo>
                      <a:pt x="705" y="147"/>
                    </a:lnTo>
                    <a:lnTo>
                      <a:pt x="687" y="142"/>
                    </a:lnTo>
                    <a:lnTo>
                      <a:pt x="669" y="137"/>
                    </a:lnTo>
                    <a:lnTo>
                      <a:pt x="649" y="132"/>
                    </a:lnTo>
                    <a:lnTo>
                      <a:pt x="630" y="129"/>
                    </a:lnTo>
                    <a:lnTo>
                      <a:pt x="610" y="126"/>
                    </a:lnTo>
                    <a:lnTo>
                      <a:pt x="590" y="124"/>
                    </a:lnTo>
                    <a:lnTo>
                      <a:pt x="569" y="122"/>
                    </a:lnTo>
                    <a:lnTo>
                      <a:pt x="548" y="120"/>
                    </a:lnTo>
                    <a:lnTo>
                      <a:pt x="52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9" name="Rectangle 108"/>
          <p:cNvSpPr/>
          <p:nvPr/>
        </p:nvSpPr>
        <p:spPr>
          <a:xfrm>
            <a:off x="3853303" y="3920560"/>
            <a:ext cx="1097044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Gen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083789" y="3733738"/>
            <a:ext cx="203083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to Sales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282933" y="3853444"/>
            <a:ext cx="109027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After Sales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63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52" grpId="0"/>
      <p:bldP spid="53" grpId="0"/>
      <p:bldP spid="77" grpId="0"/>
      <p:bldP spid="78" grpId="0"/>
      <p:bldP spid="79" grpId="0"/>
      <p:bldP spid="80" grpId="0"/>
      <p:bldP spid="81" grpId="0"/>
      <p:bldP spid="82" grpId="0"/>
      <p:bldP spid="118" grpId="0"/>
      <p:bldP spid="119" grpId="0"/>
      <p:bldP spid="120" grpId="0"/>
      <p:bldP spid="121" grpId="0"/>
      <p:bldP spid="47" grpId="0" animBg="1"/>
      <p:bldP spid="84" grpId="0" animBg="1"/>
      <p:bldP spid="85" grpId="0" animBg="1"/>
      <p:bldP spid="109" grpId="0"/>
      <p:bldP spid="110" grpId="0"/>
      <p:bldP spid="1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679DE0-59A2-A346-B406-BAFC28E52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220522"/>
            <a:ext cx="10826458" cy="49740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400" b="1" dirty="0"/>
          </a:p>
          <a:p>
            <a:pPr marL="0" indent="0">
              <a:buNone/>
            </a:pPr>
            <a:r>
              <a:rPr lang="en-IE" sz="2400" dirty="0"/>
              <a:t>1. </a:t>
            </a:r>
            <a:r>
              <a:rPr lang="en-IE" sz="2400" dirty="0" err="1"/>
              <a:t>Vad</a:t>
            </a:r>
            <a:r>
              <a:rPr lang="en-IE" sz="2400" dirty="0"/>
              <a:t> </a:t>
            </a:r>
            <a:r>
              <a:rPr lang="en-IE" sz="2400" dirty="0" err="1"/>
              <a:t>dina</a:t>
            </a:r>
            <a:r>
              <a:rPr lang="en-IE" sz="2400" dirty="0"/>
              <a:t> </a:t>
            </a:r>
            <a:r>
              <a:rPr lang="en-IE" sz="2400" dirty="0" err="1"/>
              <a:t>kunder</a:t>
            </a:r>
            <a:r>
              <a:rPr lang="en-IE" sz="2400" dirty="0"/>
              <a:t> </a:t>
            </a:r>
            <a:r>
              <a:rPr lang="en-IE" sz="2400" dirty="0" err="1"/>
              <a:t>gör</a:t>
            </a:r>
            <a:endParaRPr lang="en-IE" sz="2400" dirty="0"/>
          </a:p>
          <a:p>
            <a:pPr marL="0" indent="0">
              <a:buNone/>
            </a:pPr>
            <a:r>
              <a:rPr lang="en-IE" sz="2400" dirty="0"/>
              <a:t>2. </a:t>
            </a:r>
            <a:r>
              <a:rPr lang="en-IE" sz="2400" dirty="0" err="1"/>
              <a:t>Vad</a:t>
            </a:r>
            <a:r>
              <a:rPr lang="en-IE" sz="2400" dirty="0"/>
              <a:t> </a:t>
            </a:r>
            <a:r>
              <a:rPr lang="en-IE" sz="2400" dirty="0" err="1"/>
              <a:t>gör</a:t>
            </a:r>
            <a:r>
              <a:rPr lang="en-IE" sz="2400" dirty="0"/>
              <a:t> du </a:t>
            </a:r>
            <a:r>
              <a:rPr lang="en-IE" sz="2400" dirty="0" err="1"/>
              <a:t>idag</a:t>
            </a:r>
            <a:r>
              <a:rPr lang="en-IE" sz="2400" dirty="0"/>
              <a:t> (</a:t>
            </a:r>
            <a:r>
              <a:rPr lang="en-IE" sz="2400" dirty="0" err="1"/>
              <a:t>nuvarande</a:t>
            </a:r>
            <a:r>
              <a:rPr lang="en-IE" sz="2400" dirty="0"/>
              <a:t> </a:t>
            </a:r>
            <a:r>
              <a:rPr lang="en-IE" sz="2400" dirty="0" err="1"/>
              <a:t>handlingar</a:t>
            </a:r>
            <a:r>
              <a:rPr lang="en-IE" sz="2400" dirty="0"/>
              <a:t>)</a:t>
            </a:r>
          </a:p>
          <a:p>
            <a:pPr marL="0" indent="0">
              <a:buNone/>
            </a:pPr>
            <a:r>
              <a:rPr lang="en-IE" sz="2400" dirty="0"/>
              <a:t>3. </a:t>
            </a:r>
            <a:r>
              <a:rPr lang="en-IE" sz="2400" dirty="0" err="1"/>
              <a:t>Vad</a:t>
            </a:r>
            <a:r>
              <a:rPr lang="en-IE" sz="2400" dirty="0"/>
              <a:t> </a:t>
            </a:r>
            <a:r>
              <a:rPr lang="en-IE" sz="2400" dirty="0" err="1"/>
              <a:t>mer</a:t>
            </a:r>
            <a:r>
              <a:rPr lang="en-IE" sz="2400" dirty="0"/>
              <a:t> </a:t>
            </a:r>
            <a:r>
              <a:rPr lang="en-IE" sz="2400" u="sng" dirty="0" err="1"/>
              <a:t>kan</a:t>
            </a:r>
            <a:r>
              <a:rPr lang="en-IE" sz="2400" dirty="0"/>
              <a:t> du </a:t>
            </a:r>
            <a:r>
              <a:rPr lang="en-IE" sz="2400" dirty="0" err="1"/>
              <a:t>göra</a:t>
            </a:r>
            <a:r>
              <a:rPr lang="en-IE" sz="2400" dirty="0"/>
              <a:t>? (</a:t>
            </a:r>
            <a:r>
              <a:rPr lang="en-IE" sz="2400" dirty="0" err="1"/>
              <a:t>i</a:t>
            </a:r>
            <a:r>
              <a:rPr lang="en-IE" sz="2400" dirty="0"/>
              <a:t> </a:t>
            </a:r>
            <a:r>
              <a:rPr lang="en-IE" sz="2400" dirty="0" err="1"/>
              <a:t>framtiden</a:t>
            </a:r>
            <a:r>
              <a:rPr lang="en-IE" sz="2400" dirty="0"/>
              <a:t>)</a:t>
            </a:r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r>
              <a:rPr lang="en-IE" sz="2400" dirty="0" err="1"/>
              <a:t>Därefter</a:t>
            </a:r>
            <a:r>
              <a:rPr lang="en-IE" sz="2400" dirty="0"/>
              <a:t>, ta </a:t>
            </a:r>
            <a:r>
              <a:rPr lang="en-IE" sz="2400" dirty="0" err="1"/>
              <a:t>ett</a:t>
            </a:r>
            <a:r>
              <a:rPr lang="en-IE" sz="2400" dirty="0"/>
              <a:t> steg </a:t>
            </a:r>
            <a:r>
              <a:rPr lang="en-IE" sz="2400" dirty="0" err="1"/>
              <a:t>tillbaka</a:t>
            </a:r>
            <a:r>
              <a:rPr lang="en-IE" sz="2400" dirty="0"/>
              <a:t> </a:t>
            </a:r>
            <a:r>
              <a:rPr lang="en-IE" sz="2400" dirty="0" err="1"/>
              <a:t>och</a:t>
            </a:r>
            <a:endParaRPr lang="en-IE" sz="2400" dirty="0"/>
          </a:p>
          <a:p>
            <a:pPr marL="0" indent="0">
              <a:buNone/>
            </a:pPr>
            <a:r>
              <a:rPr lang="en-IE" sz="2400" dirty="0" err="1"/>
              <a:t>besluta</a:t>
            </a:r>
            <a:r>
              <a:rPr lang="en-IE" sz="2400" dirty="0"/>
              <a:t> </a:t>
            </a:r>
            <a:r>
              <a:rPr lang="en-IE" sz="2400" dirty="0" err="1"/>
              <a:t>vilka</a:t>
            </a:r>
            <a:r>
              <a:rPr lang="en-IE" sz="2400" dirty="0"/>
              <a:t> steg </a:t>
            </a:r>
            <a:r>
              <a:rPr lang="en-IE" sz="2400" dirty="0" err="1"/>
              <a:t>som</a:t>
            </a:r>
            <a:r>
              <a:rPr lang="en-IE" sz="2400" dirty="0"/>
              <a:t> </a:t>
            </a:r>
            <a:r>
              <a:rPr lang="en-IE" sz="2400" dirty="0" err="1"/>
              <a:t>är</a:t>
            </a:r>
            <a:r>
              <a:rPr lang="en-IE" sz="2400" dirty="0"/>
              <a:t> </a:t>
            </a:r>
            <a:r>
              <a:rPr lang="en-IE" sz="2400" dirty="0" err="1"/>
              <a:t>viktigast</a:t>
            </a:r>
            <a:r>
              <a:rPr lang="en-IE" sz="2400" dirty="0"/>
              <a:t> </a:t>
            </a:r>
            <a:r>
              <a:rPr lang="en-IE" sz="2400" dirty="0" err="1"/>
              <a:t>i</a:t>
            </a:r>
            <a:r>
              <a:rPr lang="en-IE" sz="2400" dirty="0"/>
              <a:t> </a:t>
            </a:r>
            <a:r>
              <a:rPr lang="en-IE" sz="2400" dirty="0" err="1"/>
              <a:t>kund</a:t>
            </a:r>
            <a:r>
              <a:rPr lang="en-IE" sz="2400" dirty="0"/>
              <a:t>-</a:t>
            </a:r>
          </a:p>
          <a:p>
            <a:pPr marL="0" indent="0">
              <a:buNone/>
            </a:pPr>
            <a:r>
              <a:rPr lang="en-IE" sz="2400" dirty="0" err="1"/>
              <a:t>resan</a:t>
            </a:r>
            <a:r>
              <a:rPr lang="en-IE" sz="2400" dirty="0"/>
              <a:t> </a:t>
            </a:r>
            <a:r>
              <a:rPr lang="en-IE" sz="2400" dirty="0" err="1"/>
              <a:t>och</a:t>
            </a:r>
            <a:r>
              <a:rPr lang="en-IE" sz="2400" dirty="0"/>
              <a:t> </a:t>
            </a:r>
            <a:r>
              <a:rPr lang="en-IE" sz="2400" dirty="0" err="1"/>
              <a:t>prioritera</a:t>
            </a:r>
            <a:r>
              <a:rPr lang="en-IE" sz="24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BA0781-6338-4540-A5C1-65A7C993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latin typeface="+mj-lt"/>
              </a:rPr>
              <a:t>Kartlägg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Kundresan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tre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steg</a:t>
            </a:r>
            <a:endParaRPr lang="en-IE">
              <a:latin typeface="+mj-lt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E8B163C-1333-0C4C-B072-DA00774BF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900" y="2191295"/>
            <a:ext cx="5337690" cy="4003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7B66E7-8241-A743-9736-6BB80A8F32DB}"/>
              </a:ext>
            </a:extLst>
          </p:cNvPr>
          <p:cNvSpPr txBox="1"/>
          <p:nvPr/>
        </p:nvSpPr>
        <p:spPr>
          <a:xfrm>
            <a:off x="7633463" y="1819529"/>
            <a:ext cx="25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>
                <a:solidFill>
                  <a:srgbClr val="4665A2"/>
                </a:solidFill>
              </a:rPr>
              <a:t>En typisk Kundrese-karta</a:t>
            </a:r>
          </a:p>
        </p:txBody>
      </p:sp>
    </p:spTree>
    <p:extLst>
      <p:ext uri="{BB962C8B-B14F-4D97-AF65-F5344CB8AC3E}">
        <p14:creationId xmlns:p14="http://schemas.microsoft.com/office/powerpoint/2010/main" val="24315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18342" y="914400"/>
            <a:ext cx="9225446" cy="5834162"/>
            <a:chOff x="3185328" y="1968600"/>
            <a:chExt cx="5891473" cy="3725762"/>
          </a:xfrm>
        </p:grpSpPr>
        <p:sp>
          <p:nvSpPr>
            <p:cNvPr id="24" name="Block Arc 23"/>
            <p:cNvSpPr/>
            <p:nvPr/>
          </p:nvSpPr>
          <p:spPr>
            <a:xfrm>
              <a:off x="3185328" y="1997176"/>
              <a:ext cx="2403971" cy="2477950"/>
            </a:xfrm>
            <a:prstGeom prst="blockArc">
              <a:avLst>
                <a:gd name="adj1" fmla="val 8554038"/>
                <a:gd name="adj2" fmla="val 2106043"/>
                <a:gd name="adj3" fmla="val 13954"/>
              </a:avLst>
            </a:prstGeom>
            <a:solidFill>
              <a:srgbClr val="FCB04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flipV="1">
              <a:off x="4858096" y="3236690"/>
              <a:ext cx="2510315" cy="2457672"/>
            </a:xfrm>
            <a:prstGeom prst="blockArc">
              <a:avLst>
                <a:gd name="adj1" fmla="val 8554038"/>
                <a:gd name="adj2" fmla="val 2106043"/>
                <a:gd name="adj3" fmla="val 13954"/>
              </a:avLst>
            </a:prstGeom>
            <a:solidFill>
              <a:srgbClr val="03A99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Block Arc 25"/>
            <p:cNvSpPr/>
            <p:nvPr/>
          </p:nvSpPr>
          <p:spPr>
            <a:xfrm>
              <a:off x="6601119" y="1968600"/>
              <a:ext cx="2475682" cy="2477950"/>
            </a:xfrm>
            <a:prstGeom prst="blockArc">
              <a:avLst>
                <a:gd name="adj1" fmla="val 8554038"/>
                <a:gd name="adj2" fmla="val 2106043"/>
                <a:gd name="adj3" fmla="val 13954"/>
              </a:avLst>
            </a:prstGeom>
            <a:solidFill>
              <a:srgbClr val="4565A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147636" y="2122238"/>
            <a:ext cx="8064500" cy="40132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/>
          <p:cNvSpPr txBox="1"/>
          <p:nvPr/>
        </p:nvSpPr>
        <p:spPr>
          <a:xfrm>
            <a:off x="1415143" y="3944172"/>
            <a:ext cx="147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err="1"/>
              <a:t>Medvetenhet</a:t>
            </a:r>
            <a:endParaRPr lang="en-IE" b="1"/>
          </a:p>
        </p:txBody>
      </p:sp>
      <p:sp>
        <p:nvSpPr>
          <p:cNvPr id="7" name="TextBox 6"/>
          <p:cNvSpPr txBox="1"/>
          <p:nvPr/>
        </p:nvSpPr>
        <p:spPr>
          <a:xfrm>
            <a:off x="9629847" y="3944172"/>
            <a:ext cx="148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err="1"/>
              <a:t>Nöjda</a:t>
            </a:r>
            <a:r>
              <a:rPr lang="en-IE" b="1" dirty="0"/>
              <a:t> </a:t>
            </a:r>
            <a:r>
              <a:rPr lang="en-IE" b="1" dirty="0" err="1"/>
              <a:t>kunder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8649" y="1571941"/>
            <a:ext cx="309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Stor</a:t>
            </a:r>
            <a:r>
              <a:rPr lang="en-IE" dirty="0"/>
              <a:t> </a:t>
            </a:r>
            <a:r>
              <a:rPr lang="en-IE" dirty="0" err="1"/>
              <a:t>användning</a:t>
            </a:r>
            <a:r>
              <a:rPr lang="en-IE" dirty="0"/>
              <a:t> </a:t>
            </a:r>
            <a:r>
              <a:rPr lang="en-IE" dirty="0" err="1"/>
              <a:t>av</a:t>
            </a:r>
            <a:r>
              <a:rPr lang="en-IE" dirty="0"/>
              <a:t> det </a:t>
            </a:r>
            <a:r>
              <a:rPr lang="en-IE" dirty="0" err="1"/>
              <a:t>Digitala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8771794" y="1573767"/>
            <a:ext cx="309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Stor</a:t>
            </a:r>
            <a:r>
              <a:rPr lang="en-IE" dirty="0"/>
              <a:t> </a:t>
            </a:r>
            <a:r>
              <a:rPr lang="en-IE" dirty="0" err="1"/>
              <a:t>användning</a:t>
            </a:r>
            <a:r>
              <a:rPr lang="en-IE" dirty="0"/>
              <a:t> </a:t>
            </a:r>
            <a:r>
              <a:rPr lang="en-IE" dirty="0" err="1"/>
              <a:t>av</a:t>
            </a:r>
            <a:r>
              <a:rPr lang="en-IE" dirty="0"/>
              <a:t> det </a:t>
            </a:r>
            <a:r>
              <a:rPr lang="en-IE" dirty="0" err="1"/>
              <a:t>Digitala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1245460" y="6122886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Låg</a:t>
            </a:r>
            <a:r>
              <a:rPr lang="en-IE" dirty="0"/>
              <a:t> digital </a:t>
            </a:r>
            <a:r>
              <a:rPr lang="en-IE" dirty="0" err="1"/>
              <a:t>användning</a:t>
            </a:r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8888136" y="6122886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Låg</a:t>
            </a:r>
            <a:r>
              <a:rPr lang="en-IE" dirty="0"/>
              <a:t> digital </a:t>
            </a:r>
            <a:r>
              <a:rPr lang="en-IE" dirty="0" err="1"/>
              <a:t>användning</a:t>
            </a: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 rot="974474">
            <a:off x="4726251" y="4400666"/>
            <a:ext cx="252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/>
              <a:t>Er </a:t>
            </a:r>
            <a:r>
              <a:rPr lang="en-IE" sz="2000" b="1" err="1"/>
              <a:t>Verksamhetsdesign</a:t>
            </a:r>
            <a:endParaRPr lang="en-IE" sz="2000" b="1"/>
          </a:p>
        </p:txBody>
      </p:sp>
      <p:sp>
        <p:nvSpPr>
          <p:cNvPr id="22" name="TextBox 21"/>
          <p:cNvSpPr txBox="1"/>
          <p:nvPr/>
        </p:nvSpPr>
        <p:spPr>
          <a:xfrm rot="974474">
            <a:off x="5230574" y="3382776"/>
            <a:ext cx="2404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err="1"/>
              <a:t>Kundens</a:t>
            </a:r>
            <a:r>
              <a:rPr lang="en-IE" sz="2000" b="1"/>
              <a:t> </a:t>
            </a:r>
            <a:r>
              <a:rPr lang="en-IE" sz="2000" b="1" err="1"/>
              <a:t>Preferenser</a:t>
            </a:r>
            <a:endParaRPr lang="en-IE" sz="2000" b="1"/>
          </a:p>
        </p:txBody>
      </p:sp>
      <p:sp>
        <p:nvSpPr>
          <p:cNvPr id="3" name="Parallelogram 2"/>
          <p:cNvSpPr/>
          <p:nvPr/>
        </p:nvSpPr>
        <p:spPr>
          <a:xfrm rot="994679">
            <a:off x="1808379" y="3722356"/>
            <a:ext cx="8866145" cy="692755"/>
          </a:xfrm>
          <a:prstGeom prst="parallelogram">
            <a:avLst>
              <a:gd name="adj" fmla="val 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>
                <a:solidFill>
                  <a:schemeClr val="tx1"/>
                </a:solidFill>
              </a:rPr>
              <a:t>Opportunity / Disconnect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147636" y="2471909"/>
            <a:ext cx="8441444" cy="2527603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80112" y="3108002"/>
            <a:ext cx="8511004" cy="259882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20090" y="2130801"/>
            <a:ext cx="1097044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Generation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7754" y="5837806"/>
            <a:ext cx="2030839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Lead to Sale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60319" y="2209057"/>
            <a:ext cx="109027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After Sales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6BF10-31A8-FD48-A483-3ACA0BF5C1E3}"/>
              </a:ext>
            </a:extLst>
          </p:cNvPr>
          <p:cNvSpPr txBox="1"/>
          <p:nvPr/>
        </p:nvSpPr>
        <p:spPr>
          <a:xfrm>
            <a:off x="312778" y="325535"/>
            <a:ext cx="760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Strategiska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val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kring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hur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digitala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vi ska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vara</a:t>
            </a:r>
            <a:endParaRPr lang="en-IE" sz="28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60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7" grpId="0"/>
      <p:bldP spid="11" grpId="0"/>
      <p:bldP spid="12" grpId="0"/>
      <p:bldP spid="13" grpId="0"/>
      <p:bldP spid="14" grpId="0"/>
      <p:bldP spid="17" grpId="0"/>
      <p:bldP spid="22" grpId="0"/>
      <p:bldP spid="3" grpId="0" animBg="1"/>
      <p:bldP spid="19" grpId="0"/>
      <p:bldP spid="20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rgbClr val="4665A2"/>
                </a:solidFill>
                <a:latin typeface="+mj-lt"/>
              </a:rPr>
              <a:t>..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som</a:t>
            </a:r>
            <a:r>
              <a:rPr lang="en-IE" dirty="0">
                <a:solidFill>
                  <a:srgbClr val="4665A2"/>
                </a:solidFill>
                <a:latin typeface="+mj-lt"/>
              </a:rPr>
              <a:t> 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kan</a:t>
            </a:r>
            <a:r>
              <a:rPr lang="en-IE" dirty="0">
                <a:solidFill>
                  <a:srgbClr val="4665A2"/>
                </a:solidFill>
                <a:latin typeface="+mj-lt"/>
              </a:rPr>
              <a:t> visa 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på</a:t>
            </a:r>
            <a:r>
              <a:rPr lang="en-IE" dirty="0">
                <a:solidFill>
                  <a:srgbClr val="4665A2"/>
                </a:solidFill>
                <a:latin typeface="+mj-lt"/>
              </a:rPr>
              <a:t> 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både</a:t>
            </a:r>
            <a:r>
              <a:rPr lang="en-IE" dirty="0">
                <a:solidFill>
                  <a:srgbClr val="4665A2"/>
                </a:solidFill>
                <a:latin typeface="+mj-lt"/>
              </a:rPr>
              <a:t> 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möjligheter</a:t>
            </a:r>
            <a:r>
              <a:rPr lang="en-IE" dirty="0">
                <a:solidFill>
                  <a:srgbClr val="4665A2"/>
                </a:solidFill>
                <a:latin typeface="+mj-lt"/>
              </a:rPr>
              <a:t> 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och</a:t>
            </a:r>
            <a:r>
              <a:rPr lang="en-IE" dirty="0">
                <a:solidFill>
                  <a:srgbClr val="4665A2"/>
                </a:solidFill>
                <a:latin typeface="+mj-lt"/>
              </a:rPr>
              <a:t> </a:t>
            </a:r>
            <a:r>
              <a:rPr lang="en-IE" dirty="0" err="1">
                <a:solidFill>
                  <a:srgbClr val="4665A2"/>
                </a:solidFill>
                <a:latin typeface="+mj-lt"/>
              </a:rPr>
              <a:t>utmaningar</a:t>
            </a:r>
            <a:endParaRPr lang="en-US" dirty="0">
              <a:solidFill>
                <a:srgbClr val="4665A2"/>
              </a:solidFill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518342" y="914400"/>
            <a:ext cx="9225446" cy="5834162"/>
            <a:chOff x="3185328" y="1968600"/>
            <a:chExt cx="5891473" cy="3725762"/>
          </a:xfrm>
        </p:grpSpPr>
        <p:sp>
          <p:nvSpPr>
            <p:cNvPr id="36" name="Block Arc 35"/>
            <p:cNvSpPr/>
            <p:nvPr/>
          </p:nvSpPr>
          <p:spPr>
            <a:xfrm>
              <a:off x="3185328" y="1997176"/>
              <a:ext cx="2403971" cy="2477950"/>
            </a:xfrm>
            <a:prstGeom prst="blockArc">
              <a:avLst>
                <a:gd name="adj1" fmla="val 8554038"/>
                <a:gd name="adj2" fmla="val 2106043"/>
                <a:gd name="adj3" fmla="val 13954"/>
              </a:avLst>
            </a:prstGeom>
            <a:solidFill>
              <a:srgbClr val="FCB04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7" name="Block Arc 36"/>
            <p:cNvSpPr/>
            <p:nvPr/>
          </p:nvSpPr>
          <p:spPr>
            <a:xfrm flipV="1">
              <a:off x="4858096" y="3236690"/>
              <a:ext cx="2510315" cy="2457672"/>
            </a:xfrm>
            <a:prstGeom prst="blockArc">
              <a:avLst>
                <a:gd name="adj1" fmla="val 8554038"/>
                <a:gd name="adj2" fmla="val 2106043"/>
                <a:gd name="adj3" fmla="val 13954"/>
              </a:avLst>
            </a:prstGeom>
            <a:solidFill>
              <a:srgbClr val="03A99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Block Arc 37"/>
            <p:cNvSpPr/>
            <p:nvPr/>
          </p:nvSpPr>
          <p:spPr>
            <a:xfrm>
              <a:off x="6601119" y="1968600"/>
              <a:ext cx="2475682" cy="2477950"/>
            </a:xfrm>
            <a:prstGeom prst="blockArc">
              <a:avLst>
                <a:gd name="adj1" fmla="val 8554038"/>
                <a:gd name="adj2" fmla="val 2106043"/>
                <a:gd name="adj3" fmla="val 13954"/>
              </a:avLst>
            </a:prstGeom>
            <a:solidFill>
              <a:srgbClr val="4565A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147636" y="2122238"/>
            <a:ext cx="8064500" cy="40132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TextBox 39"/>
          <p:cNvSpPr txBox="1"/>
          <p:nvPr/>
        </p:nvSpPr>
        <p:spPr>
          <a:xfrm>
            <a:off x="1371372" y="3701603"/>
            <a:ext cx="147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err="1"/>
              <a:t>Medvetenhet</a:t>
            </a:r>
            <a:endParaRPr lang="en-IE" b="1"/>
          </a:p>
        </p:txBody>
      </p:sp>
      <p:sp>
        <p:nvSpPr>
          <p:cNvPr id="41" name="TextBox 40"/>
          <p:cNvSpPr txBox="1"/>
          <p:nvPr/>
        </p:nvSpPr>
        <p:spPr>
          <a:xfrm>
            <a:off x="9857648" y="3782139"/>
            <a:ext cx="150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err="1"/>
              <a:t>Nöjda</a:t>
            </a:r>
            <a:r>
              <a:rPr lang="en-IE" b="1" dirty="0"/>
              <a:t> </a:t>
            </a:r>
            <a:r>
              <a:rPr lang="en-IE" b="1" dirty="0" err="1"/>
              <a:t>Kunder</a:t>
            </a:r>
            <a:endParaRPr lang="en-IE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547536" y="1571941"/>
            <a:ext cx="317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Stor</a:t>
            </a:r>
            <a:r>
              <a:rPr lang="en-IE" dirty="0"/>
              <a:t> </a:t>
            </a:r>
            <a:r>
              <a:rPr lang="en-IE" dirty="0" err="1"/>
              <a:t>användning</a:t>
            </a:r>
            <a:r>
              <a:rPr lang="en-IE" dirty="0"/>
              <a:t> </a:t>
            </a:r>
            <a:r>
              <a:rPr lang="en-IE" dirty="0" err="1"/>
              <a:t>av</a:t>
            </a:r>
            <a:r>
              <a:rPr lang="en-IE" dirty="0"/>
              <a:t> det </a:t>
            </a:r>
            <a:r>
              <a:rPr lang="en-IE" dirty="0" err="1"/>
              <a:t>Digitala</a:t>
            </a:r>
            <a:endParaRPr lang="en-IE" dirty="0"/>
          </a:p>
        </p:txBody>
      </p:sp>
      <p:sp>
        <p:nvSpPr>
          <p:cNvPr id="43" name="TextBox 42"/>
          <p:cNvSpPr txBox="1"/>
          <p:nvPr/>
        </p:nvSpPr>
        <p:spPr>
          <a:xfrm>
            <a:off x="8373782" y="1573767"/>
            <a:ext cx="309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Stor</a:t>
            </a:r>
            <a:r>
              <a:rPr lang="en-IE" dirty="0"/>
              <a:t> </a:t>
            </a:r>
            <a:r>
              <a:rPr lang="en-IE" dirty="0" err="1"/>
              <a:t>användning</a:t>
            </a:r>
            <a:r>
              <a:rPr lang="en-IE" dirty="0"/>
              <a:t> </a:t>
            </a:r>
            <a:r>
              <a:rPr lang="en-IE" dirty="0" err="1"/>
              <a:t>av</a:t>
            </a:r>
            <a:r>
              <a:rPr lang="en-IE" dirty="0"/>
              <a:t> det </a:t>
            </a:r>
            <a:r>
              <a:rPr lang="en-IE" dirty="0" err="1"/>
              <a:t>Digitala</a:t>
            </a:r>
            <a:endParaRPr lang="en-IE" dirty="0"/>
          </a:p>
        </p:txBody>
      </p:sp>
      <p:sp>
        <p:nvSpPr>
          <p:cNvPr id="44" name="TextBox 43"/>
          <p:cNvSpPr txBox="1"/>
          <p:nvPr/>
        </p:nvSpPr>
        <p:spPr>
          <a:xfrm>
            <a:off x="1547536" y="6122886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Låg</a:t>
            </a:r>
            <a:r>
              <a:rPr lang="en-IE" dirty="0"/>
              <a:t> digital </a:t>
            </a:r>
            <a:r>
              <a:rPr lang="en-IE" dirty="0" err="1"/>
              <a:t>användning</a:t>
            </a:r>
            <a:endParaRPr lang="en-IE" dirty="0"/>
          </a:p>
        </p:txBody>
      </p:sp>
      <p:sp>
        <p:nvSpPr>
          <p:cNvPr id="45" name="TextBox 44"/>
          <p:cNvSpPr txBox="1"/>
          <p:nvPr/>
        </p:nvSpPr>
        <p:spPr>
          <a:xfrm>
            <a:off x="8888136" y="6122886"/>
            <a:ext cx="23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/>
              <a:t>Låg</a:t>
            </a:r>
            <a:r>
              <a:rPr lang="en-IE" dirty="0"/>
              <a:t> digital </a:t>
            </a:r>
            <a:r>
              <a:rPr lang="en-IE" dirty="0" err="1"/>
              <a:t>användning</a:t>
            </a:r>
            <a:endParaRPr lang="en-IE" dirty="0"/>
          </a:p>
        </p:txBody>
      </p:sp>
      <p:sp>
        <p:nvSpPr>
          <p:cNvPr id="46" name="TextBox 45"/>
          <p:cNvSpPr txBox="1"/>
          <p:nvPr/>
        </p:nvSpPr>
        <p:spPr>
          <a:xfrm rot="298579">
            <a:off x="2824960" y="3453560"/>
            <a:ext cx="252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/>
              <a:t>Er </a:t>
            </a:r>
            <a:r>
              <a:rPr lang="en-IE" sz="2000" b="1" err="1"/>
              <a:t>Verksamhetsdesign</a:t>
            </a:r>
            <a:endParaRPr lang="en-IE" sz="2000" b="1"/>
          </a:p>
        </p:txBody>
      </p:sp>
      <p:sp>
        <p:nvSpPr>
          <p:cNvPr id="47" name="TextBox 46"/>
          <p:cNvSpPr txBox="1"/>
          <p:nvPr/>
        </p:nvSpPr>
        <p:spPr>
          <a:xfrm rot="974474">
            <a:off x="3221050" y="2807663"/>
            <a:ext cx="2405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err="1"/>
              <a:t>Kundens</a:t>
            </a:r>
            <a:r>
              <a:rPr lang="en-IE" sz="2000" b="1"/>
              <a:t> </a:t>
            </a:r>
            <a:r>
              <a:rPr lang="en-IE" sz="2000" b="1" err="1"/>
              <a:t>preferenser</a:t>
            </a:r>
            <a:endParaRPr lang="en-IE" sz="2000" b="1"/>
          </a:p>
        </p:txBody>
      </p:sp>
      <p:sp>
        <p:nvSpPr>
          <p:cNvPr id="48" name="Right Triangle 47"/>
          <p:cNvSpPr/>
          <p:nvPr/>
        </p:nvSpPr>
        <p:spPr>
          <a:xfrm rot="378447">
            <a:off x="2102557" y="2851026"/>
            <a:ext cx="4696995" cy="653248"/>
          </a:xfrm>
          <a:prstGeom prst="rtTriangl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800" b="1">
              <a:solidFill>
                <a:schemeClr val="tx1"/>
              </a:solidFill>
            </a:endParaRPr>
          </a:p>
        </p:txBody>
      </p:sp>
      <p:sp>
        <p:nvSpPr>
          <p:cNvPr id="49" name="Right Triangle 48"/>
          <p:cNvSpPr/>
          <p:nvPr/>
        </p:nvSpPr>
        <p:spPr>
          <a:xfrm rot="11258127">
            <a:off x="6266160" y="3962279"/>
            <a:ext cx="3974321" cy="757486"/>
          </a:xfrm>
          <a:prstGeom prst="rtTriangl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800" b="1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314725">
            <a:off x="7053440" y="3594734"/>
            <a:ext cx="252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/>
              <a:t>Er </a:t>
            </a:r>
            <a:r>
              <a:rPr lang="en-IE" sz="2000" b="1" err="1"/>
              <a:t>Verksamhetsdesign</a:t>
            </a:r>
            <a:endParaRPr lang="en-IE" sz="2000" b="1"/>
          </a:p>
        </p:txBody>
      </p:sp>
      <p:sp>
        <p:nvSpPr>
          <p:cNvPr id="51" name="TextBox 50"/>
          <p:cNvSpPr txBox="1"/>
          <p:nvPr/>
        </p:nvSpPr>
        <p:spPr>
          <a:xfrm rot="883123">
            <a:off x="7802769" y="4465870"/>
            <a:ext cx="2404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err="1"/>
              <a:t>Kundens</a:t>
            </a:r>
            <a:r>
              <a:rPr lang="en-IE" sz="2000" b="1"/>
              <a:t> </a:t>
            </a:r>
            <a:r>
              <a:rPr lang="en-IE" sz="2000" b="1" err="1"/>
              <a:t>Preferenser</a:t>
            </a:r>
            <a:endParaRPr lang="en-IE" sz="2000" b="1"/>
          </a:p>
        </p:txBody>
      </p:sp>
      <p:cxnSp>
        <p:nvCxnSpPr>
          <p:cNvPr id="52" name="Straight Connector 51"/>
          <p:cNvCxnSpPr/>
          <p:nvPr/>
        </p:nvCxnSpPr>
        <p:spPr>
          <a:xfrm>
            <a:off x="2021305" y="2486526"/>
            <a:ext cx="8268302" cy="240024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885950" y="3224796"/>
            <a:ext cx="8423083" cy="96458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BAEA9F6-0077-5D44-AF9D-B1543D0CEDA5}"/>
              </a:ext>
            </a:extLst>
          </p:cNvPr>
          <p:cNvSpPr txBox="1"/>
          <p:nvPr/>
        </p:nvSpPr>
        <p:spPr>
          <a:xfrm rot="762565">
            <a:off x="8377159" y="4066723"/>
            <a:ext cx="182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/>
              <a:t>Disconnect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B299B-5857-184E-9438-21AC25A0CDDF}"/>
              </a:ext>
            </a:extLst>
          </p:cNvPr>
          <p:cNvSpPr txBox="1"/>
          <p:nvPr/>
        </p:nvSpPr>
        <p:spPr>
          <a:xfrm rot="762565">
            <a:off x="2059609" y="2799788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984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 animBg="1"/>
      <p:bldP spid="49" grpId="0" animBg="1"/>
      <p:bldP spid="50" grpId="0"/>
      <p:bldP spid="51" grpId="0"/>
      <p:bldP spid="2" grpId="0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9314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3099" y="4146647"/>
            <a:ext cx="82376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tx1">
                    <a:lumMod val="65000"/>
                    <a:lumOff val="35000"/>
                  </a:schemeClr>
                </a:solidFill>
              </a:rPr>
              <a:t>“Effective digital strategies are </a:t>
            </a:r>
            <a:r>
              <a:rPr lang="en-US" sz="28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not about implementing technologies for the sake of becoming more digital</a:t>
            </a:r>
            <a:r>
              <a:rPr lang="en-US" sz="2800" i="1">
                <a:solidFill>
                  <a:schemeClr val="tx1">
                    <a:lumMod val="65000"/>
                    <a:lumOff val="35000"/>
                  </a:schemeClr>
                </a:solidFill>
              </a:rPr>
              <a:t>, but they involve identifying the opportunity for greatest business impact.”</a:t>
            </a:r>
            <a:endParaRPr lang="en-IE" sz="28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99" y="6338769"/>
            <a:ext cx="480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Deloitte University Press | </a:t>
            </a:r>
            <a:r>
              <a:rPr lang="en-US" b="1" err="1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dupress.deloitte.com</a:t>
            </a:r>
            <a:endParaRPr lang="en-IE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5371" y="365130"/>
            <a:ext cx="7403006" cy="483626"/>
          </a:xfrm>
        </p:spPr>
        <p:txBody>
          <a:bodyPr>
            <a:normAutofit/>
          </a:bodyPr>
          <a:lstStyle/>
          <a:p>
            <a:r>
              <a:rPr lang="en-IE" err="1">
                <a:solidFill>
                  <a:srgbClr val="4565A2"/>
                </a:solidFill>
                <a:latin typeface="+mj-lt"/>
              </a:rPr>
              <a:t>Låt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oss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inte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glömma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att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allt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handlar</a:t>
            </a:r>
            <a:r>
              <a:rPr lang="en-IE">
                <a:solidFill>
                  <a:srgbClr val="4565A2"/>
                </a:solidFill>
                <a:latin typeface="+mj-lt"/>
              </a:rPr>
              <a:t> om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att</a:t>
            </a:r>
            <a:r>
              <a:rPr lang="en-IE">
                <a:solidFill>
                  <a:srgbClr val="4565A2"/>
                </a:solidFill>
                <a:latin typeface="+mj-lt"/>
              </a:rPr>
              <a:t>:</a:t>
            </a:r>
            <a:endParaRPr lang="en-US">
              <a:solidFill>
                <a:srgbClr val="4565A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7160" y="1204620"/>
            <a:ext cx="8423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Attrahera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kunder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tidigt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processen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Genom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att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hjälpa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kunderna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På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ett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lönsamt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2800" err="1">
                <a:solidFill>
                  <a:schemeClr val="bg1">
                    <a:lumMod val="50000"/>
                  </a:schemeClr>
                </a:solidFill>
              </a:rPr>
              <a:t>sätt</a:t>
            </a:r>
            <a:r>
              <a:rPr lang="en-IE" sz="280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endParaRPr lang="en-IE" sz="2800">
              <a:solidFill>
                <a:schemeClr val="bg1">
                  <a:lumMod val="50000"/>
                </a:schemeClr>
              </a:solidFill>
            </a:endParaRPr>
          </a:p>
          <a:p>
            <a:pPr marL="360363" indent="-360363">
              <a:spcAft>
                <a:spcPts val="1200"/>
              </a:spcAft>
              <a:buFont typeface="Arial" charset="0"/>
              <a:buChar char="•"/>
            </a:pPr>
            <a:endParaRPr lang="en-IE" sz="28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79671" y="3080768"/>
            <a:ext cx="8736993" cy="694511"/>
            <a:chOff x="1879672" y="3080768"/>
            <a:chExt cx="7119186" cy="694511"/>
          </a:xfrm>
        </p:grpSpPr>
        <p:sp>
          <p:nvSpPr>
            <p:cNvPr id="9" name="Rectangle 8"/>
            <p:cNvSpPr/>
            <p:nvPr/>
          </p:nvSpPr>
          <p:spPr>
            <a:xfrm>
              <a:off x="1879672" y="3080768"/>
              <a:ext cx="5772912" cy="694511"/>
            </a:xfrm>
            <a:prstGeom prst="rect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3929" y="3167390"/>
              <a:ext cx="7014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>
                  <a:solidFill>
                    <a:schemeClr val="bg1"/>
                  </a:solidFill>
                  <a:cs typeface="Calibri"/>
                </a:rPr>
                <a:t>DET FUNDAMENTALA GÄLLER FORTFARANDE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1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y Line Exposure Loop.mp4">
            <a:hlinkClick r:id="" action="ppaction://media"/>
            <a:extLst>
              <a:ext uri="{FF2B5EF4-FFF2-40B4-BE49-F238E27FC236}">
                <a16:creationId xmlns:a16="http://schemas.microsoft.com/office/drawing/2014/main" id="{458413B0-50C3-354B-A4A5-510E4D87C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29E16-8BA4-E342-9621-FB6529955359}"/>
              </a:ext>
            </a:extLst>
          </p:cNvPr>
          <p:cNvSpPr txBox="1"/>
          <p:nvPr/>
        </p:nvSpPr>
        <p:spPr>
          <a:xfrm>
            <a:off x="1273628" y="1110553"/>
            <a:ext cx="9225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err="1">
                <a:solidFill>
                  <a:schemeClr val="accent2"/>
                </a:solidFill>
                <a:latin typeface="+mj-lt"/>
              </a:rPr>
              <a:t>Något</a:t>
            </a:r>
            <a:r>
              <a:rPr lang="en-IE" sz="3000">
                <a:solidFill>
                  <a:schemeClr val="accent2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accent2"/>
                </a:solidFill>
                <a:latin typeface="+mj-lt"/>
              </a:rPr>
              <a:t>att</a:t>
            </a:r>
            <a:r>
              <a:rPr lang="en-IE" sz="3000">
                <a:solidFill>
                  <a:schemeClr val="accent2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accent2"/>
                </a:solidFill>
                <a:latin typeface="+mj-lt"/>
              </a:rPr>
              <a:t>överväga</a:t>
            </a:r>
            <a:r>
              <a:rPr lang="en-IE" sz="3000">
                <a:solidFill>
                  <a:schemeClr val="accent2"/>
                </a:solidFill>
                <a:latin typeface="+mj-lt"/>
              </a:rPr>
              <a:t>:</a:t>
            </a:r>
          </a:p>
          <a:p>
            <a:r>
              <a:rPr lang="en-IE" sz="3000">
                <a:solidFill>
                  <a:schemeClr val="bg1"/>
                </a:solidFill>
                <a:latin typeface="+mj-lt"/>
              </a:rPr>
              <a:t>Om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ni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känner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till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intentionerna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hos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blivande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kunder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tidigt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i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deras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köpprocess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,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är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det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värdefull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information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för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ert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företag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?</a:t>
            </a:r>
            <a:endParaRPr lang="en-US" sz="3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F37F8-33CC-CA48-A51A-75F5F0D44DF5}"/>
              </a:ext>
            </a:extLst>
          </p:cNvPr>
          <p:cNvSpPr txBox="1"/>
          <p:nvPr/>
        </p:nvSpPr>
        <p:spPr>
          <a:xfrm>
            <a:off x="1154626" y="3429000"/>
            <a:ext cx="10149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err="1">
                <a:solidFill>
                  <a:schemeClr val="accent2"/>
                </a:solidFill>
                <a:latin typeface="+mj-lt"/>
              </a:rPr>
              <a:t>Fundera</a:t>
            </a:r>
            <a:r>
              <a:rPr lang="en-IE" sz="3000">
                <a:solidFill>
                  <a:schemeClr val="accent2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accent2"/>
                </a:solidFill>
                <a:latin typeface="+mj-lt"/>
              </a:rPr>
              <a:t>på</a:t>
            </a:r>
            <a:r>
              <a:rPr lang="en-IE" sz="3000">
                <a:solidFill>
                  <a:schemeClr val="accent2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accent2"/>
                </a:solidFill>
                <a:latin typeface="+mj-lt"/>
              </a:rPr>
              <a:t>följande</a:t>
            </a:r>
            <a:r>
              <a:rPr lang="en-IE" sz="3000">
                <a:solidFill>
                  <a:schemeClr val="accent2"/>
                </a:solidFill>
                <a:latin typeface="+mj-lt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000">
                <a:solidFill>
                  <a:schemeClr val="bg1"/>
                </a:solidFill>
                <a:latin typeface="+mj-lt"/>
              </a:rPr>
              <a:t>Kan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ni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få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användning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av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era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kunders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intentioner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med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inköpet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tidigt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i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 </a:t>
            </a:r>
            <a:r>
              <a:rPr lang="en-IE" sz="3000" err="1">
                <a:solidFill>
                  <a:schemeClr val="bg1"/>
                </a:solidFill>
                <a:latin typeface="+mj-lt"/>
              </a:rPr>
              <a:t>processen</a:t>
            </a:r>
            <a:r>
              <a:rPr lang="en-IE" sz="300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43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77" y="1966685"/>
            <a:ext cx="5681915" cy="29246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latin typeface="+mj-lt"/>
              </a:rPr>
              <a:t>Bra </a:t>
            </a:r>
            <a:r>
              <a:rPr lang="en-IE" dirty="0" err="1">
                <a:latin typeface="+mj-lt"/>
              </a:rPr>
              <a:t>att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även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försöka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hitta</a:t>
            </a:r>
            <a:r>
              <a:rPr lang="en-IE" dirty="0">
                <a:latin typeface="+mj-lt"/>
              </a:rPr>
              <a:t> din </a:t>
            </a:r>
            <a:r>
              <a:rPr lang="en-IE" dirty="0" err="1">
                <a:latin typeface="+mj-lt"/>
              </a:rPr>
              <a:t>egen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väg</a:t>
            </a:r>
            <a:endParaRPr lang="en-US" dirty="0">
              <a:solidFill>
                <a:srgbClr val="4565A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200" y="1966685"/>
            <a:ext cx="5681915" cy="2924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0D84C-7D4D-5842-B13C-AFB1F5C679F2}"/>
              </a:ext>
            </a:extLst>
          </p:cNvPr>
          <p:cNvSpPr txBox="1"/>
          <p:nvPr/>
        </p:nvSpPr>
        <p:spPr>
          <a:xfrm>
            <a:off x="797617" y="5692068"/>
            <a:ext cx="7644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Överväg</a:t>
            </a:r>
            <a:r>
              <a:rPr lang="en-IE">
                <a:solidFill>
                  <a:schemeClr val="tx1">
                    <a:lumMod val="65000"/>
                    <a:lumOff val="35000"/>
                  </a:schemeClr>
                </a:solidFill>
              </a:rPr>
              <a:t>: Earl Nightingale</a:t>
            </a:r>
          </a:p>
          <a:p>
            <a:r>
              <a:rPr lang="en-IE" b="1"/>
              <a:t>“</a:t>
            </a:r>
            <a:r>
              <a:rPr lang="en-IE" b="1" err="1"/>
              <a:t>När</a:t>
            </a:r>
            <a:r>
              <a:rPr lang="en-IE" b="1"/>
              <a:t> du </a:t>
            </a:r>
            <a:r>
              <a:rPr lang="en-IE" b="1" err="1"/>
              <a:t>inte</a:t>
            </a:r>
            <a:r>
              <a:rPr lang="en-IE" b="1"/>
              <a:t> vet </a:t>
            </a:r>
            <a:r>
              <a:rPr lang="en-IE" b="1" err="1"/>
              <a:t>vad</a:t>
            </a:r>
            <a:r>
              <a:rPr lang="en-IE" b="1"/>
              <a:t> du ska </a:t>
            </a:r>
            <a:r>
              <a:rPr lang="en-IE" b="1" err="1"/>
              <a:t>göra</a:t>
            </a:r>
            <a:r>
              <a:rPr lang="en-IE" b="1"/>
              <a:t>, se </a:t>
            </a:r>
            <a:r>
              <a:rPr lang="en-IE" b="1" err="1"/>
              <a:t>vad</a:t>
            </a:r>
            <a:r>
              <a:rPr lang="en-IE" b="1"/>
              <a:t> </a:t>
            </a:r>
            <a:r>
              <a:rPr lang="en-IE" b="1" err="1"/>
              <a:t>andra</a:t>
            </a:r>
            <a:r>
              <a:rPr lang="en-IE" b="1"/>
              <a:t> </a:t>
            </a:r>
            <a:r>
              <a:rPr lang="en-IE" b="1" err="1"/>
              <a:t>gör</a:t>
            </a:r>
            <a:r>
              <a:rPr lang="en-IE" b="1"/>
              <a:t> </a:t>
            </a:r>
            <a:r>
              <a:rPr lang="en-IE" b="1" err="1"/>
              <a:t>och</a:t>
            </a:r>
            <a:r>
              <a:rPr lang="en-IE" b="1"/>
              <a:t> </a:t>
            </a:r>
            <a:r>
              <a:rPr lang="en-IE" b="1" err="1"/>
              <a:t>gör</a:t>
            </a:r>
            <a:r>
              <a:rPr lang="en-IE" b="1"/>
              <a:t> det </a:t>
            </a:r>
            <a:r>
              <a:rPr lang="en-IE" b="1" err="1"/>
              <a:t>motsatta</a:t>
            </a:r>
            <a:r>
              <a:rPr lang="en-IE" b="1"/>
              <a:t>”</a:t>
            </a:r>
          </a:p>
          <a:p>
            <a:r>
              <a:rPr lang="en-IE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933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36903" y="6309063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Taking Digital Transformation Beyond The Digital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5124" y="2260600"/>
            <a:ext cx="10747756" cy="233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i="1">
                <a:solidFill>
                  <a:schemeClr val="bg2">
                    <a:lumMod val="75000"/>
                  </a:schemeClr>
                </a:solidFill>
              </a:rPr>
              <a:t>"Many businesses become blinded by the constant overload of new technologies that </a:t>
            </a:r>
            <a:r>
              <a:rPr lang="en-IE" sz="24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they fail to correctly assess the value that each new technology will bring and tie it back to the customer’s journey</a:t>
            </a:r>
            <a:r>
              <a:rPr lang="en-IE" sz="2400" i="1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en-IE" sz="2400" i="1">
                <a:solidFill>
                  <a:schemeClr val="bg2">
                    <a:lumMod val="75000"/>
                  </a:schemeClr>
                </a:solidFill>
              </a:rPr>
              <a:t>They let technology lead them, rather than being led from the outside-in and by customer insights, experiences and expectations."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latin typeface="+mj-lt"/>
              </a:rPr>
              <a:t>Låt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inte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teknologi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styra</a:t>
            </a:r>
            <a:r>
              <a:rPr lang="en-IE">
                <a:latin typeface="+mj-lt"/>
              </a:rPr>
              <a:t> dig </a:t>
            </a:r>
            <a:r>
              <a:rPr lang="en-IE" err="1">
                <a:latin typeface="+mj-lt"/>
              </a:rPr>
              <a:t>i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fel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riktning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791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62682F-3BD8-164F-93E7-651E027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sv-SE">
                <a:latin typeface="+mj-lt"/>
              </a:rPr>
              <a:t>Funderingar att ta med dig hem</a:t>
            </a:r>
            <a:endParaRPr lang="en-IE">
              <a:latin typeface="+mj-lt"/>
            </a:endParaRP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A078541E-061E-45C6-ACAA-8B9718095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644211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77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B21B7A-BC73-4610-9F08-6D309A20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3D41AE-0E1D-4073-9F94-8115885CF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D84D6B-BE08-428A-9FC3-3DDB7CC16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74BEF-DE82-49B8-89B5-BC095398F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EAB28-ED7B-478D-BAD2-2F5BA3ADF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442651-CBE0-46A4-A95C-E2945CCDC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07DBD-F885-4CC7-B893-AB7A88B77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E04C9-56A8-CE4D-87DB-0C62AD778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1800"/>
              <a:t>Which platform to focus on</a:t>
            </a:r>
          </a:p>
          <a:p>
            <a:r>
              <a:rPr lang="en-IE" sz="1800"/>
              <a:t>How start-ups should start promoting their products and services on the digital channels ?</a:t>
            </a:r>
          </a:p>
          <a:p>
            <a:r>
              <a:rPr lang="en-IE" sz="1800" b="1"/>
              <a:t>How to get prospects into attracted buyers?</a:t>
            </a:r>
          </a:p>
          <a:p>
            <a:r>
              <a:rPr lang="en-IE" sz="1800"/>
              <a:t>Key components of a marketing strategy</a:t>
            </a:r>
          </a:p>
          <a:p>
            <a:r>
              <a:rPr lang="en-IE" sz="1800" b="1"/>
              <a:t>What is best practice in my field?</a:t>
            </a:r>
          </a:p>
          <a:p>
            <a:r>
              <a:rPr lang="en-IE" sz="1800"/>
              <a:t>How to choose the right strategy for my kind of business.</a:t>
            </a:r>
          </a:p>
          <a:p>
            <a:r>
              <a:rPr lang="en-IE" sz="1800"/>
              <a:t>How to find a balance to work with digital as a smaller consultancy. We have so much to do and sometimes when I do work better with digital It "eats" up my time.</a:t>
            </a:r>
          </a:p>
          <a:p>
            <a:r>
              <a:rPr lang="en-IE" sz="1800" b="1"/>
              <a:t>How does the new generation take there decisions before purchasing</a:t>
            </a:r>
            <a:r>
              <a:rPr lang="en-IE" sz="1800"/>
              <a:t> </a:t>
            </a:r>
          </a:p>
          <a:p>
            <a:r>
              <a:rPr lang="en-IE" sz="1800"/>
              <a:t>What is the expected increase in sales does the digital marketing add usually?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2111B-E0C7-A540-855A-F0B5FC68DE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IE"/>
              <a:t>A basic Step by step guide to reach the goal being digital</a:t>
            </a:r>
          </a:p>
          <a:p>
            <a:r>
              <a:rPr lang="en-IE"/>
              <a:t>What is the best way to market ourselves and sell without being annoying? </a:t>
            </a:r>
            <a:r>
              <a:rPr lang="en-IE" b="1"/>
              <a:t>How do we make the customers feel that we help them by sending out selling-emails?</a:t>
            </a:r>
          </a:p>
          <a:p>
            <a:r>
              <a:rPr lang="en-IE" err="1"/>
              <a:t>Hur</a:t>
            </a:r>
            <a:r>
              <a:rPr lang="en-IE"/>
              <a:t> man </a:t>
            </a:r>
            <a:r>
              <a:rPr lang="en-IE" err="1"/>
              <a:t>hittar</a:t>
            </a:r>
            <a:r>
              <a:rPr lang="en-IE"/>
              <a:t> </a:t>
            </a:r>
            <a:r>
              <a:rPr lang="en-IE" err="1"/>
              <a:t>rutiner</a:t>
            </a:r>
            <a:r>
              <a:rPr lang="en-IE"/>
              <a:t> </a:t>
            </a:r>
            <a:r>
              <a:rPr lang="en-IE" err="1"/>
              <a:t>i</a:t>
            </a:r>
            <a:r>
              <a:rPr lang="en-IE"/>
              <a:t> digital MF</a:t>
            </a:r>
          </a:p>
          <a:p>
            <a:r>
              <a:rPr lang="en-IE" b="1"/>
              <a:t>Is there a way to be excellent with small means?</a:t>
            </a:r>
          </a:p>
          <a:p>
            <a:r>
              <a:rPr lang="en-IE"/>
              <a:t>What else can we do to get new prospects without google ads ?</a:t>
            </a:r>
          </a:p>
          <a:p>
            <a:r>
              <a:rPr lang="en-IE"/>
              <a:t>How can digital marketing be used to generate leads and work in a niched B2B setting?</a:t>
            </a:r>
          </a:p>
          <a:p>
            <a:r>
              <a:rPr lang="en-IE" b="1"/>
              <a:t>How can digital help me convert prospects to clients?</a:t>
            </a:r>
          </a:p>
          <a:p>
            <a:r>
              <a:rPr lang="en-IE"/>
              <a:t>How to know the customers needs</a:t>
            </a:r>
          </a:p>
          <a:p>
            <a:r>
              <a:rPr lang="en-IE" err="1"/>
              <a:t>konkret</a:t>
            </a:r>
            <a:r>
              <a:rPr lang="en-IE"/>
              <a:t> </a:t>
            </a:r>
            <a:r>
              <a:rPr lang="en-IE" err="1"/>
              <a:t>handlingsplan</a:t>
            </a:r>
            <a:r>
              <a:rPr lang="en-IE"/>
              <a:t> </a:t>
            </a:r>
            <a:r>
              <a:rPr lang="en-IE" err="1"/>
              <a:t>för</a:t>
            </a:r>
            <a:r>
              <a:rPr lang="en-IE"/>
              <a:t> </a:t>
            </a:r>
            <a:r>
              <a:rPr lang="en-IE" err="1"/>
              <a:t>vår</a:t>
            </a:r>
            <a:r>
              <a:rPr lang="en-IE"/>
              <a:t> </a:t>
            </a:r>
            <a:r>
              <a:rPr lang="en-IE" err="1"/>
              <a:t>verksamhet</a:t>
            </a:r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5A1DA6-F48E-2745-8083-CD8A4A5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 selection of your questions</a:t>
            </a:r>
          </a:p>
        </p:txBody>
      </p:sp>
    </p:spTree>
    <p:extLst>
      <p:ext uri="{BB962C8B-B14F-4D97-AF65-F5344CB8AC3E}">
        <p14:creationId xmlns:p14="http://schemas.microsoft.com/office/powerpoint/2010/main" val="135516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D372F-8C41-3549-AE67-9E9130A35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6339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32B60-7329-874D-88E3-C236AF2D98B4}"/>
              </a:ext>
            </a:extLst>
          </p:cNvPr>
          <p:cNvSpPr txBox="1"/>
          <p:nvPr/>
        </p:nvSpPr>
        <p:spPr>
          <a:xfrm>
            <a:off x="7212014" y="2105566"/>
            <a:ext cx="4484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solidFill>
                  <a:schemeClr val="bg1"/>
                </a:solidFill>
                <a:latin typeface="+mj-lt"/>
              </a:rPr>
              <a:t>Dagens första fråga:</a:t>
            </a:r>
          </a:p>
          <a:p>
            <a:r>
              <a:rPr lang="sv-SE" sz="4000">
                <a:solidFill>
                  <a:schemeClr val="bg1"/>
                </a:solidFill>
                <a:latin typeface="+mj-lt"/>
              </a:rPr>
              <a:t>Vilka förväntningar har du inför idag?</a:t>
            </a:r>
          </a:p>
        </p:txBody>
      </p:sp>
    </p:spTree>
    <p:extLst>
      <p:ext uri="{BB962C8B-B14F-4D97-AF65-F5344CB8AC3E}">
        <p14:creationId xmlns:p14="http://schemas.microsoft.com/office/powerpoint/2010/main" val="1057074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52627-1E83-AC45-AE73-EC999CB6F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8242EB-5B08-FC4D-979D-2C073699776E}"/>
              </a:ext>
            </a:extLst>
          </p:cNvPr>
          <p:cNvSpPr txBox="1"/>
          <p:nvPr/>
        </p:nvSpPr>
        <p:spPr>
          <a:xfrm>
            <a:off x="6468177" y="2105566"/>
            <a:ext cx="54872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500" b="1">
                <a:solidFill>
                  <a:schemeClr val="bg1"/>
                </a:solidFill>
                <a:latin typeface="+mj-lt"/>
              </a:rPr>
              <a:t>Dagens fjärde fråga:</a:t>
            </a:r>
          </a:p>
          <a:p>
            <a:r>
              <a:rPr lang="sv-SE" sz="3500">
                <a:solidFill>
                  <a:schemeClr val="bg1"/>
                </a:solidFill>
                <a:latin typeface="+mj-lt"/>
              </a:rPr>
              <a:t>Arbetar ni med Marketing Automation?</a:t>
            </a:r>
          </a:p>
        </p:txBody>
      </p:sp>
    </p:spTree>
    <p:extLst>
      <p:ext uri="{BB962C8B-B14F-4D97-AF65-F5344CB8AC3E}">
        <p14:creationId xmlns:p14="http://schemas.microsoft.com/office/powerpoint/2010/main" val="2814100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IE" sz="7200"/>
              <a:t>Digitala verktyg och tjänster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054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>
            <a:extLst>
              <a:ext uri="{FF2B5EF4-FFF2-40B4-BE49-F238E27FC236}">
                <a16:creationId xmlns:a16="http://schemas.microsoft.com/office/drawing/2014/main" id="{1FA999D4-7146-414E-8615-D28D66B835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3287C2F-E5FF-424C-9701-CBF10DD2B736}"/>
              </a:ext>
            </a:extLst>
          </p:cNvPr>
          <p:cNvGrpSpPr/>
          <p:nvPr/>
        </p:nvGrpSpPr>
        <p:grpSpPr>
          <a:xfrm>
            <a:off x="1177894" y="1790524"/>
            <a:ext cx="7616724" cy="5007469"/>
            <a:chOff x="58508" y="1790524"/>
            <a:chExt cx="7616724" cy="5007469"/>
          </a:xfrm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CF05B48D-D151-084D-BAA3-C08974955C1D}"/>
                </a:ext>
              </a:extLst>
            </p:cNvPr>
            <p:cNvCxnSpPr/>
            <p:nvPr/>
          </p:nvCxnSpPr>
          <p:spPr>
            <a:xfrm>
              <a:off x="7675232" y="1792873"/>
              <a:ext cx="0" cy="5005120"/>
            </a:xfrm>
            <a:prstGeom prst="line">
              <a:avLst/>
            </a:prstGeom>
            <a:ln w="28575">
              <a:solidFill>
                <a:srgbClr val="D1D1D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0890817-26D6-B84C-83BC-B47DE3F7D5C4}"/>
                </a:ext>
              </a:extLst>
            </p:cNvPr>
            <p:cNvCxnSpPr/>
            <p:nvPr/>
          </p:nvCxnSpPr>
          <p:spPr>
            <a:xfrm>
              <a:off x="6149998" y="1792873"/>
              <a:ext cx="0" cy="5005120"/>
            </a:xfrm>
            <a:prstGeom prst="line">
              <a:avLst/>
            </a:prstGeom>
            <a:ln w="28575">
              <a:solidFill>
                <a:srgbClr val="D1D1D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F2D5423-EEED-CC46-9F8D-86679FD6E8B2}"/>
                </a:ext>
              </a:extLst>
            </p:cNvPr>
            <p:cNvCxnSpPr/>
            <p:nvPr/>
          </p:nvCxnSpPr>
          <p:spPr>
            <a:xfrm>
              <a:off x="4641816" y="1792868"/>
              <a:ext cx="0" cy="5005120"/>
            </a:xfrm>
            <a:prstGeom prst="line">
              <a:avLst/>
            </a:prstGeom>
            <a:ln w="28575">
              <a:solidFill>
                <a:srgbClr val="D1D1D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BB12688-9285-7045-946D-64433A733AAF}"/>
                </a:ext>
              </a:extLst>
            </p:cNvPr>
            <p:cNvCxnSpPr/>
            <p:nvPr/>
          </p:nvCxnSpPr>
          <p:spPr>
            <a:xfrm>
              <a:off x="3130648" y="1792863"/>
              <a:ext cx="0" cy="5005120"/>
            </a:xfrm>
            <a:prstGeom prst="line">
              <a:avLst/>
            </a:prstGeom>
            <a:ln w="28575">
              <a:solidFill>
                <a:srgbClr val="D1D1D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E1251C6-0E8B-7841-B938-8A21186B2E7C}"/>
                </a:ext>
              </a:extLst>
            </p:cNvPr>
            <p:cNvCxnSpPr/>
            <p:nvPr/>
          </p:nvCxnSpPr>
          <p:spPr>
            <a:xfrm>
              <a:off x="1624128" y="1792858"/>
              <a:ext cx="0" cy="5005120"/>
            </a:xfrm>
            <a:prstGeom prst="line">
              <a:avLst/>
            </a:prstGeom>
            <a:ln w="28575">
              <a:solidFill>
                <a:srgbClr val="D1D1D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1482D13-E676-2F4B-BD31-9B635514A6BF}"/>
                </a:ext>
              </a:extLst>
            </p:cNvPr>
            <p:cNvCxnSpPr/>
            <p:nvPr/>
          </p:nvCxnSpPr>
          <p:spPr>
            <a:xfrm>
              <a:off x="58508" y="1790524"/>
              <a:ext cx="0" cy="5005120"/>
            </a:xfrm>
            <a:prstGeom prst="line">
              <a:avLst/>
            </a:prstGeom>
            <a:ln w="28575">
              <a:solidFill>
                <a:srgbClr val="D1D1D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62BD122-4FA8-B644-875F-3C66304C6FE0}"/>
              </a:ext>
            </a:extLst>
          </p:cNvPr>
          <p:cNvGrpSpPr/>
          <p:nvPr/>
        </p:nvGrpSpPr>
        <p:grpSpPr>
          <a:xfrm>
            <a:off x="2793415" y="2273419"/>
            <a:ext cx="1404463" cy="2878435"/>
            <a:chOff x="1674029" y="2273419"/>
            <a:chExt cx="1404463" cy="2878435"/>
          </a:xfrm>
        </p:grpSpPr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87F108D-6979-F840-A76A-327B27505B97}"/>
                </a:ext>
              </a:extLst>
            </p:cNvPr>
            <p:cNvSpPr/>
            <p:nvPr/>
          </p:nvSpPr>
          <p:spPr>
            <a:xfrm rot="420000" flipH="1">
              <a:off x="1674029" y="2273419"/>
              <a:ext cx="353555" cy="364499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06A1CA93-BA6A-7944-B2E8-DC887C7138AC}"/>
                </a:ext>
              </a:extLst>
            </p:cNvPr>
            <p:cNvSpPr/>
            <p:nvPr/>
          </p:nvSpPr>
          <p:spPr>
            <a:xfrm rot="420000" flipH="1">
              <a:off x="1689952" y="3053613"/>
              <a:ext cx="353555" cy="364499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BB641F95-7A66-1D4C-AE24-E31FE83CF687}"/>
                </a:ext>
              </a:extLst>
            </p:cNvPr>
            <p:cNvSpPr/>
            <p:nvPr/>
          </p:nvSpPr>
          <p:spPr>
            <a:xfrm rot="420000" flipH="1">
              <a:off x="2392258" y="2675835"/>
              <a:ext cx="477494" cy="492274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2C7940D-55F8-4E40-8296-9D42A5878FD1}"/>
                </a:ext>
              </a:extLst>
            </p:cNvPr>
            <p:cNvSpPr/>
            <p:nvPr/>
          </p:nvSpPr>
          <p:spPr>
            <a:xfrm rot="420000" flipH="1">
              <a:off x="2006128" y="4134060"/>
              <a:ext cx="353555" cy="364499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B821BFC-1A5B-AC48-ABFD-23BA670F2EBE}"/>
                </a:ext>
              </a:extLst>
            </p:cNvPr>
            <p:cNvSpPr/>
            <p:nvPr/>
          </p:nvSpPr>
          <p:spPr>
            <a:xfrm rot="420000" flipH="1">
              <a:off x="1790034" y="4787355"/>
              <a:ext cx="353555" cy="364499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10537C1-11CC-0C47-8CD6-5B55C27CB1E0}"/>
                </a:ext>
              </a:extLst>
            </p:cNvPr>
            <p:cNvSpPr/>
            <p:nvPr/>
          </p:nvSpPr>
          <p:spPr>
            <a:xfrm rot="420000" flipH="1">
              <a:off x="2720360" y="4257371"/>
              <a:ext cx="353555" cy="364499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72D195D8-0BBA-5344-AC64-064750941512}"/>
                </a:ext>
              </a:extLst>
            </p:cNvPr>
            <p:cNvSpPr/>
            <p:nvPr/>
          </p:nvSpPr>
          <p:spPr>
            <a:xfrm rot="420000" flipH="1">
              <a:off x="2627101" y="3522667"/>
              <a:ext cx="353555" cy="364499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34130A42-ECC2-F642-B25B-E6400B0D7536}"/>
                </a:ext>
              </a:extLst>
            </p:cNvPr>
            <p:cNvSpPr/>
            <p:nvPr/>
          </p:nvSpPr>
          <p:spPr>
            <a:xfrm rot="420000" flipH="1">
              <a:off x="1899246" y="2654709"/>
              <a:ext cx="353555" cy="364499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390547E-5FC4-B042-AC99-6C679446437F}"/>
                </a:ext>
              </a:extLst>
            </p:cNvPr>
            <p:cNvSpPr/>
            <p:nvPr/>
          </p:nvSpPr>
          <p:spPr>
            <a:xfrm rot="420000" flipH="1">
              <a:off x="2065294" y="3393962"/>
              <a:ext cx="353555" cy="364499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B3FA877-5ACF-6C4D-A0A4-EB7DB70B008B}"/>
                </a:ext>
              </a:extLst>
            </p:cNvPr>
            <p:cNvSpPr/>
            <p:nvPr/>
          </p:nvSpPr>
          <p:spPr>
            <a:xfrm rot="420000" flipH="1">
              <a:off x="2285933" y="4583590"/>
              <a:ext cx="353555" cy="364499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0A2921CD-32EC-D942-8DF5-0CFF6CA43440}"/>
                </a:ext>
              </a:extLst>
            </p:cNvPr>
            <p:cNvSpPr/>
            <p:nvPr/>
          </p:nvSpPr>
          <p:spPr>
            <a:xfrm rot="420000" flipH="1">
              <a:off x="2724937" y="3111911"/>
              <a:ext cx="353555" cy="364499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3D1122-CF9C-0245-9B41-FDA45C896DCA}"/>
                </a:ext>
              </a:extLst>
            </p:cNvPr>
            <p:cNvSpPr/>
            <p:nvPr/>
          </p:nvSpPr>
          <p:spPr>
            <a:xfrm rot="420000" flipH="1">
              <a:off x="1736834" y="3678214"/>
              <a:ext cx="446364" cy="460184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E8D59F87-8AF6-9E48-85B2-4EBFE47050CA}"/>
                </a:ext>
              </a:extLst>
            </p:cNvPr>
            <p:cNvSpPr/>
            <p:nvPr/>
          </p:nvSpPr>
          <p:spPr>
            <a:xfrm rot="420000" flipH="1">
              <a:off x="2415069" y="3689759"/>
              <a:ext cx="157737" cy="15941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B6BAB70B-7B21-C547-97D6-E5EEB6628DBA}"/>
                </a:ext>
              </a:extLst>
            </p:cNvPr>
            <p:cNvSpPr/>
            <p:nvPr/>
          </p:nvSpPr>
          <p:spPr>
            <a:xfrm rot="420000" flipH="1">
              <a:off x="2797206" y="3990010"/>
              <a:ext cx="157737" cy="15941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74316871-40C5-0E45-981F-460E613C4332}"/>
                </a:ext>
              </a:extLst>
            </p:cNvPr>
            <p:cNvSpPr/>
            <p:nvPr/>
          </p:nvSpPr>
          <p:spPr>
            <a:xfrm rot="420000" flipH="1">
              <a:off x="2403686" y="4360778"/>
              <a:ext cx="157737" cy="15941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8ACFC6F0-D249-6E47-A1C2-56B1639C7022}"/>
                </a:ext>
              </a:extLst>
            </p:cNvPr>
            <p:cNvSpPr/>
            <p:nvPr/>
          </p:nvSpPr>
          <p:spPr>
            <a:xfrm rot="420000" flipH="1">
              <a:off x="2078406" y="4595066"/>
              <a:ext cx="157737" cy="15941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167F61B-A8C1-B545-A649-03E5F95FB6E5}"/>
                </a:ext>
              </a:extLst>
            </p:cNvPr>
            <p:cNvSpPr/>
            <p:nvPr/>
          </p:nvSpPr>
          <p:spPr>
            <a:xfrm rot="420000" flipH="1">
              <a:off x="2566098" y="3314648"/>
              <a:ext cx="152552" cy="157274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9B7117-4B6C-4946-8908-28C2D24A6677}"/>
                </a:ext>
              </a:extLst>
            </p:cNvPr>
            <p:cNvSpPr/>
            <p:nvPr/>
          </p:nvSpPr>
          <p:spPr>
            <a:xfrm rot="420000" flipH="1">
              <a:off x="2690565" y="4644389"/>
              <a:ext cx="157737" cy="159416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33E1930D-36F1-2D40-8C0A-059B4505BF65}"/>
                </a:ext>
              </a:extLst>
            </p:cNvPr>
            <p:cNvSpPr/>
            <p:nvPr/>
          </p:nvSpPr>
          <p:spPr>
            <a:xfrm rot="420000" flipH="1">
              <a:off x="2102051" y="2997598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CEE8EEA-9197-E943-8238-02B03565DD83}"/>
                </a:ext>
              </a:extLst>
            </p:cNvPr>
            <p:cNvSpPr/>
            <p:nvPr/>
          </p:nvSpPr>
          <p:spPr>
            <a:xfrm rot="420000" flipH="1">
              <a:off x="2349989" y="3927921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2635B4C-2371-0840-9B8A-EFBBCDEE35CE}"/>
                </a:ext>
              </a:extLst>
            </p:cNvPr>
            <p:cNvSpPr/>
            <p:nvPr/>
          </p:nvSpPr>
          <p:spPr>
            <a:xfrm rot="420000" flipH="1">
              <a:off x="1683524" y="4407867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107A4C0-3B7C-334C-8FC1-91C3BFED4C14}"/>
                </a:ext>
              </a:extLst>
            </p:cNvPr>
            <p:cNvSpPr/>
            <p:nvPr/>
          </p:nvSpPr>
          <p:spPr>
            <a:xfrm rot="420000" flipH="1">
              <a:off x="1792088" y="3459312"/>
              <a:ext cx="157737" cy="159416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7093B4C-1070-5B4D-B132-203FCEB357EB}"/>
                </a:ext>
              </a:extLst>
            </p:cNvPr>
            <p:cNvSpPr/>
            <p:nvPr/>
          </p:nvSpPr>
          <p:spPr>
            <a:xfrm rot="420000" flipH="1">
              <a:off x="2231091" y="2506247"/>
              <a:ext cx="157737" cy="159416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508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5605E75-C1F4-C240-A883-EF39F9513E2F}"/>
              </a:ext>
            </a:extLst>
          </p:cNvPr>
          <p:cNvGrpSpPr/>
          <p:nvPr/>
        </p:nvGrpSpPr>
        <p:grpSpPr>
          <a:xfrm>
            <a:off x="4313341" y="2970304"/>
            <a:ext cx="1406624" cy="1495181"/>
            <a:chOff x="3193955" y="2970304"/>
            <a:chExt cx="1406624" cy="1495181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CAD62FCA-0C5D-3842-B646-CACCED122D93}"/>
                </a:ext>
              </a:extLst>
            </p:cNvPr>
            <p:cNvSpPr/>
            <p:nvPr/>
          </p:nvSpPr>
          <p:spPr>
            <a:xfrm rot="420000" flipH="1">
              <a:off x="3322771" y="3499360"/>
              <a:ext cx="336080" cy="346482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ABC0857-7FAD-CB41-AF12-2220919A3306}"/>
                </a:ext>
              </a:extLst>
            </p:cNvPr>
            <p:cNvSpPr/>
            <p:nvPr/>
          </p:nvSpPr>
          <p:spPr>
            <a:xfrm rot="420000" flipH="1">
              <a:off x="3743053" y="3105011"/>
              <a:ext cx="446364" cy="460184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EAE14EE2-CF59-0E4F-AA82-2F65DFC216EE}"/>
                </a:ext>
              </a:extLst>
            </p:cNvPr>
            <p:cNvSpPr/>
            <p:nvPr/>
          </p:nvSpPr>
          <p:spPr>
            <a:xfrm rot="420000" flipH="1">
              <a:off x="3357645" y="2970304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B865450-9066-1543-9B9F-307331B1A5B2}"/>
                </a:ext>
              </a:extLst>
            </p:cNvPr>
            <p:cNvSpPr/>
            <p:nvPr/>
          </p:nvSpPr>
          <p:spPr>
            <a:xfrm rot="420000" flipH="1">
              <a:off x="4247024" y="3177297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30C008F-F07D-064F-A46D-156C2282C6B7}"/>
                </a:ext>
              </a:extLst>
            </p:cNvPr>
            <p:cNvSpPr/>
            <p:nvPr/>
          </p:nvSpPr>
          <p:spPr>
            <a:xfrm rot="420000" flipH="1">
              <a:off x="3839866" y="3629946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16C07EFA-71C9-0A41-8850-0CBF44409DFE}"/>
                </a:ext>
              </a:extLst>
            </p:cNvPr>
            <p:cNvSpPr/>
            <p:nvPr/>
          </p:nvSpPr>
          <p:spPr>
            <a:xfrm rot="420000" flipH="1">
              <a:off x="3575366" y="4282565"/>
              <a:ext cx="177426" cy="182920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E90330E-3027-0C40-9172-6E293045A753}"/>
                </a:ext>
              </a:extLst>
            </p:cNvPr>
            <p:cNvSpPr/>
            <p:nvPr/>
          </p:nvSpPr>
          <p:spPr>
            <a:xfrm rot="420000" flipH="1">
              <a:off x="3193955" y="3934591"/>
              <a:ext cx="429990" cy="443304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968FD115-B08C-0B4C-B8C0-66362E7DC482}"/>
                </a:ext>
              </a:extLst>
            </p:cNvPr>
            <p:cNvSpPr/>
            <p:nvPr/>
          </p:nvSpPr>
          <p:spPr>
            <a:xfrm rot="420000" flipH="1">
              <a:off x="4165221" y="3909569"/>
              <a:ext cx="429990" cy="443304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139E8A3-C225-6043-AC57-2C24BFE6B245}"/>
                </a:ext>
              </a:extLst>
            </p:cNvPr>
            <p:cNvSpPr/>
            <p:nvPr/>
          </p:nvSpPr>
          <p:spPr>
            <a:xfrm rot="420000" flipH="1">
              <a:off x="3816369" y="4061188"/>
              <a:ext cx="336080" cy="346482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035D054B-D74A-0E42-8102-3AB980C19E31}"/>
                </a:ext>
              </a:extLst>
            </p:cNvPr>
            <p:cNvSpPr/>
            <p:nvPr/>
          </p:nvSpPr>
          <p:spPr>
            <a:xfrm rot="420000" flipH="1">
              <a:off x="4283268" y="3629467"/>
              <a:ext cx="198402" cy="204544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172B5B35-7DF8-544F-91E2-15DB0A35C03F}"/>
                </a:ext>
              </a:extLst>
            </p:cNvPr>
            <p:cNvSpPr/>
            <p:nvPr/>
          </p:nvSpPr>
          <p:spPr>
            <a:xfrm rot="420000" flipH="1">
              <a:off x="3644097" y="3891049"/>
              <a:ext cx="198402" cy="204544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67DE0D74-FA4C-F348-9912-A3A61D90A693}"/>
                </a:ext>
              </a:extLst>
            </p:cNvPr>
            <p:cNvSpPr/>
            <p:nvPr/>
          </p:nvSpPr>
          <p:spPr>
            <a:xfrm rot="420000" flipH="1">
              <a:off x="3209644" y="3320119"/>
              <a:ext cx="198402" cy="204544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403F8E3-D913-AC4C-911D-2DC510C07EA6}"/>
              </a:ext>
            </a:extLst>
          </p:cNvPr>
          <p:cNvGrpSpPr/>
          <p:nvPr/>
        </p:nvGrpSpPr>
        <p:grpSpPr>
          <a:xfrm>
            <a:off x="5850155" y="3326482"/>
            <a:ext cx="1352159" cy="838407"/>
            <a:chOff x="4730769" y="3326482"/>
            <a:chExt cx="1352159" cy="838407"/>
          </a:xfrm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950C18F-0E1F-EA4A-BF3D-D09278365782}"/>
                </a:ext>
              </a:extLst>
            </p:cNvPr>
            <p:cNvSpPr/>
            <p:nvPr/>
          </p:nvSpPr>
          <p:spPr>
            <a:xfrm rot="420000" flipH="1">
              <a:off x="5627723" y="3397935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2CC70B1-8DC1-1C4F-A4CB-8BAA38630A1F}"/>
                </a:ext>
              </a:extLst>
            </p:cNvPr>
            <p:cNvSpPr/>
            <p:nvPr/>
          </p:nvSpPr>
          <p:spPr>
            <a:xfrm rot="420000" flipH="1">
              <a:off x="5117482" y="4009949"/>
              <a:ext cx="150286" cy="154940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E33C4C8-0A64-B342-A0BC-073608B80D0E}"/>
                </a:ext>
              </a:extLst>
            </p:cNvPr>
            <p:cNvSpPr/>
            <p:nvPr/>
          </p:nvSpPr>
          <p:spPr>
            <a:xfrm rot="420000" flipH="1">
              <a:off x="5229747" y="3582021"/>
              <a:ext cx="429990" cy="443304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16F2D58-4B8B-654E-9133-17E240B0CD50}"/>
                </a:ext>
              </a:extLst>
            </p:cNvPr>
            <p:cNvSpPr/>
            <p:nvPr/>
          </p:nvSpPr>
          <p:spPr>
            <a:xfrm rot="420000" flipH="1">
              <a:off x="4730769" y="3815523"/>
              <a:ext cx="336080" cy="346482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10DC67B-F4F7-C542-815C-AEA39D5FC3BE}"/>
                </a:ext>
              </a:extLst>
            </p:cNvPr>
            <p:cNvSpPr/>
            <p:nvPr/>
          </p:nvSpPr>
          <p:spPr>
            <a:xfrm rot="420000" flipH="1">
              <a:off x="5037874" y="3657381"/>
              <a:ext cx="150286" cy="154940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37D7A34-B00A-6D48-8D79-5389FF4D0AE6}"/>
                </a:ext>
              </a:extLst>
            </p:cNvPr>
            <p:cNvSpPr/>
            <p:nvPr/>
          </p:nvSpPr>
          <p:spPr>
            <a:xfrm rot="420000" flipH="1">
              <a:off x="4746690" y="3326482"/>
              <a:ext cx="336080" cy="346482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3EA8676-A658-7E41-850B-EFF72262FA0D}"/>
                </a:ext>
              </a:extLst>
            </p:cNvPr>
            <p:cNvSpPr/>
            <p:nvPr/>
          </p:nvSpPr>
          <p:spPr>
            <a:xfrm rot="420000" flipH="1">
              <a:off x="5743662" y="3777490"/>
              <a:ext cx="339266" cy="349766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91A43429-994D-6042-86D3-C1492CFEB83B}"/>
                </a:ext>
              </a:extLst>
            </p:cNvPr>
            <p:cNvSpPr/>
            <p:nvPr/>
          </p:nvSpPr>
          <p:spPr>
            <a:xfrm rot="420000" flipH="1">
              <a:off x="5250055" y="3327650"/>
              <a:ext cx="157318" cy="162186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7836788-18C4-A240-BBD4-5793714F3BC4}"/>
              </a:ext>
            </a:extLst>
          </p:cNvPr>
          <p:cNvGrpSpPr/>
          <p:nvPr/>
        </p:nvGrpSpPr>
        <p:grpSpPr>
          <a:xfrm>
            <a:off x="7355956" y="3506178"/>
            <a:ext cx="1302828" cy="525622"/>
            <a:chOff x="4678450" y="3326482"/>
            <a:chExt cx="1302828" cy="525622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28B8664D-4302-FA4D-BDD4-115C4ECFFE12}"/>
                </a:ext>
              </a:extLst>
            </p:cNvPr>
            <p:cNvSpPr/>
            <p:nvPr/>
          </p:nvSpPr>
          <p:spPr>
            <a:xfrm rot="420000" flipH="1">
              <a:off x="5627723" y="3411583"/>
              <a:ext cx="353555" cy="36449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04F6F8A5-BF1C-9647-A80C-238AD18E139F}"/>
                </a:ext>
              </a:extLst>
            </p:cNvPr>
            <p:cNvSpPr/>
            <p:nvPr/>
          </p:nvSpPr>
          <p:spPr>
            <a:xfrm rot="420000" flipH="1">
              <a:off x="5142553" y="3482282"/>
              <a:ext cx="358714" cy="369822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87833BC2-1E0D-BA4B-B046-05A4D97DCF9D}"/>
                </a:ext>
              </a:extLst>
            </p:cNvPr>
            <p:cNvSpPr/>
            <p:nvPr/>
          </p:nvSpPr>
          <p:spPr>
            <a:xfrm rot="420000" flipH="1">
              <a:off x="4942338" y="3657381"/>
              <a:ext cx="150286" cy="154940"/>
            </a:xfrm>
            <a:prstGeom prst="ellipse">
              <a:avLst/>
            </a:prstGeom>
            <a:gradFill>
              <a:gsLst>
                <a:gs pos="100000">
                  <a:schemeClr val="tx1">
                    <a:lumMod val="50000"/>
                    <a:lumOff val="50000"/>
                  </a:schemeClr>
                </a:gs>
                <a:gs pos="125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01A2CF3-A62C-B046-A3C6-0740D988D7FB}"/>
                </a:ext>
              </a:extLst>
            </p:cNvPr>
            <p:cNvSpPr/>
            <p:nvPr/>
          </p:nvSpPr>
          <p:spPr>
            <a:xfrm rot="420000" flipH="1">
              <a:off x="4678450" y="3326482"/>
              <a:ext cx="336080" cy="346482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6F04B3B-B7B7-FE4C-8B75-8C5CF48ABBC7}"/>
                </a:ext>
              </a:extLst>
            </p:cNvPr>
            <p:cNvSpPr/>
            <p:nvPr/>
          </p:nvSpPr>
          <p:spPr>
            <a:xfrm rot="420000" flipH="1">
              <a:off x="5454775" y="3368594"/>
              <a:ext cx="157318" cy="162186"/>
            </a:xfrm>
            <a:prstGeom prst="ellipse">
              <a:avLst/>
            </a:prstGeom>
            <a:gradFill>
              <a:gsLst>
                <a:gs pos="99167">
                  <a:schemeClr val="tx1">
                    <a:lumMod val="85000"/>
                    <a:lumOff val="1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chemeClr val="tx1">
                  <a:lumMod val="75000"/>
                  <a:lumOff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F2FA54E1-4354-D241-828D-E7BBCB62AAC9}"/>
              </a:ext>
            </a:extLst>
          </p:cNvPr>
          <p:cNvGrpSpPr/>
          <p:nvPr/>
        </p:nvGrpSpPr>
        <p:grpSpPr>
          <a:xfrm>
            <a:off x="8963207" y="3582363"/>
            <a:ext cx="1275532" cy="375688"/>
            <a:chOff x="4651154" y="3304858"/>
            <a:chExt cx="1275532" cy="375688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5EBFB72-F30C-5243-93FA-72BD333C5ADE}"/>
                </a:ext>
              </a:extLst>
            </p:cNvPr>
            <p:cNvSpPr/>
            <p:nvPr/>
          </p:nvSpPr>
          <p:spPr>
            <a:xfrm rot="420000" flipH="1">
              <a:off x="5573131" y="3316047"/>
              <a:ext cx="353555" cy="364499"/>
            </a:xfrm>
            <a:prstGeom prst="ellipse">
              <a:avLst/>
            </a:prstGeom>
            <a:gradFill>
              <a:gsLst>
                <a:gs pos="100000">
                  <a:srgbClr val="0070C0"/>
                </a:gs>
                <a:gs pos="1250">
                  <a:srgbClr val="00B0F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rgbClr val="0070C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A3DA675-2FF9-AC47-B9D0-9ABE6202AC66}"/>
                </a:ext>
              </a:extLst>
            </p:cNvPr>
            <p:cNvSpPr/>
            <p:nvPr/>
          </p:nvSpPr>
          <p:spPr>
            <a:xfrm rot="420000" flipH="1">
              <a:off x="5087961" y="3304858"/>
              <a:ext cx="358714" cy="369822"/>
            </a:xfrm>
            <a:prstGeom prst="ellipse">
              <a:avLst/>
            </a:prstGeom>
            <a:gradFill flip="none" rotWithShape="1">
              <a:gsLst>
                <a:gs pos="0">
                  <a:srgbClr val="339933"/>
                </a:gs>
                <a:gs pos="100000">
                  <a:srgbClr val="005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innerShdw blurRad="63500">
                <a:srgbClr val="005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2774EED5-E6EF-0245-9020-CDB9E788574E}"/>
                </a:ext>
              </a:extLst>
            </p:cNvPr>
            <p:cNvSpPr/>
            <p:nvPr/>
          </p:nvSpPr>
          <p:spPr>
            <a:xfrm rot="420000" flipH="1">
              <a:off x="4651154" y="3326482"/>
              <a:ext cx="336080" cy="346482"/>
            </a:xfrm>
            <a:prstGeom prst="ellipse">
              <a:avLst/>
            </a:prstGeom>
            <a:gradFill>
              <a:gsLst>
                <a:gs pos="99167">
                  <a:srgbClr val="C06000"/>
                </a:gs>
                <a:gs pos="0">
                  <a:srgbClr val="FFC91D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innerShdw blurRad="63500">
                <a:srgbClr val="FFC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F9359E35-B801-9543-A512-AA0C9B152778}"/>
              </a:ext>
            </a:extLst>
          </p:cNvPr>
          <p:cNvSpPr/>
          <p:nvPr/>
        </p:nvSpPr>
        <p:spPr>
          <a:xfrm>
            <a:off x="3355810" y="1861849"/>
            <a:ext cx="6731306" cy="605929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innerShdw blurRad="114300">
              <a:srgbClr val="FFC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417C238-972D-7541-B2E7-5805BFBE6C62}"/>
              </a:ext>
            </a:extLst>
          </p:cNvPr>
          <p:cNvSpPr txBox="1"/>
          <p:nvPr/>
        </p:nvSpPr>
        <p:spPr>
          <a:xfrm>
            <a:off x="3369289" y="1973102"/>
            <a:ext cx="67017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/>
              <a:t>Lead &amp; Customer Worth 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27BCDF2-4340-9C46-B877-3DC94A5C5E7E}"/>
              </a:ext>
            </a:extLst>
          </p:cNvPr>
          <p:cNvGrpSpPr/>
          <p:nvPr/>
        </p:nvGrpSpPr>
        <p:grpSpPr>
          <a:xfrm>
            <a:off x="1350989" y="634225"/>
            <a:ext cx="2623353" cy="560861"/>
            <a:chOff x="247369" y="634225"/>
            <a:chExt cx="2623353" cy="560861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A9CA9FEE-B108-0147-85CD-0F39E0B5AFE5}"/>
                </a:ext>
              </a:extLst>
            </p:cNvPr>
            <p:cNvGrpSpPr/>
            <p:nvPr/>
          </p:nvGrpSpPr>
          <p:grpSpPr>
            <a:xfrm>
              <a:off x="247369" y="634225"/>
              <a:ext cx="2623353" cy="560861"/>
              <a:chOff x="5199071" y="3004466"/>
              <a:chExt cx="3383274" cy="730560"/>
            </a:xfrm>
          </p:grpSpPr>
          <p:sp>
            <p:nvSpPr>
              <p:cNvPr id="195" name="Oval 14">
                <a:extLst>
                  <a:ext uri="{FF2B5EF4-FFF2-40B4-BE49-F238E27FC236}">
                    <a16:creationId xmlns:a16="http://schemas.microsoft.com/office/drawing/2014/main" id="{FB9222FD-26C2-0442-828E-62CE64E9334C}"/>
                  </a:ext>
                </a:extLst>
              </p:cNvPr>
              <p:cNvSpPr/>
              <p:nvPr/>
            </p:nvSpPr>
            <p:spPr>
              <a:xfrm>
                <a:off x="5199071" y="3004466"/>
                <a:ext cx="3383274" cy="730560"/>
              </a:xfrm>
              <a:prstGeom prst="roundRect">
                <a:avLst>
                  <a:gd name="adj" fmla="val 46238"/>
                </a:avLst>
              </a:prstGeom>
              <a:gradFill>
                <a:gsLst>
                  <a:gs pos="17000">
                    <a:schemeClr val="bg1">
                      <a:lumMod val="6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Oval 11">
                <a:extLst>
                  <a:ext uri="{FF2B5EF4-FFF2-40B4-BE49-F238E27FC236}">
                    <a16:creationId xmlns:a16="http://schemas.microsoft.com/office/drawing/2014/main" id="{ACD5BAEC-3D61-CB43-8597-E2B8E5BBD49B}"/>
                  </a:ext>
                </a:extLst>
              </p:cNvPr>
              <p:cNvSpPr/>
              <p:nvPr/>
            </p:nvSpPr>
            <p:spPr>
              <a:xfrm>
                <a:off x="5211745" y="3022731"/>
                <a:ext cx="3346704" cy="65588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9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E288FEC5-12D6-C94C-B541-11627DB0CBF4}"/>
                </a:ext>
              </a:extLst>
            </p:cNvPr>
            <p:cNvSpPr txBox="1"/>
            <p:nvPr/>
          </p:nvSpPr>
          <p:spPr>
            <a:xfrm>
              <a:off x="493438" y="729348"/>
              <a:ext cx="2074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Lead Generation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24F0D20-301D-534F-873F-1298F70A4DCA}"/>
              </a:ext>
            </a:extLst>
          </p:cNvPr>
          <p:cNvGrpSpPr/>
          <p:nvPr/>
        </p:nvGrpSpPr>
        <p:grpSpPr>
          <a:xfrm>
            <a:off x="4451868" y="618676"/>
            <a:ext cx="2623353" cy="560861"/>
            <a:chOff x="5199071" y="3004466"/>
            <a:chExt cx="3383274" cy="730560"/>
          </a:xfrm>
        </p:grpSpPr>
        <p:sp>
          <p:nvSpPr>
            <p:cNvPr id="191" name="Oval 14">
              <a:extLst>
                <a:ext uri="{FF2B5EF4-FFF2-40B4-BE49-F238E27FC236}">
                  <a16:creationId xmlns:a16="http://schemas.microsoft.com/office/drawing/2014/main" id="{4D52A568-979F-6443-9330-D568C6C776AC}"/>
                </a:ext>
              </a:extLst>
            </p:cNvPr>
            <p:cNvSpPr/>
            <p:nvPr/>
          </p:nvSpPr>
          <p:spPr>
            <a:xfrm>
              <a:off x="5199071" y="3004466"/>
              <a:ext cx="3383274" cy="730560"/>
            </a:xfrm>
            <a:prstGeom prst="roundRect">
              <a:avLst>
                <a:gd name="adj" fmla="val 46238"/>
              </a:avLst>
            </a:prstGeom>
            <a:gradFill>
              <a:gsLst>
                <a:gs pos="17000">
                  <a:schemeClr val="bg1">
                    <a:lumMod val="6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Oval 11">
              <a:extLst>
                <a:ext uri="{FF2B5EF4-FFF2-40B4-BE49-F238E27FC236}">
                  <a16:creationId xmlns:a16="http://schemas.microsoft.com/office/drawing/2014/main" id="{293F8E60-428D-C841-864A-EB49C96F9B4D}"/>
                </a:ext>
              </a:extLst>
            </p:cNvPr>
            <p:cNvSpPr/>
            <p:nvPr/>
          </p:nvSpPr>
          <p:spPr>
            <a:xfrm>
              <a:off x="5211745" y="3022731"/>
              <a:ext cx="3346704" cy="6558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9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E41EEEF-9CCA-934E-A49B-0C025D04CAA7}"/>
              </a:ext>
            </a:extLst>
          </p:cNvPr>
          <p:cNvGrpSpPr/>
          <p:nvPr/>
        </p:nvGrpSpPr>
        <p:grpSpPr>
          <a:xfrm>
            <a:off x="7417409" y="617453"/>
            <a:ext cx="2623353" cy="560861"/>
            <a:chOff x="5199071" y="3004466"/>
            <a:chExt cx="3383274" cy="730560"/>
          </a:xfrm>
        </p:grpSpPr>
        <p:sp>
          <p:nvSpPr>
            <p:cNvPr id="189" name="Oval 14">
              <a:extLst>
                <a:ext uri="{FF2B5EF4-FFF2-40B4-BE49-F238E27FC236}">
                  <a16:creationId xmlns:a16="http://schemas.microsoft.com/office/drawing/2014/main" id="{6F05128B-6854-E34F-833E-981C94DF83C0}"/>
                </a:ext>
              </a:extLst>
            </p:cNvPr>
            <p:cNvSpPr/>
            <p:nvPr/>
          </p:nvSpPr>
          <p:spPr>
            <a:xfrm>
              <a:off x="5199071" y="3004466"/>
              <a:ext cx="3383274" cy="730560"/>
            </a:xfrm>
            <a:prstGeom prst="roundRect">
              <a:avLst>
                <a:gd name="adj" fmla="val 46238"/>
              </a:avLst>
            </a:prstGeom>
            <a:gradFill>
              <a:gsLst>
                <a:gs pos="17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0" name="Oval 11">
              <a:extLst>
                <a:ext uri="{FF2B5EF4-FFF2-40B4-BE49-F238E27FC236}">
                  <a16:creationId xmlns:a16="http://schemas.microsoft.com/office/drawing/2014/main" id="{CD0860A9-71D1-9946-A921-B8AF705B8D5D}"/>
                </a:ext>
              </a:extLst>
            </p:cNvPr>
            <p:cNvSpPr/>
            <p:nvPr/>
          </p:nvSpPr>
          <p:spPr>
            <a:xfrm>
              <a:off x="5211745" y="3022731"/>
              <a:ext cx="3346704" cy="6558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9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EC4E68BF-69FE-6F44-A48E-405364A42FEF}"/>
              </a:ext>
            </a:extLst>
          </p:cNvPr>
          <p:cNvSpPr txBox="1"/>
          <p:nvPr/>
        </p:nvSpPr>
        <p:spPr>
          <a:xfrm>
            <a:off x="8161631" y="720690"/>
            <a:ext cx="126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After Sale</a:t>
            </a:r>
          </a:p>
        </p:txBody>
      </p:sp>
      <p:sp>
        <p:nvSpPr>
          <p:cNvPr id="185" name="Isosceles Triangle 5">
            <a:extLst>
              <a:ext uri="{FF2B5EF4-FFF2-40B4-BE49-F238E27FC236}">
                <a16:creationId xmlns:a16="http://schemas.microsoft.com/office/drawing/2014/main" id="{E1A6CF75-6E04-BC4F-915C-E43ACF474497}"/>
              </a:ext>
            </a:extLst>
          </p:cNvPr>
          <p:cNvSpPr/>
          <p:nvPr/>
        </p:nvSpPr>
        <p:spPr>
          <a:xfrm rot="5400000">
            <a:off x="1735584" y="834375"/>
            <a:ext cx="457200" cy="1408176"/>
          </a:xfrm>
          <a:custGeom>
            <a:avLst/>
            <a:gdLst/>
            <a:ahLst/>
            <a:cxnLst/>
            <a:rect l="l" t="t" r="r" b="b"/>
            <a:pathLst>
              <a:path w="457201" h="1457568">
                <a:moveTo>
                  <a:pt x="0" y="1443811"/>
                </a:moveTo>
                <a:lnTo>
                  <a:pt x="0" y="188751"/>
                </a:lnTo>
                <a:cubicBezTo>
                  <a:pt x="0" y="181153"/>
                  <a:pt x="6159" y="174994"/>
                  <a:pt x="13757" y="174994"/>
                </a:cubicBezTo>
                <a:lnTo>
                  <a:pt x="85802" y="174994"/>
                </a:lnTo>
                <a:lnTo>
                  <a:pt x="217261" y="0"/>
                </a:lnTo>
                <a:lnTo>
                  <a:pt x="348719" y="174994"/>
                </a:lnTo>
                <a:lnTo>
                  <a:pt x="443444" y="174994"/>
                </a:lnTo>
                <a:cubicBezTo>
                  <a:pt x="451042" y="174994"/>
                  <a:pt x="457201" y="181153"/>
                  <a:pt x="457201" y="188751"/>
                </a:cubicBezTo>
                <a:lnTo>
                  <a:pt x="457201" y="1443811"/>
                </a:lnTo>
                <a:cubicBezTo>
                  <a:pt x="457201" y="1451409"/>
                  <a:pt x="451042" y="1457568"/>
                  <a:pt x="443444" y="1457568"/>
                </a:cubicBezTo>
                <a:lnTo>
                  <a:pt x="13757" y="1457568"/>
                </a:lnTo>
                <a:cubicBezTo>
                  <a:pt x="6159" y="1457568"/>
                  <a:pt x="0" y="1451409"/>
                  <a:pt x="0" y="144381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217ACD6-8430-B842-BB50-2D88A492942D}"/>
              </a:ext>
            </a:extLst>
          </p:cNvPr>
          <p:cNvSpPr txBox="1"/>
          <p:nvPr/>
        </p:nvSpPr>
        <p:spPr>
          <a:xfrm>
            <a:off x="1327235" y="1361284"/>
            <a:ext cx="1071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Awareness</a:t>
            </a:r>
          </a:p>
        </p:txBody>
      </p:sp>
      <p:sp>
        <p:nvSpPr>
          <p:cNvPr id="183" name="Isosceles Triangle 5">
            <a:extLst>
              <a:ext uri="{FF2B5EF4-FFF2-40B4-BE49-F238E27FC236}">
                <a16:creationId xmlns:a16="http://schemas.microsoft.com/office/drawing/2014/main" id="{0D31C922-27EC-D449-A5C3-8B371B8D4F31}"/>
              </a:ext>
            </a:extLst>
          </p:cNvPr>
          <p:cNvSpPr/>
          <p:nvPr/>
        </p:nvSpPr>
        <p:spPr>
          <a:xfrm rot="5400000">
            <a:off x="3299012" y="830287"/>
            <a:ext cx="449023" cy="1408176"/>
          </a:xfrm>
          <a:custGeom>
            <a:avLst/>
            <a:gdLst/>
            <a:ahLst/>
            <a:cxnLst/>
            <a:rect l="l" t="t" r="r" b="b"/>
            <a:pathLst>
              <a:path w="457201" h="1457568">
                <a:moveTo>
                  <a:pt x="0" y="1443811"/>
                </a:moveTo>
                <a:lnTo>
                  <a:pt x="0" y="188751"/>
                </a:lnTo>
                <a:cubicBezTo>
                  <a:pt x="0" y="181153"/>
                  <a:pt x="6159" y="174994"/>
                  <a:pt x="13757" y="174994"/>
                </a:cubicBezTo>
                <a:lnTo>
                  <a:pt x="85802" y="174994"/>
                </a:lnTo>
                <a:lnTo>
                  <a:pt x="217261" y="0"/>
                </a:lnTo>
                <a:lnTo>
                  <a:pt x="348719" y="174994"/>
                </a:lnTo>
                <a:lnTo>
                  <a:pt x="443444" y="174994"/>
                </a:lnTo>
                <a:cubicBezTo>
                  <a:pt x="451042" y="174994"/>
                  <a:pt x="457201" y="181153"/>
                  <a:pt x="457201" y="188751"/>
                </a:cubicBezTo>
                <a:lnTo>
                  <a:pt x="457201" y="1443811"/>
                </a:lnTo>
                <a:cubicBezTo>
                  <a:pt x="457201" y="1451409"/>
                  <a:pt x="451042" y="1457568"/>
                  <a:pt x="443444" y="1457568"/>
                </a:cubicBezTo>
                <a:lnTo>
                  <a:pt x="13757" y="1457568"/>
                </a:lnTo>
                <a:cubicBezTo>
                  <a:pt x="6159" y="1457568"/>
                  <a:pt x="0" y="1451409"/>
                  <a:pt x="0" y="144381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AB1E15D-A631-744E-B88B-BBADCF87A36D}"/>
              </a:ext>
            </a:extLst>
          </p:cNvPr>
          <p:cNvSpPr txBox="1"/>
          <p:nvPr/>
        </p:nvSpPr>
        <p:spPr>
          <a:xfrm>
            <a:off x="2900269" y="1362644"/>
            <a:ext cx="1114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Consider</a:t>
            </a:r>
          </a:p>
        </p:txBody>
      </p:sp>
      <p:sp>
        <p:nvSpPr>
          <p:cNvPr id="181" name="Isosceles Triangle 5">
            <a:extLst>
              <a:ext uri="{FF2B5EF4-FFF2-40B4-BE49-F238E27FC236}">
                <a16:creationId xmlns:a16="http://schemas.microsoft.com/office/drawing/2014/main" id="{C57A86B7-57B8-9F4D-9B8D-5632182A84A6}"/>
              </a:ext>
            </a:extLst>
          </p:cNvPr>
          <p:cNvSpPr/>
          <p:nvPr/>
        </p:nvSpPr>
        <p:spPr>
          <a:xfrm rot="5400000">
            <a:off x="4833456" y="830289"/>
            <a:ext cx="449024" cy="1408176"/>
          </a:xfrm>
          <a:custGeom>
            <a:avLst/>
            <a:gdLst/>
            <a:ahLst/>
            <a:cxnLst/>
            <a:rect l="l" t="t" r="r" b="b"/>
            <a:pathLst>
              <a:path w="457201" h="1457568">
                <a:moveTo>
                  <a:pt x="0" y="1443811"/>
                </a:moveTo>
                <a:lnTo>
                  <a:pt x="0" y="188751"/>
                </a:lnTo>
                <a:cubicBezTo>
                  <a:pt x="0" y="181153"/>
                  <a:pt x="6159" y="174994"/>
                  <a:pt x="13757" y="174994"/>
                </a:cubicBezTo>
                <a:lnTo>
                  <a:pt x="85802" y="174994"/>
                </a:lnTo>
                <a:lnTo>
                  <a:pt x="217261" y="0"/>
                </a:lnTo>
                <a:lnTo>
                  <a:pt x="348719" y="174994"/>
                </a:lnTo>
                <a:lnTo>
                  <a:pt x="443444" y="174994"/>
                </a:lnTo>
                <a:cubicBezTo>
                  <a:pt x="451042" y="174994"/>
                  <a:pt x="457201" y="181153"/>
                  <a:pt x="457201" y="188751"/>
                </a:cubicBezTo>
                <a:lnTo>
                  <a:pt x="457201" y="1443811"/>
                </a:lnTo>
                <a:cubicBezTo>
                  <a:pt x="457201" y="1451409"/>
                  <a:pt x="451042" y="1457568"/>
                  <a:pt x="443444" y="1457568"/>
                </a:cubicBezTo>
                <a:lnTo>
                  <a:pt x="13757" y="1457568"/>
                </a:lnTo>
                <a:cubicBezTo>
                  <a:pt x="6159" y="1457568"/>
                  <a:pt x="0" y="1451409"/>
                  <a:pt x="0" y="144381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DACCE89-6B37-6645-AAA1-873B7067DD68}"/>
              </a:ext>
            </a:extLst>
          </p:cNvPr>
          <p:cNvSpPr txBox="1"/>
          <p:nvPr/>
        </p:nvSpPr>
        <p:spPr>
          <a:xfrm>
            <a:off x="4413774" y="1365325"/>
            <a:ext cx="1241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Evaluate </a:t>
            </a:r>
          </a:p>
        </p:txBody>
      </p:sp>
      <p:sp>
        <p:nvSpPr>
          <p:cNvPr id="179" name="Isosceles Triangle 5">
            <a:extLst>
              <a:ext uri="{FF2B5EF4-FFF2-40B4-BE49-F238E27FC236}">
                <a16:creationId xmlns:a16="http://schemas.microsoft.com/office/drawing/2014/main" id="{FF13B53A-58E2-F94A-9EC8-F94F6A86A1C4}"/>
              </a:ext>
            </a:extLst>
          </p:cNvPr>
          <p:cNvSpPr/>
          <p:nvPr/>
        </p:nvSpPr>
        <p:spPr>
          <a:xfrm rot="5400000">
            <a:off x="6351822" y="830287"/>
            <a:ext cx="449023" cy="1408176"/>
          </a:xfrm>
          <a:custGeom>
            <a:avLst/>
            <a:gdLst/>
            <a:ahLst/>
            <a:cxnLst/>
            <a:rect l="l" t="t" r="r" b="b"/>
            <a:pathLst>
              <a:path w="457201" h="1457568">
                <a:moveTo>
                  <a:pt x="0" y="1443811"/>
                </a:moveTo>
                <a:lnTo>
                  <a:pt x="0" y="188751"/>
                </a:lnTo>
                <a:cubicBezTo>
                  <a:pt x="0" y="181153"/>
                  <a:pt x="6159" y="174994"/>
                  <a:pt x="13757" y="174994"/>
                </a:cubicBezTo>
                <a:lnTo>
                  <a:pt x="85802" y="174994"/>
                </a:lnTo>
                <a:lnTo>
                  <a:pt x="217261" y="0"/>
                </a:lnTo>
                <a:lnTo>
                  <a:pt x="348719" y="174994"/>
                </a:lnTo>
                <a:lnTo>
                  <a:pt x="443444" y="174994"/>
                </a:lnTo>
                <a:cubicBezTo>
                  <a:pt x="451042" y="174994"/>
                  <a:pt x="457201" y="181153"/>
                  <a:pt x="457201" y="188751"/>
                </a:cubicBezTo>
                <a:lnTo>
                  <a:pt x="457201" y="1443811"/>
                </a:lnTo>
                <a:cubicBezTo>
                  <a:pt x="457201" y="1451409"/>
                  <a:pt x="451042" y="1457568"/>
                  <a:pt x="443444" y="1457568"/>
                </a:cubicBezTo>
                <a:lnTo>
                  <a:pt x="13757" y="1457568"/>
                </a:lnTo>
                <a:cubicBezTo>
                  <a:pt x="6159" y="1457568"/>
                  <a:pt x="0" y="1451409"/>
                  <a:pt x="0" y="144381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9AE4E3E-E558-0949-B897-5BB90DC312EC}"/>
              </a:ext>
            </a:extLst>
          </p:cNvPr>
          <p:cNvSpPr txBox="1"/>
          <p:nvPr/>
        </p:nvSpPr>
        <p:spPr>
          <a:xfrm>
            <a:off x="5924628" y="1378973"/>
            <a:ext cx="112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Decide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833FF26-00F2-174E-B4D4-9B692D40DBF1}"/>
              </a:ext>
            </a:extLst>
          </p:cNvPr>
          <p:cNvGrpSpPr/>
          <p:nvPr/>
        </p:nvGrpSpPr>
        <p:grpSpPr>
          <a:xfrm>
            <a:off x="7369950" y="1309863"/>
            <a:ext cx="1408176" cy="457201"/>
            <a:chOff x="6083426" y="1309863"/>
            <a:chExt cx="1457568" cy="457201"/>
          </a:xfrm>
        </p:grpSpPr>
        <p:sp>
          <p:nvSpPr>
            <p:cNvPr id="177" name="Isosceles Triangle 5">
              <a:extLst>
                <a:ext uri="{FF2B5EF4-FFF2-40B4-BE49-F238E27FC236}">
                  <a16:creationId xmlns:a16="http://schemas.microsoft.com/office/drawing/2014/main" id="{D81DD9C3-C4C1-E646-8711-4F673EE31A77}"/>
                </a:ext>
              </a:extLst>
            </p:cNvPr>
            <p:cNvSpPr/>
            <p:nvPr/>
          </p:nvSpPr>
          <p:spPr>
            <a:xfrm rot="5400000">
              <a:off x="6583609" y="809680"/>
              <a:ext cx="457201" cy="1457568"/>
            </a:xfrm>
            <a:custGeom>
              <a:avLst/>
              <a:gdLst/>
              <a:ahLst/>
              <a:cxnLst/>
              <a:rect l="l" t="t" r="r" b="b"/>
              <a:pathLst>
                <a:path w="457201" h="1457568">
                  <a:moveTo>
                    <a:pt x="0" y="1443811"/>
                  </a:moveTo>
                  <a:lnTo>
                    <a:pt x="0" y="188751"/>
                  </a:lnTo>
                  <a:cubicBezTo>
                    <a:pt x="0" y="181153"/>
                    <a:pt x="6159" y="174994"/>
                    <a:pt x="13757" y="174994"/>
                  </a:cubicBezTo>
                  <a:lnTo>
                    <a:pt x="85802" y="174994"/>
                  </a:lnTo>
                  <a:lnTo>
                    <a:pt x="217261" y="0"/>
                  </a:lnTo>
                  <a:lnTo>
                    <a:pt x="348719" y="174994"/>
                  </a:lnTo>
                  <a:lnTo>
                    <a:pt x="443444" y="174994"/>
                  </a:lnTo>
                  <a:cubicBezTo>
                    <a:pt x="451042" y="174994"/>
                    <a:pt x="457201" y="181153"/>
                    <a:pt x="457201" y="188751"/>
                  </a:cubicBezTo>
                  <a:lnTo>
                    <a:pt x="457201" y="1443811"/>
                  </a:lnTo>
                  <a:cubicBezTo>
                    <a:pt x="457201" y="1451409"/>
                    <a:pt x="451042" y="1457568"/>
                    <a:pt x="443444" y="1457568"/>
                  </a:cubicBezTo>
                  <a:lnTo>
                    <a:pt x="13757" y="1457568"/>
                  </a:lnTo>
                  <a:cubicBezTo>
                    <a:pt x="6159" y="1457568"/>
                    <a:pt x="0" y="1451409"/>
                    <a:pt x="0" y="144381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5745A354-9CA0-C04C-9194-3B1CDA0F4619}"/>
                </a:ext>
              </a:extLst>
            </p:cNvPr>
            <p:cNvSpPr txBox="1"/>
            <p:nvPr/>
          </p:nvSpPr>
          <p:spPr>
            <a:xfrm>
              <a:off x="6250280" y="1397627"/>
              <a:ext cx="976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Consume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A29672C-69E2-4248-9C78-4BE86D9F7B91}"/>
              </a:ext>
            </a:extLst>
          </p:cNvPr>
          <p:cNvGrpSpPr/>
          <p:nvPr/>
        </p:nvGrpSpPr>
        <p:grpSpPr>
          <a:xfrm>
            <a:off x="8829401" y="1303031"/>
            <a:ext cx="1409129" cy="464033"/>
            <a:chOff x="7589151" y="1303031"/>
            <a:chExt cx="1457568" cy="464033"/>
          </a:xfrm>
        </p:grpSpPr>
        <p:sp>
          <p:nvSpPr>
            <p:cNvPr id="175" name="Isosceles Triangle 5">
              <a:extLst>
                <a:ext uri="{FF2B5EF4-FFF2-40B4-BE49-F238E27FC236}">
                  <a16:creationId xmlns:a16="http://schemas.microsoft.com/office/drawing/2014/main" id="{D71F680F-0FCC-CD45-B704-D6886976E904}"/>
                </a:ext>
              </a:extLst>
            </p:cNvPr>
            <p:cNvSpPr/>
            <p:nvPr/>
          </p:nvSpPr>
          <p:spPr>
            <a:xfrm rot="5400000">
              <a:off x="8089334" y="809680"/>
              <a:ext cx="457201" cy="1457568"/>
            </a:xfrm>
            <a:custGeom>
              <a:avLst/>
              <a:gdLst/>
              <a:ahLst/>
              <a:cxnLst/>
              <a:rect l="l" t="t" r="r" b="b"/>
              <a:pathLst>
                <a:path w="457201" h="1457568">
                  <a:moveTo>
                    <a:pt x="0" y="1443811"/>
                  </a:moveTo>
                  <a:lnTo>
                    <a:pt x="0" y="188751"/>
                  </a:lnTo>
                  <a:cubicBezTo>
                    <a:pt x="0" y="181153"/>
                    <a:pt x="6159" y="174994"/>
                    <a:pt x="13757" y="174994"/>
                  </a:cubicBezTo>
                  <a:lnTo>
                    <a:pt x="85802" y="174994"/>
                  </a:lnTo>
                  <a:lnTo>
                    <a:pt x="217261" y="0"/>
                  </a:lnTo>
                  <a:lnTo>
                    <a:pt x="348719" y="174994"/>
                  </a:lnTo>
                  <a:lnTo>
                    <a:pt x="443444" y="174994"/>
                  </a:lnTo>
                  <a:cubicBezTo>
                    <a:pt x="451042" y="174994"/>
                    <a:pt x="457201" y="181153"/>
                    <a:pt x="457201" y="188751"/>
                  </a:cubicBezTo>
                  <a:lnTo>
                    <a:pt x="457201" y="1443811"/>
                  </a:lnTo>
                  <a:cubicBezTo>
                    <a:pt x="457201" y="1451409"/>
                    <a:pt x="451042" y="1457568"/>
                    <a:pt x="443444" y="1457568"/>
                  </a:cubicBezTo>
                  <a:lnTo>
                    <a:pt x="13757" y="1457568"/>
                  </a:lnTo>
                  <a:cubicBezTo>
                    <a:pt x="6159" y="1457568"/>
                    <a:pt x="0" y="1451409"/>
                    <a:pt x="0" y="1443811"/>
                  </a:cubicBezTo>
                  <a:close/>
                </a:path>
              </a:pathLst>
            </a:custGeom>
            <a:gradFill>
              <a:gsLst>
                <a:gs pos="0">
                  <a:srgbClr val="339933"/>
                </a:gs>
                <a:gs pos="100000">
                  <a:srgbClr val="005000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C5C7F2E-A37B-B74C-95EC-55827857A570}"/>
                </a:ext>
              </a:extLst>
            </p:cNvPr>
            <p:cNvSpPr txBox="1"/>
            <p:nvPr/>
          </p:nvSpPr>
          <p:spPr>
            <a:xfrm>
              <a:off x="7733177" y="1303031"/>
              <a:ext cx="1033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Referral / Repurchase </a:t>
              </a:r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0FB701D2-C8F9-C047-A3AF-9C170350D72F}"/>
              </a:ext>
            </a:extLst>
          </p:cNvPr>
          <p:cNvSpPr txBox="1"/>
          <p:nvPr/>
        </p:nvSpPr>
        <p:spPr>
          <a:xfrm>
            <a:off x="4763133" y="713517"/>
            <a:ext cx="202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Lead to Sale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2CCAA55-049A-0648-A01F-C65249ED6DE3}"/>
              </a:ext>
            </a:extLst>
          </p:cNvPr>
          <p:cNvGrpSpPr/>
          <p:nvPr/>
        </p:nvGrpSpPr>
        <p:grpSpPr>
          <a:xfrm>
            <a:off x="1351578" y="2025752"/>
            <a:ext cx="8905572" cy="4688619"/>
            <a:chOff x="232192" y="2025752"/>
            <a:chExt cx="8905572" cy="4688619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A6370A1-9767-C148-902D-033E4D7C450E}"/>
                </a:ext>
              </a:extLst>
            </p:cNvPr>
            <p:cNvGrpSpPr/>
            <p:nvPr/>
          </p:nvGrpSpPr>
          <p:grpSpPr>
            <a:xfrm>
              <a:off x="1643866" y="4180373"/>
              <a:ext cx="7493898" cy="2533998"/>
              <a:chOff x="1643866" y="4180373"/>
              <a:chExt cx="7493898" cy="2533998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E041FA8-DEEB-F14E-B265-3DF70316A681}"/>
                  </a:ext>
                </a:extLst>
              </p:cNvPr>
              <p:cNvSpPr txBox="1"/>
              <p:nvPr/>
            </p:nvSpPr>
            <p:spPr>
              <a:xfrm>
                <a:off x="7674596" y="4180373"/>
                <a:ext cx="1463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ctr">
                  <a:buFont typeface="Arial" pitchFamily="34" charset="0"/>
                  <a:buChar char="•"/>
                </a:pPr>
                <a:r>
                  <a:rPr lang="en-US" sz="1200">
                    <a:solidFill>
                      <a:schemeClr val="bg1"/>
                    </a:solidFill>
                  </a:rPr>
                  <a:t>Improve Customer Life Time Value</a:t>
                </a:r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BF79A-6768-8D4E-94EA-24559A3CB161}"/>
                  </a:ext>
                </a:extLst>
              </p:cNvPr>
              <p:cNvGrpSpPr/>
              <p:nvPr/>
            </p:nvGrpSpPr>
            <p:grpSpPr>
              <a:xfrm>
                <a:off x="1643866" y="5388454"/>
                <a:ext cx="1370765" cy="1325917"/>
                <a:chOff x="6197831" y="5150324"/>
                <a:chExt cx="1370765" cy="1325917"/>
              </a:xfrm>
            </p:grpSpPr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D248EA0F-F4B6-924F-A6EB-B71D01D37F1E}"/>
                    </a:ext>
                  </a:extLst>
                </p:cNvPr>
                <p:cNvSpPr txBox="1"/>
                <p:nvPr/>
              </p:nvSpPr>
              <p:spPr>
                <a:xfrm>
                  <a:off x="6205263" y="5150324"/>
                  <a:ext cx="136333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Understanding own needs</a:t>
                  </a: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52EE2C20-9BC9-E74E-8FC2-38DF2150A144}"/>
                    </a:ext>
                  </a:extLst>
                </p:cNvPr>
                <p:cNvSpPr txBox="1"/>
                <p:nvPr/>
              </p:nvSpPr>
              <p:spPr>
                <a:xfrm>
                  <a:off x="6197831" y="5829910"/>
                  <a:ext cx="134698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What is the nature of the problem / need </a:t>
                  </a: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9F678A76-411F-894D-BB28-286D2B9D9B76}"/>
                  </a:ext>
                </a:extLst>
              </p:cNvPr>
              <p:cNvGrpSpPr/>
              <p:nvPr/>
            </p:nvGrpSpPr>
            <p:grpSpPr>
              <a:xfrm>
                <a:off x="3169099" y="4918707"/>
                <a:ext cx="1444467" cy="1178720"/>
                <a:chOff x="4724945" y="5123428"/>
                <a:chExt cx="1444467" cy="1178720"/>
              </a:xfrm>
            </p:grpSpPr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C724244E-6BF9-C249-98CA-5CF4E17FC921}"/>
                    </a:ext>
                  </a:extLst>
                </p:cNvPr>
                <p:cNvSpPr txBox="1"/>
                <p:nvPr/>
              </p:nvSpPr>
              <p:spPr>
                <a:xfrm>
                  <a:off x="4724945" y="5123428"/>
                  <a:ext cx="144446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Checking us out</a:t>
                  </a: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A842DBED-F553-6B4E-8360-27F240A9A362}"/>
                    </a:ext>
                  </a:extLst>
                </p:cNvPr>
                <p:cNvSpPr txBox="1"/>
                <p:nvPr/>
              </p:nvSpPr>
              <p:spPr>
                <a:xfrm>
                  <a:off x="4724945" y="5840483"/>
                  <a:ext cx="14444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Reason to treat us seriously </a:t>
                  </a:r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0DF2A76-9E0D-334A-ABD6-A66D0CEEB711}"/>
                  </a:ext>
                </a:extLst>
              </p:cNvPr>
              <p:cNvGrpSpPr/>
              <p:nvPr/>
            </p:nvGrpSpPr>
            <p:grpSpPr>
              <a:xfrm>
                <a:off x="4650082" y="4579731"/>
                <a:ext cx="1404574" cy="1223153"/>
                <a:chOff x="3148802" y="5194311"/>
                <a:chExt cx="1404574" cy="1223153"/>
              </a:xfrm>
            </p:grpSpPr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33454FE-362B-3241-86B8-8C138EF08EF2}"/>
                    </a:ext>
                  </a:extLst>
                </p:cNvPr>
                <p:cNvSpPr txBox="1"/>
                <p:nvPr/>
              </p:nvSpPr>
              <p:spPr>
                <a:xfrm>
                  <a:off x="3167706" y="6140465"/>
                  <a:ext cx="13856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References</a:t>
                  </a:r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3FA16AD9-7C53-CE4B-A40A-7781A276309E}"/>
                    </a:ext>
                  </a:extLst>
                </p:cNvPr>
                <p:cNvGrpSpPr/>
                <p:nvPr/>
              </p:nvGrpSpPr>
              <p:grpSpPr>
                <a:xfrm>
                  <a:off x="3148802" y="5194311"/>
                  <a:ext cx="1400536" cy="785942"/>
                  <a:chOff x="3148802" y="5194311"/>
                  <a:chExt cx="1400536" cy="785942"/>
                </a:xfrm>
              </p:grpSpPr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3F04A1C8-BDA2-6243-A5C7-2F79EC4E9622}"/>
                      </a:ext>
                    </a:extLst>
                  </p:cNvPr>
                  <p:cNvSpPr txBox="1"/>
                  <p:nvPr/>
                </p:nvSpPr>
                <p:spPr>
                  <a:xfrm>
                    <a:off x="3148802" y="5194311"/>
                    <a:ext cx="135463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71450" indent="-171450" algn="ctr">
                      <a:buFont typeface="Arial" pitchFamily="34" charset="0"/>
                      <a:buChar char="•"/>
                    </a:pPr>
                    <a:r>
                      <a:rPr lang="en-US" sz="1200">
                        <a:solidFill>
                          <a:schemeClr val="bg1"/>
                        </a:solidFill>
                      </a:rPr>
                      <a:t>Select us</a:t>
                    </a:r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80928FDB-3AE3-FF4A-994D-38FAF51798A8}"/>
                      </a:ext>
                    </a:extLst>
                  </p:cNvPr>
                  <p:cNvSpPr txBox="1"/>
                  <p:nvPr/>
                </p:nvSpPr>
                <p:spPr>
                  <a:xfrm>
                    <a:off x="3179586" y="5703254"/>
                    <a:ext cx="136975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71450" indent="-171450" algn="ctr">
                      <a:buFont typeface="Arial" pitchFamily="34" charset="0"/>
                      <a:buChar char="•"/>
                    </a:pPr>
                    <a:r>
                      <a:rPr lang="en-US" sz="1200">
                        <a:solidFill>
                          <a:schemeClr val="bg1"/>
                        </a:solidFill>
                      </a:rPr>
                      <a:t>Experience</a:t>
                    </a:r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2E3A57F3-9480-C346-B8E9-6B07EA1D04FB}"/>
                  </a:ext>
                </a:extLst>
              </p:cNvPr>
              <p:cNvGrpSpPr/>
              <p:nvPr/>
            </p:nvGrpSpPr>
            <p:grpSpPr>
              <a:xfrm>
                <a:off x="6196972" y="4371315"/>
                <a:ext cx="1423031" cy="837304"/>
                <a:chOff x="1652267" y="5572319"/>
                <a:chExt cx="1423031" cy="837304"/>
              </a:xfrm>
            </p:grpSpPr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205CAF3-1A41-8040-82B6-F458F0326707}"/>
                    </a:ext>
                  </a:extLst>
                </p:cNvPr>
                <p:cNvSpPr txBox="1"/>
                <p:nvPr/>
              </p:nvSpPr>
              <p:spPr>
                <a:xfrm>
                  <a:off x="1673372" y="5572319"/>
                  <a:ext cx="140192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Use the product / service </a:t>
                  </a: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DB57C7BB-265E-4A46-AF51-163A624716EE}"/>
                    </a:ext>
                  </a:extLst>
                </p:cNvPr>
                <p:cNvSpPr txBox="1"/>
                <p:nvPr/>
              </p:nvSpPr>
              <p:spPr>
                <a:xfrm>
                  <a:off x="1652267" y="6132624"/>
                  <a:ext cx="139532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itchFamily="34" charset="0"/>
                    <a:buChar char="•"/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Continue to use</a:t>
                  </a:r>
                </a:p>
              </p:txBody>
            </p:sp>
          </p:grp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ECDEC47B-D13C-8E42-B8B3-6546A041FE69}"/>
                </a:ext>
              </a:extLst>
            </p:cNvPr>
            <p:cNvGrpSpPr/>
            <p:nvPr/>
          </p:nvGrpSpPr>
          <p:grpSpPr>
            <a:xfrm>
              <a:off x="232192" y="2025752"/>
              <a:ext cx="1319516" cy="3317577"/>
              <a:chOff x="232192" y="2025752"/>
              <a:chExt cx="1319516" cy="3317577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229D95D-ACDE-BB45-B759-FFCE39DAFBEC}"/>
                  </a:ext>
                </a:extLst>
              </p:cNvPr>
              <p:cNvSpPr txBox="1"/>
              <p:nvPr/>
            </p:nvSpPr>
            <p:spPr>
              <a:xfrm>
                <a:off x="232192" y="2025752"/>
                <a:ext cx="12918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n-US" sz="1400" b="1">
                    <a:solidFill>
                      <a:schemeClr val="bg1"/>
                    </a:solidFill>
                  </a:rPr>
                  <a:t>Content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4F8415C-4691-734C-9B01-2681493DFBB2}"/>
                  </a:ext>
                </a:extLst>
              </p:cNvPr>
              <p:cNvSpPr txBox="1"/>
              <p:nvPr/>
            </p:nvSpPr>
            <p:spPr>
              <a:xfrm>
                <a:off x="232694" y="2778202"/>
                <a:ext cx="12157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n-US" sz="1400" b="1">
                    <a:solidFill>
                      <a:schemeClr val="bg1"/>
                    </a:solidFill>
                  </a:rPr>
                  <a:t>Advertising 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46B15E6-D3BA-624B-8BBD-23B886A39877}"/>
                  </a:ext>
                </a:extLst>
              </p:cNvPr>
              <p:cNvSpPr txBox="1"/>
              <p:nvPr/>
            </p:nvSpPr>
            <p:spPr>
              <a:xfrm>
                <a:off x="236997" y="3530652"/>
                <a:ext cx="12157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n-US" sz="1400" b="1">
                    <a:solidFill>
                      <a:schemeClr val="bg1"/>
                    </a:solidFill>
                  </a:rPr>
                  <a:t>Meeting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45CE817-87F0-1441-AFAD-AC9B4C5E29DD}"/>
                  </a:ext>
                </a:extLst>
              </p:cNvPr>
              <p:cNvSpPr txBox="1"/>
              <p:nvPr/>
            </p:nvSpPr>
            <p:spPr>
              <a:xfrm>
                <a:off x="236997" y="4283102"/>
                <a:ext cx="12157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n-US" sz="1400" b="1">
                    <a:solidFill>
                      <a:schemeClr val="bg1"/>
                    </a:solidFill>
                  </a:rPr>
                  <a:t>Referral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98F13F0-E458-3844-8615-6ACC32B6862F}"/>
                  </a:ext>
                </a:extLst>
              </p:cNvPr>
              <p:cNvSpPr txBox="1"/>
              <p:nvPr/>
            </p:nvSpPr>
            <p:spPr>
              <a:xfrm>
                <a:off x="241299" y="5035552"/>
                <a:ext cx="13104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n-US" sz="1400" b="1">
                    <a:solidFill>
                      <a:schemeClr val="bg1"/>
                    </a:solidFill>
                  </a:rPr>
                  <a:t>“Cold” call</a:t>
                </a:r>
              </a:p>
            </p:txBody>
          </p:sp>
        </p:grp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D6A94418-2EDD-324C-9B9A-2EC13CAADFCB}"/>
              </a:ext>
            </a:extLst>
          </p:cNvPr>
          <p:cNvSpPr txBox="1"/>
          <p:nvPr/>
        </p:nvSpPr>
        <p:spPr>
          <a:xfrm>
            <a:off x="5688516" y="6072427"/>
            <a:ext cx="1385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Reviews</a:t>
            </a:r>
          </a:p>
        </p:txBody>
      </p:sp>
      <p:sp>
        <p:nvSpPr>
          <p:cNvPr id="387" name="Right Arrow 386">
            <a:extLst>
              <a:ext uri="{FF2B5EF4-FFF2-40B4-BE49-F238E27FC236}">
                <a16:creationId xmlns:a16="http://schemas.microsoft.com/office/drawing/2014/main" id="{953AC7ED-3B4A-8742-8DD8-E424C35FFE39}"/>
              </a:ext>
            </a:extLst>
          </p:cNvPr>
          <p:cNvSpPr/>
          <p:nvPr/>
        </p:nvSpPr>
        <p:spPr>
          <a:xfrm>
            <a:off x="3366319" y="5640328"/>
            <a:ext cx="6731306" cy="605929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innerShdw blurRad="114300">
              <a:srgbClr val="FFC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0E245D97-D361-D144-A053-50B9A3DD8215}"/>
              </a:ext>
            </a:extLst>
          </p:cNvPr>
          <p:cNvSpPr txBox="1"/>
          <p:nvPr/>
        </p:nvSpPr>
        <p:spPr>
          <a:xfrm>
            <a:off x="3379798" y="5751581"/>
            <a:ext cx="67017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/>
              <a:t>Increase Engagement not just Traffic 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5F6712F9-0A0E-7E4A-98C5-51E9F05C6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9" y="94596"/>
            <a:ext cx="9735317" cy="7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/>
      <p:bldP spid="387" grpId="0" animBg="1"/>
      <p:bldP spid="38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120E1-5F30-2C4D-807F-A8D23699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använda</a:t>
            </a:r>
            <a:r>
              <a:rPr lang="en-US"/>
              <a:t> </a:t>
            </a:r>
            <a:r>
              <a:rPr lang="en-US" err="1"/>
              <a:t>digitala</a:t>
            </a:r>
            <a:r>
              <a:rPr lang="en-US"/>
              <a:t> </a:t>
            </a:r>
            <a:r>
              <a:rPr lang="en-US" err="1"/>
              <a:t>verktyg</a:t>
            </a:r>
            <a:endParaRPr lang="en-IE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42520FD-B1D5-F548-8916-0942BBAA9EE0}"/>
              </a:ext>
            </a:extLst>
          </p:cNvPr>
          <p:cNvSpPr/>
          <p:nvPr/>
        </p:nvSpPr>
        <p:spPr>
          <a:xfrm>
            <a:off x="3576101" y="1893767"/>
            <a:ext cx="439767" cy="3543401"/>
          </a:xfrm>
          <a:custGeom>
            <a:avLst/>
            <a:gdLst>
              <a:gd name="connsiteX0" fmla="*/ 504709 w 500251"/>
              <a:gd name="connsiteY0" fmla="*/ 3427727 h 6848904"/>
              <a:gd name="connsiteX1" fmla="*/ 260313 w 500251"/>
              <a:gd name="connsiteY1" fmla="*/ 6853817 h 6848904"/>
              <a:gd name="connsiteX2" fmla="*/ 255129 w 500251"/>
              <a:gd name="connsiteY2" fmla="*/ 6855363 h 6848904"/>
              <a:gd name="connsiteX3" fmla="*/ 252400 w 500251"/>
              <a:gd name="connsiteY3" fmla="*/ 6855545 h 6848904"/>
              <a:gd name="connsiteX4" fmla="*/ 0 w 500251"/>
              <a:gd name="connsiteY4" fmla="*/ 3427727 h 6848904"/>
              <a:gd name="connsiteX5" fmla="*/ 252400 w 500251"/>
              <a:gd name="connsiteY5" fmla="*/ 0 h 6848904"/>
              <a:gd name="connsiteX6" fmla="*/ 254674 w 500251"/>
              <a:gd name="connsiteY6" fmla="*/ 182 h 6848904"/>
              <a:gd name="connsiteX7" fmla="*/ 260859 w 500251"/>
              <a:gd name="connsiteY7" fmla="*/ 1910 h 6848904"/>
              <a:gd name="connsiteX8" fmla="*/ 504709 w 500251"/>
              <a:gd name="connsiteY8" fmla="*/ 3427727 h 684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251" h="6848904">
                <a:moveTo>
                  <a:pt x="504709" y="3427727"/>
                </a:moveTo>
                <a:cubicBezTo>
                  <a:pt x="504709" y="5284935"/>
                  <a:pt x="396018" y="6797151"/>
                  <a:pt x="260313" y="6853817"/>
                </a:cubicBezTo>
                <a:lnTo>
                  <a:pt x="255129" y="6855363"/>
                </a:lnTo>
                <a:cubicBezTo>
                  <a:pt x="254219" y="6855454"/>
                  <a:pt x="253309" y="6855545"/>
                  <a:pt x="252400" y="6855545"/>
                </a:cubicBezTo>
                <a:cubicBezTo>
                  <a:pt x="112966" y="6855545"/>
                  <a:pt x="0" y="5320862"/>
                  <a:pt x="0" y="3427727"/>
                </a:cubicBezTo>
                <a:cubicBezTo>
                  <a:pt x="0" y="1534682"/>
                  <a:pt x="112966" y="0"/>
                  <a:pt x="252400" y="0"/>
                </a:cubicBezTo>
                <a:cubicBezTo>
                  <a:pt x="253128" y="0"/>
                  <a:pt x="253946" y="0"/>
                  <a:pt x="254674" y="182"/>
                </a:cubicBezTo>
                <a:lnTo>
                  <a:pt x="260859" y="1910"/>
                </a:lnTo>
                <a:cubicBezTo>
                  <a:pt x="396291" y="62486"/>
                  <a:pt x="504709" y="1573156"/>
                  <a:pt x="504709" y="3427727"/>
                </a:cubicBezTo>
                <a:close/>
              </a:path>
            </a:pathLst>
          </a:custGeom>
          <a:solidFill>
            <a:srgbClr val="C1E6FB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5" name="Freeform: Shape 63">
            <a:extLst>
              <a:ext uri="{FF2B5EF4-FFF2-40B4-BE49-F238E27FC236}">
                <a16:creationId xmlns:a16="http://schemas.microsoft.com/office/drawing/2014/main" id="{4CDB63F3-64BC-A74C-AE00-F13A929F53B0}"/>
              </a:ext>
            </a:extLst>
          </p:cNvPr>
          <p:cNvSpPr/>
          <p:nvPr/>
        </p:nvSpPr>
        <p:spPr>
          <a:xfrm>
            <a:off x="8269056" y="2634205"/>
            <a:ext cx="359810" cy="2070512"/>
          </a:xfrm>
          <a:custGeom>
            <a:avLst/>
            <a:gdLst>
              <a:gd name="connsiteX0" fmla="*/ 413481 w 409297"/>
              <a:gd name="connsiteY0" fmla="*/ 2002282 h 4002015"/>
              <a:gd name="connsiteX1" fmla="*/ 206741 w 409297"/>
              <a:gd name="connsiteY1" fmla="*/ 4004563 h 4002015"/>
              <a:gd name="connsiteX2" fmla="*/ 0 w 409297"/>
              <a:gd name="connsiteY2" fmla="*/ 2002282 h 4002015"/>
              <a:gd name="connsiteX3" fmla="*/ 206741 w 409297"/>
              <a:gd name="connsiteY3" fmla="*/ 0 h 4002015"/>
              <a:gd name="connsiteX4" fmla="*/ 413481 w 409297"/>
              <a:gd name="connsiteY4" fmla="*/ 2002282 h 400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297" h="4002015">
                <a:moveTo>
                  <a:pt x="413481" y="2002282"/>
                </a:moveTo>
                <a:cubicBezTo>
                  <a:pt x="413481" y="3108111"/>
                  <a:pt x="320920" y="4004563"/>
                  <a:pt x="206741" y="4004563"/>
                </a:cubicBezTo>
                <a:cubicBezTo>
                  <a:pt x="92561" y="4004563"/>
                  <a:pt x="0" y="3108111"/>
                  <a:pt x="0" y="2002282"/>
                </a:cubicBezTo>
                <a:cubicBezTo>
                  <a:pt x="0" y="896452"/>
                  <a:pt x="92561" y="0"/>
                  <a:pt x="206741" y="0"/>
                </a:cubicBezTo>
                <a:cubicBezTo>
                  <a:pt x="320920" y="0"/>
                  <a:pt x="413481" y="896452"/>
                  <a:pt x="413481" y="2002282"/>
                </a:cubicBezTo>
                <a:close/>
              </a:path>
            </a:pathLst>
          </a:custGeom>
          <a:solidFill>
            <a:srgbClr val="C0F2E8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6" name="Freeform: Shape 66">
            <a:extLst>
              <a:ext uri="{FF2B5EF4-FFF2-40B4-BE49-F238E27FC236}">
                <a16:creationId xmlns:a16="http://schemas.microsoft.com/office/drawing/2014/main" id="{C65CBAA9-FECC-AD4A-90F4-5E34D96D9A5B}"/>
              </a:ext>
            </a:extLst>
          </p:cNvPr>
          <p:cNvSpPr/>
          <p:nvPr/>
        </p:nvSpPr>
        <p:spPr>
          <a:xfrm>
            <a:off x="5965156" y="2263165"/>
            <a:ext cx="423776" cy="2804604"/>
          </a:xfrm>
          <a:custGeom>
            <a:avLst/>
            <a:gdLst>
              <a:gd name="connsiteX0" fmla="*/ 483153 w 482061"/>
              <a:gd name="connsiteY0" fmla="*/ 2710911 h 5420912"/>
              <a:gd name="connsiteX1" fmla="*/ 241576 w 482061"/>
              <a:gd name="connsiteY1" fmla="*/ 5421822 h 5420912"/>
              <a:gd name="connsiteX2" fmla="*/ 0 w 482061"/>
              <a:gd name="connsiteY2" fmla="*/ 2710911 h 5420912"/>
              <a:gd name="connsiteX3" fmla="*/ 241576 w 482061"/>
              <a:gd name="connsiteY3" fmla="*/ 0 h 5420912"/>
              <a:gd name="connsiteX4" fmla="*/ 483153 w 482061"/>
              <a:gd name="connsiteY4" fmla="*/ 2710911 h 542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061" h="5420912">
                <a:moveTo>
                  <a:pt x="483153" y="2710911"/>
                </a:moveTo>
                <a:cubicBezTo>
                  <a:pt x="483153" y="4208106"/>
                  <a:pt x="374995" y="5421822"/>
                  <a:pt x="241576" y="5421822"/>
                </a:cubicBezTo>
                <a:cubicBezTo>
                  <a:pt x="108158" y="5421822"/>
                  <a:pt x="0" y="4208106"/>
                  <a:pt x="0" y="2710911"/>
                </a:cubicBezTo>
                <a:cubicBezTo>
                  <a:pt x="0" y="1213717"/>
                  <a:pt x="108158" y="0"/>
                  <a:pt x="241576" y="0"/>
                </a:cubicBezTo>
                <a:cubicBezTo>
                  <a:pt x="374995" y="0"/>
                  <a:pt x="483153" y="1213717"/>
                  <a:pt x="483153" y="2710911"/>
                </a:cubicBezTo>
                <a:close/>
              </a:path>
            </a:pathLst>
          </a:custGeom>
          <a:solidFill>
            <a:srgbClr val="B9ECF5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C5FCB7D1-135F-D142-BF98-2079258A1D51}"/>
              </a:ext>
            </a:extLst>
          </p:cNvPr>
          <p:cNvSpPr/>
          <p:nvPr/>
        </p:nvSpPr>
        <p:spPr>
          <a:xfrm>
            <a:off x="3508885" y="5439707"/>
            <a:ext cx="7995" cy="4705"/>
          </a:xfrm>
          <a:custGeom>
            <a:avLst/>
            <a:gdLst>
              <a:gd name="connsiteX0" fmla="*/ 0 w 0"/>
              <a:gd name="connsiteY0" fmla="*/ 1546 h 0"/>
              <a:gd name="connsiteX1" fmla="*/ 5184 w 0"/>
              <a:gd name="connsiteY1" fmla="*/ 0 h 0"/>
              <a:gd name="connsiteX2" fmla="*/ 0 w 0"/>
              <a:gd name="connsiteY2" fmla="*/ 1546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1546"/>
                </a:moveTo>
                <a:lnTo>
                  <a:pt x="5184" y="0"/>
                </a:lnTo>
                <a:cubicBezTo>
                  <a:pt x="3456" y="818"/>
                  <a:pt x="1728" y="1273"/>
                  <a:pt x="0" y="1546"/>
                </a:cubicBezTo>
                <a:close/>
              </a:path>
            </a:pathLst>
          </a:custGeom>
          <a:solidFill>
            <a:srgbClr val="FF70CB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CDCB6-ED64-D847-83B1-F3479DFC92E2}"/>
              </a:ext>
            </a:extLst>
          </p:cNvPr>
          <p:cNvSpPr/>
          <p:nvPr/>
        </p:nvSpPr>
        <p:spPr>
          <a:xfrm>
            <a:off x="3506486" y="5440508"/>
            <a:ext cx="7995" cy="4705"/>
          </a:xfrm>
          <a:custGeom>
            <a:avLst/>
            <a:gdLst>
              <a:gd name="connsiteX0" fmla="*/ 0 w 0"/>
              <a:gd name="connsiteY0" fmla="*/ 182 h 0"/>
              <a:gd name="connsiteX1" fmla="*/ 2729 w 0"/>
              <a:gd name="connsiteY1" fmla="*/ 0 h 0"/>
              <a:gd name="connsiteX2" fmla="*/ 0 w 0"/>
              <a:gd name="connsiteY2" fmla="*/ 728 h 0"/>
              <a:gd name="connsiteX3" fmla="*/ 0 w 0"/>
              <a:gd name="connsiteY3" fmla="*/ 182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>
                <a:moveTo>
                  <a:pt x="0" y="182"/>
                </a:moveTo>
                <a:cubicBezTo>
                  <a:pt x="910" y="182"/>
                  <a:pt x="1819" y="91"/>
                  <a:pt x="2729" y="0"/>
                </a:cubicBezTo>
                <a:lnTo>
                  <a:pt x="0" y="728"/>
                </a:lnTo>
                <a:lnTo>
                  <a:pt x="0" y="182"/>
                </a:lnTo>
                <a:close/>
              </a:path>
            </a:pathLst>
          </a:custGeom>
          <a:solidFill>
            <a:srgbClr val="CF2349"/>
          </a:solidFill>
          <a:ln w="9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9" name="Arrow: Pentagon 24">
            <a:extLst>
              <a:ext uri="{FF2B5EF4-FFF2-40B4-BE49-F238E27FC236}">
                <a16:creationId xmlns:a16="http://schemas.microsoft.com/office/drawing/2014/main" id="{1ADBDBE3-2CD3-174B-991F-E7299A9D7736}"/>
              </a:ext>
            </a:extLst>
          </p:cNvPr>
          <p:cNvSpPr/>
          <p:nvPr/>
        </p:nvSpPr>
        <p:spPr>
          <a:xfrm>
            <a:off x="533794" y="3928667"/>
            <a:ext cx="3041890" cy="1610305"/>
          </a:xfrm>
          <a:prstGeom prst="homePlate">
            <a:avLst/>
          </a:prstGeom>
          <a:gradFill>
            <a:gsLst>
              <a:gs pos="100000">
                <a:srgbClr val="9AD6F8"/>
              </a:gs>
              <a:gs pos="0">
                <a:srgbClr val="9AD6F8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kern="0">
              <a:solidFill>
                <a:prstClr val="white"/>
              </a:solidFill>
              <a:latin typeface="Open San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87E541-C03F-C548-8568-6EC08ECAD9A7}"/>
              </a:ext>
            </a:extLst>
          </p:cNvPr>
          <p:cNvGrpSpPr/>
          <p:nvPr/>
        </p:nvGrpSpPr>
        <p:grpSpPr>
          <a:xfrm>
            <a:off x="985798" y="4083116"/>
            <a:ext cx="2092240" cy="1259147"/>
            <a:chOff x="1625172" y="3771194"/>
            <a:chExt cx="2263804" cy="13623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DEBF08-9F60-7346-B68C-A0A3BEB5C5DE}"/>
                </a:ext>
              </a:extLst>
            </p:cNvPr>
            <p:cNvSpPr txBox="1"/>
            <p:nvPr/>
          </p:nvSpPr>
          <p:spPr>
            <a:xfrm>
              <a:off x="1667662" y="3771194"/>
              <a:ext cx="2178816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Inlägg</a:t>
              </a:r>
              <a:r>
                <a:rPr lang="en-US" sz="1600">
                  <a:latin typeface="Century Gothic" panose="020B0502020202020204" pitchFamily="34" charset="0"/>
                </a:rPr>
                <a:t> </a:t>
              </a:r>
              <a:r>
                <a:rPr lang="en-US" sz="1600" err="1">
                  <a:latin typeface="Century Gothic" panose="020B0502020202020204" pitchFamily="34" charset="0"/>
                </a:rPr>
                <a:t>på</a:t>
              </a:r>
              <a:r>
                <a:rPr lang="en-US" sz="1600">
                  <a:latin typeface="Century Gothic" panose="020B0502020202020204" pitchFamily="34" charset="0"/>
                </a:rPr>
                <a:t> LinkedIn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FC55B9-DBF8-924B-80E0-F8CC30009D47}"/>
                </a:ext>
              </a:extLst>
            </p:cNvPr>
            <p:cNvSpPr txBox="1"/>
            <p:nvPr/>
          </p:nvSpPr>
          <p:spPr>
            <a:xfrm>
              <a:off x="1625172" y="4269235"/>
              <a:ext cx="2263804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Förse</a:t>
              </a:r>
              <a:r>
                <a:rPr lang="en-US" sz="1600">
                  <a:latin typeface="Century Gothic" panose="020B0502020202020204" pitchFamily="34" charset="0"/>
                </a:rPr>
                <a:t> med material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7D82BF-6565-A540-8647-3CEEC9FF1C35}"/>
                </a:ext>
              </a:extLst>
            </p:cNvPr>
            <p:cNvSpPr txBox="1"/>
            <p:nvPr/>
          </p:nvSpPr>
          <p:spPr>
            <a:xfrm>
              <a:off x="2103004" y="4767275"/>
              <a:ext cx="1308122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Century Gothic" panose="020B0502020202020204" pitchFamily="34" charset="0"/>
                </a:rPr>
                <a:t>Email-</a:t>
              </a:r>
              <a:r>
                <a:rPr lang="en-US" sz="1600" err="1">
                  <a:latin typeface="Century Gothic" panose="020B0502020202020204" pitchFamily="34" charset="0"/>
                </a:rPr>
                <a:t>listor</a:t>
              </a:r>
              <a:endParaRPr lang="en-US" sz="1600">
                <a:latin typeface="Century Gothic" panose="020B0502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503FBA-B844-E74A-8118-B5B71BB91C14}"/>
                </a:ext>
              </a:extLst>
            </p:cNvPr>
            <p:cNvCxnSpPr>
              <a:cxnSpLocks/>
            </p:cNvCxnSpPr>
            <p:nvPr/>
          </p:nvCxnSpPr>
          <p:spPr>
            <a:xfrm>
              <a:off x="2757063" y="4098276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8E479F6-E27B-6040-955B-255B11B3545D}"/>
                </a:ext>
              </a:extLst>
            </p:cNvPr>
            <p:cNvCxnSpPr>
              <a:cxnSpLocks/>
            </p:cNvCxnSpPr>
            <p:nvPr/>
          </p:nvCxnSpPr>
          <p:spPr>
            <a:xfrm>
              <a:off x="2757063" y="4596315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rrow: Pentagon 21">
            <a:extLst>
              <a:ext uri="{FF2B5EF4-FFF2-40B4-BE49-F238E27FC236}">
                <a16:creationId xmlns:a16="http://schemas.microsoft.com/office/drawing/2014/main" id="{8FFDE2EE-1A59-544D-B48D-772E785AA48C}"/>
              </a:ext>
            </a:extLst>
          </p:cNvPr>
          <p:cNvSpPr/>
          <p:nvPr/>
        </p:nvSpPr>
        <p:spPr>
          <a:xfrm>
            <a:off x="814133" y="1864464"/>
            <a:ext cx="2749424" cy="1610305"/>
          </a:xfrm>
          <a:prstGeom prst="homePlate">
            <a:avLst/>
          </a:prstGeom>
          <a:gradFill>
            <a:gsLst>
              <a:gs pos="100000">
                <a:srgbClr val="9AD6F8"/>
              </a:gs>
              <a:gs pos="0">
                <a:srgbClr val="9AD6F8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kern="0">
              <a:solidFill>
                <a:prstClr val="white"/>
              </a:solidFill>
              <a:latin typeface="Open San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140630-8F5D-134C-B975-3D7DB5EA497C}"/>
              </a:ext>
            </a:extLst>
          </p:cNvPr>
          <p:cNvGrpSpPr/>
          <p:nvPr/>
        </p:nvGrpSpPr>
        <p:grpSpPr>
          <a:xfrm>
            <a:off x="941492" y="2067583"/>
            <a:ext cx="2117888" cy="1280413"/>
            <a:chOff x="1709667" y="1858240"/>
            <a:chExt cx="2291556" cy="138540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9A88C3-F529-414B-8BAD-804DD9B614EA}"/>
                </a:ext>
              </a:extLst>
            </p:cNvPr>
            <p:cNvSpPr txBox="1"/>
            <p:nvPr/>
          </p:nvSpPr>
          <p:spPr>
            <a:xfrm>
              <a:off x="1709667" y="1858240"/>
              <a:ext cx="2291556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Century Gothic" panose="020B0502020202020204" pitchFamily="34" charset="0"/>
                </a:rPr>
                <a:t>Promo to prospects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463DA7-462C-AF48-9861-0180CABA214E}"/>
                </a:ext>
              </a:extLst>
            </p:cNvPr>
            <p:cNvSpPr txBox="1"/>
            <p:nvPr/>
          </p:nvSpPr>
          <p:spPr>
            <a:xfrm>
              <a:off x="2358352" y="2402297"/>
              <a:ext cx="994186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Reklam</a:t>
              </a:r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20" name="Freeform: Shape 5">
              <a:extLst>
                <a:ext uri="{FF2B5EF4-FFF2-40B4-BE49-F238E27FC236}">
                  <a16:creationId xmlns:a16="http://schemas.microsoft.com/office/drawing/2014/main" id="{3F2FCB32-87F7-BB49-ABDE-109FE4042422}"/>
                </a:ext>
              </a:extLst>
            </p:cNvPr>
            <p:cNvSpPr/>
            <p:nvPr/>
          </p:nvSpPr>
          <p:spPr>
            <a:xfrm>
              <a:off x="3444670" y="2836114"/>
              <a:ext cx="8651" cy="5091"/>
            </a:xfrm>
            <a:custGeom>
              <a:avLst/>
              <a:gdLst>
                <a:gd name="connsiteX0" fmla="*/ 6185 w 0"/>
                <a:gd name="connsiteY0" fmla="*/ 1728 h 0"/>
                <a:gd name="connsiteX1" fmla="*/ 0 w 0"/>
                <a:gd name="connsiteY1" fmla="*/ 0 h 0"/>
                <a:gd name="connsiteX2" fmla="*/ 6185 w 0"/>
                <a:gd name="connsiteY2" fmla="*/ 172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6185" y="1728"/>
                  </a:moveTo>
                  <a:lnTo>
                    <a:pt x="0" y="0"/>
                  </a:lnTo>
                  <a:cubicBezTo>
                    <a:pt x="2092" y="182"/>
                    <a:pt x="4093" y="819"/>
                    <a:pt x="6185" y="1728"/>
                  </a:cubicBezTo>
                  <a:close/>
                </a:path>
              </a:pathLst>
            </a:custGeom>
            <a:solidFill>
              <a:srgbClr val="FF70CB"/>
            </a:solidFill>
            <a:ln w="9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21" name="Freeform: Shape 6">
              <a:extLst>
                <a:ext uri="{FF2B5EF4-FFF2-40B4-BE49-F238E27FC236}">
                  <a16:creationId xmlns:a16="http://schemas.microsoft.com/office/drawing/2014/main" id="{1D59283A-738D-C64F-98E3-544B292BCB3B}"/>
                </a:ext>
              </a:extLst>
            </p:cNvPr>
            <p:cNvSpPr/>
            <p:nvPr/>
          </p:nvSpPr>
          <p:spPr>
            <a:xfrm>
              <a:off x="3442507" y="2835757"/>
              <a:ext cx="8651" cy="5091"/>
            </a:xfrm>
            <a:custGeom>
              <a:avLst/>
              <a:gdLst>
                <a:gd name="connsiteX0" fmla="*/ 2274 w 0"/>
                <a:gd name="connsiteY0" fmla="*/ 637 h 0"/>
                <a:gd name="connsiteX1" fmla="*/ 0 w 0"/>
                <a:gd name="connsiteY1" fmla="*/ 455 h 0"/>
                <a:gd name="connsiteX2" fmla="*/ 0 w 0"/>
                <a:gd name="connsiteY2" fmla="*/ 0 h 0"/>
                <a:gd name="connsiteX3" fmla="*/ 2274 w 0"/>
                <a:gd name="connsiteY3" fmla="*/ 63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274" y="637"/>
                  </a:moveTo>
                  <a:cubicBezTo>
                    <a:pt x="1546" y="455"/>
                    <a:pt x="728" y="455"/>
                    <a:pt x="0" y="455"/>
                  </a:cubicBezTo>
                  <a:lnTo>
                    <a:pt x="0" y="0"/>
                  </a:lnTo>
                  <a:lnTo>
                    <a:pt x="2274" y="637"/>
                  </a:lnTo>
                  <a:close/>
                </a:path>
              </a:pathLst>
            </a:custGeom>
            <a:solidFill>
              <a:srgbClr val="CF2349"/>
            </a:solidFill>
            <a:ln w="9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7FF9A3-BFA5-464D-A7E5-BA3FBDE7FB94}"/>
                </a:ext>
              </a:extLst>
            </p:cNvPr>
            <p:cNvSpPr txBox="1"/>
            <p:nvPr/>
          </p:nvSpPr>
          <p:spPr>
            <a:xfrm>
              <a:off x="1766034" y="2877330"/>
              <a:ext cx="2178817" cy="366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err="1">
                  <a:latin typeface="Century Gothic" panose="020B0502020202020204" pitchFamily="34" charset="0"/>
                </a:rPr>
                <a:t>Inlägg</a:t>
              </a:r>
              <a:r>
                <a:rPr lang="en-US" sz="1600">
                  <a:latin typeface="Century Gothic" panose="020B0502020202020204" pitchFamily="34" charset="0"/>
                </a:rPr>
                <a:t> </a:t>
              </a:r>
              <a:r>
                <a:rPr lang="en-US" sz="1600" err="1">
                  <a:latin typeface="Century Gothic" panose="020B0502020202020204" pitchFamily="34" charset="0"/>
                </a:rPr>
                <a:t>på</a:t>
              </a:r>
              <a:r>
                <a:rPr lang="en-US" sz="1600">
                  <a:latin typeface="Century Gothic" panose="020B0502020202020204" pitchFamily="34" charset="0"/>
                </a:rPr>
                <a:t> LinkedIn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AD16204-ACD6-F942-924F-D7D1BA28138E}"/>
                </a:ext>
              </a:extLst>
            </p:cNvPr>
            <p:cNvCxnSpPr>
              <a:cxnSpLocks/>
            </p:cNvCxnSpPr>
            <p:nvPr/>
          </p:nvCxnSpPr>
          <p:spPr>
            <a:xfrm>
              <a:off x="2855439" y="2223623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94A578-569D-B144-9239-E83996FBB63F}"/>
                </a:ext>
              </a:extLst>
            </p:cNvPr>
            <p:cNvCxnSpPr>
              <a:cxnSpLocks/>
            </p:cNvCxnSpPr>
            <p:nvPr/>
          </p:nvCxnSpPr>
          <p:spPr>
            <a:xfrm>
              <a:off x="2855439" y="2721664"/>
              <a:ext cx="0" cy="121053"/>
            </a:xfrm>
            <a:prstGeom prst="straightConnector1">
              <a:avLst/>
            </a:prstGeom>
            <a:ln w="25400" cap="rnd">
              <a:solidFill>
                <a:srgbClr val="22A7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7D716C0-DE45-3047-9DEC-65CE452FEDB7}"/>
              </a:ext>
            </a:extLst>
          </p:cNvPr>
          <p:cNvSpPr txBox="1"/>
          <p:nvPr/>
        </p:nvSpPr>
        <p:spPr>
          <a:xfrm rot="16200000">
            <a:off x="-392156" y="2478205"/>
            <a:ext cx="199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 Gothic" panose="020B0502020202020204" pitchFamily="34" charset="0"/>
              </a:rPr>
              <a:t>NYA KUNDER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9BB228-F404-7742-A764-C80762B0BF43}"/>
              </a:ext>
            </a:extLst>
          </p:cNvPr>
          <p:cNvSpPr txBox="1"/>
          <p:nvPr/>
        </p:nvSpPr>
        <p:spPr>
          <a:xfrm rot="16200000">
            <a:off x="-486624" y="4501570"/>
            <a:ext cx="218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entury Gothic" panose="020B0502020202020204" pitchFamily="34" charset="0"/>
              </a:rPr>
              <a:t>NUVARANDE KUNDER</a:t>
            </a:r>
          </a:p>
        </p:txBody>
      </p:sp>
      <p:sp>
        <p:nvSpPr>
          <p:cNvPr id="27" name="Arrow: Right 60">
            <a:extLst>
              <a:ext uri="{FF2B5EF4-FFF2-40B4-BE49-F238E27FC236}">
                <a16:creationId xmlns:a16="http://schemas.microsoft.com/office/drawing/2014/main" id="{BD6F98A4-F880-AA4D-95EE-1E80296A57D2}"/>
              </a:ext>
            </a:extLst>
          </p:cNvPr>
          <p:cNvSpPr/>
          <p:nvPr/>
        </p:nvSpPr>
        <p:spPr>
          <a:xfrm>
            <a:off x="3890429" y="3047806"/>
            <a:ext cx="8017832" cy="1236985"/>
          </a:xfrm>
          <a:prstGeom prst="rightArrow">
            <a:avLst>
              <a:gd name="adj1" fmla="val 50000"/>
              <a:gd name="adj2" fmla="val 52306"/>
            </a:avLst>
          </a:prstGeom>
          <a:gradFill>
            <a:gsLst>
              <a:gs pos="100000">
                <a:srgbClr val="9AD6F8"/>
              </a:gs>
              <a:gs pos="0">
                <a:srgbClr val="9AD6F8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/>
            <a:r>
              <a:rPr lang="en-US" sz="1600" b="1" kern="0">
                <a:solidFill>
                  <a:prstClr val="white"/>
                </a:solidFill>
                <a:latin typeface="Open Sans"/>
              </a:rPr>
              <a:t>     KUNDER</a:t>
            </a:r>
          </a:p>
        </p:txBody>
      </p:sp>
      <p:sp>
        <p:nvSpPr>
          <p:cNvPr id="28" name="Freeform: Shape 68">
            <a:extLst>
              <a:ext uri="{FF2B5EF4-FFF2-40B4-BE49-F238E27FC236}">
                <a16:creationId xmlns:a16="http://schemas.microsoft.com/office/drawing/2014/main" id="{8273593F-CBE2-D443-9434-EDD5D302DA93}"/>
              </a:ext>
            </a:extLst>
          </p:cNvPr>
          <p:cNvSpPr/>
          <p:nvPr/>
        </p:nvSpPr>
        <p:spPr>
          <a:xfrm>
            <a:off x="8450719" y="2631103"/>
            <a:ext cx="1755958" cy="2072160"/>
          </a:xfrm>
          <a:custGeom>
            <a:avLst/>
            <a:gdLst>
              <a:gd name="connsiteX0" fmla="*/ 70 w 1386333"/>
              <a:gd name="connsiteY0" fmla="*/ 0 h 1845006"/>
              <a:gd name="connsiteX1" fmla="*/ 1198456 w 1386333"/>
              <a:gd name="connsiteY1" fmla="*/ 199773 h 1845006"/>
              <a:gd name="connsiteX2" fmla="*/ 1386333 w 1386333"/>
              <a:gd name="connsiteY2" fmla="*/ 922398 h 1845006"/>
              <a:gd name="connsiteX3" fmla="*/ 1198599 w 1386333"/>
              <a:gd name="connsiteY3" fmla="*/ 1647496 h 1845006"/>
              <a:gd name="connsiteX4" fmla="*/ 0 w 1386333"/>
              <a:gd name="connsiteY4" fmla="*/ 1845006 h 1845006"/>
              <a:gd name="connsiteX5" fmla="*/ 0 w 1386333"/>
              <a:gd name="connsiteY5" fmla="*/ 1844736 h 1845006"/>
              <a:gd name="connsiteX6" fmla="*/ 72 w 1386333"/>
              <a:gd name="connsiteY6" fmla="*/ 1844756 h 1845006"/>
              <a:gd name="connsiteX7" fmla="*/ 161893 w 1386333"/>
              <a:gd name="connsiteY7" fmla="*/ 922400 h 1845006"/>
              <a:gd name="connsiteX8" fmla="*/ 72 w 1386333"/>
              <a:gd name="connsiteY8" fmla="*/ 43 h 1845006"/>
              <a:gd name="connsiteX9" fmla="*/ 70 w 1386333"/>
              <a:gd name="connsiteY9" fmla="*/ 44 h 1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6333" h="1845006">
                <a:moveTo>
                  <a:pt x="70" y="0"/>
                </a:moveTo>
                <a:lnTo>
                  <a:pt x="1198456" y="199773"/>
                </a:lnTo>
                <a:cubicBezTo>
                  <a:pt x="1302183" y="199773"/>
                  <a:pt x="1386333" y="542797"/>
                  <a:pt x="1386333" y="922398"/>
                </a:cubicBezTo>
                <a:cubicBezTo>
                  <a:pt x="1386333" y="1302000"/>
                  <a:pt x="1302255" y="1647496"/>
                  <a:pt x="1198599" y="1647496"/>
                </a:cubicBezTo>
                <a:lnTo>
                  <a:pt x="0" y="1845006"/>
                </a:lnTo>
                <a:lnTo>
                  <a:pt x="0" y="1844736"/>
                </a:lnTo>
                <a:lnTo>
                  <a:pt x="72" y="1844756"/>
                </a:lnTo>
                <a:cubicBezTo>
                  <a:pt x="89443" y="1844756"/>
                  <a:pt x="161893" y="1431803"/>
                  <a:pt x="161893" y="922400"/>
                </a:cubicBezTo>
                <a:cubicBezTo>
                  <a:pt x="161893" y="412996"/>
                  <a:pt x="89443" y="43"/>
                  <a:pt x="72" y="43"/>
                </a:cubicBezTo>
                <a:lnTo>
                  <a:pt x="70" y="44"/>
                </a:lnTo>
                <a:close/>
              </a:path>
            </a:pathLst>
          </a:custGeom>
          <a:solidFill>
            <a:srgbClr val="36D7B8"/>
          </a:solidFill>
          <a:ln w="9095" cap="flat">
            <a:noFill/>
            <a:prstDash val="solid"/>
            <a:miter/>
          </a:ln>
        </p:spPr>
        <p:txBody>
          <a:bodyPr lIns="182880" rIns="0" rtlCol="0" anchor="ctr"/>
          <a:lstStyle/>
          <a:p>
            <a:pPr lvl="0" algn="ctr"/>
            <a:r>
              <a:rPr lang="en-US" sz="1600" b="1">
                <a:solidFill>
                  <a:prstClr val="white"/>
                </a:solidFill>
                <a:latin typeface="Century Gothic" panose="020B0502020202020204" pitchFamily="34" charset="0"/>
              </a:rPr>
              <a:t>ORDER</a:t>
            </a:r>
          </a:p>
        </p:txBody>
      </p:sp>
      <p:sp>
        <p:nvSpPr>
          <p:cNvPr id="29" name="Freeform: Shape 67">
            <a:extLst>
              <a:ext uri="{FF2B5EF4-FFF2-40B4-BE49-F238E27FC236}">
                <a16:creationId xmlns:a16="http://schemas.microsoft.com/office/drawing/2014/main" id="{95927FD8-A278-E643-831A-A146E563FFCC}"/>
              </a:ext>
            </a:extLst>
          </p:cNvPr>
          <p:cNvSpPr/>
          <p:nvPr/>
        </p:nvSpPr>
        <p:spPr>
          <a:xfrm>
            <a:off x="6177442" y="2264436"/>
            <a:ext cx="1700219" cy="2805499"/>
          </a:xfrm>
          <a:custGeom>
            <a:avLst/>
            <a:gdLst>
              <a:gd name="connsiteX0" fmla="*/ 71 w 1513838"/>
              <a:gd name="connsiteY0" fmla="*/ 0 h 2497955"/>
              <a:gd name="connsiteX1" fmla="*/ 1296630 w 1513838"/>
              <a:gd name="connsiteY1" fmla="*/ 222063 h 2497955"/>
              <a:gd name="connsiteX2" fmla="*/ 1513838 w 1513838"/>
              <a:gd name="connsiteY2" fmla="*/ 1248915 h 2497955"/>
              <a:gd name="connsiteX3" fmla="*/ 1296773 w 1513838"/>
              <a:gd name="connsiteY3" fmla="*/ 2275850 h 2497955"/>
              <a:gd name="connsiteX4" fmla="*/ 0 w 1513838"/>
              <a:gd name="connsiteY4" fmla="*/ 2497955 h 2497955"/>
              <a:gd name="connsiteX5" fmla="*/ 0 w 1513838"/>
              <a:gd name="connsiteY5" fmla="*/ 2497720 h 2497955"/>
              <a:gd name="connsiteX6" fmla="*/ 73 w 1513838"/>
              <a:gd name="connsiteY6" fmla="*/ 2497744 h 2497955"/>
              <a:gd name="connsiteX7" fmla="*/ 189161 w 1513838"/>
              <a:gd name="connsiteY7" fmla="*/ 1248956 h 2497955"/>
              <a:gd name="connsiteX8" fmla="*/ 73 w 1513838"/>
              <a:gd name="connsiteY8" fmla="*/ 167 h 2497955"/>
              <a:gd name="connsiteX9" fmla="*/ 71 w 1513838"/>
              <a:gd name="connsiteY9" fmla="*/ 168 h 249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3838" h="2497955">
                <a:moveTo>
                  <a:pt x="71" y="0"/>
                </a:moveTo>
                <a:lnTo>
                  <a:pt x="1296630" y="222063"/>
                </a:lnTo>
                <a:cubicBezTo>
                  <a:pt x="1416590" y="222063"/>
                  <a:pt x="1513838" y="730670"/>
                  <a:pt x="1513838" y="1248915"/>
                </a:cubicBezTo>
                <a:cubicBezTo>
                  <a:pt x="1513838" y="1767159"/>
                  <a:pt x="1416661" y="2275850"/>
                  <a:pt x="1296773" y="2275850"/>
                </a:cubicBezTo>
                <a:lnTo>
                  <a:pt x="0" y="2497955"/>
                </a:lnTo>
                <a:lnTo>
                  <a:pt x="0" y="2497720"/>
                </a:lnTo>
                <a:lnTo>
                  <a:pt x="73" y="2497744"/>
                </a:lnTo>
                <a:cubicBezTo>
                  <a:pt x="104503" y="2497744"/>
                  <a:pt x="189161" y="1938643"/>
                  <a:pt x="189161" y="1248956"/>
                </a:cubicBezTo>
                <a:cubicBezTo>
                  <a:pt x="189161" y="559269"/>
                  <a:pt x="104503" y="167"/>
                  <a:pt x="73" y="167"/>
                </a:cubicBezTo>
                <a:lnTo>
                  <a:pt x="71" y="168"/>
                </a:lnTo>
                <a:close/>
              </a:path>
            </a:pathLst>
          </a:custGeom>
          <a:solidFill>
            <a:srgbClr val="30C9E1"/>
          </a:solidFill>
          <a:ln w="9095" cap="flat">
            <a:noFill/>
            <a:prstDash val="solid"/>
            <a:miter/>
          </a:ln>
        </p:spPr>
        <p:txBody>
          <a:bodyPr lIns="182880" rIns="0" rtlCol="0" anchor="ctr"/>
          <a:lstStyle/>
          <a:p>
            <a:pPr lvl="0" algn="ctr">
              <a:lnSpc>
                <a:spcPct val="150000"/>
              </a:lnSpc>
            </a:pPr>
            <a:r>
              <a:rPr lang="en-US" sz="1600" b="1">
                <a:solidFill>
                  <a:prstClr val="white"/>
                </a:solidFill>
                <a:latin typeface="Century Gothic" panose="020B0502020202020204" pitchFamily="34" charset="0"/>
              </a:rPr>
              <a:t>RINGA ELLER REGISTRERA ONLINE</a:t>
            </a:r>
          </a:p>
        </p:txBody>
      </p:sp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6A4F5AEC-17DB-354B-AC3B-11D2B1415917}"/>
              </a:ext>
            </a:extLst>
          </p:cNvPr>
          <p:cNvSpPr/>
          <p:nvPr/>
        </p:nvSpPr>
        <p:spPr>
          <a:xfrm>
            <a:off x="3804939" y="1894755"/>
            <a:ext cx="1981107" cy="3543401"/>
          </a:xfrm>
          <a:custGeom>
            <a:avLst/>
            <a:gdLst>
              <a:gd name="connsiteX0" fmla="*/ 2012196 w 2010103"/>
              <a:gd name="connsiteY0" fmla="*/ 3425817 h 6848904"/>
              <a:gd name="connsiteX1" fmla="*/ 1722504 w 2010103"/>
              <a:gd name="connsiteY1" fmla="*/ 6360295 h 6848904"/>
              <a:gd name="connsiteX2" fmla="*/ 0 w 2010103"/>
              <a:gd name="connsiteY2" fmla="*/ 6851907 h 6848904"/>
              <a:gd name="connsiteX3" fmla="*/ 244396 w 2010103"/>
              <a:gd name="connsiteY3" fmla="*/ 3425817 h 6848904"/>
              <a:gd name="connsiteX4" fmla="*/ 546 w 2010103"/>
              <a:gd name="connsiteY4" fmla="*/ 0 h 6848904"/>
              <a:gd name="connsiteX5" fmla="*/ 1722231 w 2010103"/>
              <a:gd name="connsiteY5" fmla="*/ 491793 h 6848904"/>
              <a:gd name="connsiteX6" fmla="*/ 2012196 w 2010103"/>
              <a:gd name="connsiteY6" fmla="*/ 3425817 h 684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103" h="6848904">
                <a:moveTo>
                  <a:pt x="2012196" y="3425817"/>
                </a:moveTo>
                <a:cubicBezTo>
                  <a:pt x="2012196" y="4848261"/>
                  <a:pt x="1882494" y="6360295"/>
                  <a:pt x="1722504" y="6360295"/>
                </a:cubicBezTo>
                <a:lnTo>
                  <a:pt x="0" y="6851907"/>
                </a:lnTo>
                <a:cubicBezTo>
                  <a:pt x="135705" y="6795241"/>
                  <a:pt x="244396" y="5283025"/>
                  <a:pt x="244396" y="3425817"/>
                </a:cubicBezTo>
                <a:cubicBezTo>
                  <a:pt x="244396" y="1571246"/>
                  <a:pt x="135978" y="60576"/>
                  <a:pt x="546" y="0"/>
                </a:cubicBezTo>
                <a:lnTo>
                  <a:pt x="1722231" y="491793"/>
                </a:lnTo>
                <a:cubicBezTo>
                  <a:pt x="1882221" y="491793"/>
                  <a:pt x="2012196" y="2003373"/>
                  <a:pt x="2012196" y="3425817"/>
                </a:cubicBezTo>
                <a:close/>
              </a:path>
            </a:pathLst>
          </a:custGeom>
          <a:solidFill>
            <a:srgbClr val="22A7F0"/>
          </a:solidFill>
          <a:ln w="9095" cap="flat">
            <a:noFill/>
            <a:prstDash val="solid"/>
            <a:miter/>
          </a:ln>
        </p:spPr>
        <p:txBody>
          <a:bodyPr lIns="182880" rIns="0"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BEGÄR INFO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20BAEAB-91A9-8749-BD06-79CEB9BCE709}"/>
              </a:ext>
            </a:extLst>
          </p:cNvPr>
          <p:cNvCxnSpPr>
            <a:cxnSpLocks/>
          </p:cNvCxnSpPr>
          <p:nvPr/>
        </p:nvCxnSpPr>
        <p:spPr>
          <a:xfrm>
            <a:off x="3686157" y="5562686"/>
            <a:ext cx="61150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4A7A3C0-C966-FA49-B96B-A30C4D925702}"/>
              </a:ext>
            </a:extLst>
          </p:cNvPr>
          <p:cNvCxnSpPr>
            <a:cxnSpLocks/>
          </p:cNvCxnSpPr>
          <p:nvPr/>
        </p:nvCxnSpPr>
        <p:spPr>
          <a:xfrm>
            <a:off x="3674657" y="1682701"/>
            <a:ext cx="61150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F98237A-1AB8-8F4B-8F0C-BE18C5F469CD}"/>
              </a:ext>
            </a:extLst>
          </p:cNvPr>
          <p:cNvSpPr txBox="1"/>
          <p:nvPr/>
        </p:nvSpPr>
        <p:spPr>
          <a:xfrm>
            <a:off x="6634025" y="5643538"/>
            <a:ext cx="199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Digitala</a:t>
            </a:r>
            <a:r>
              <a:rPr lang="en-US" dirty="0"/>
              <a:t> </a:t>
            </a:r>
            <a:r>
              <a:rPr lang="en-US" dirty="0" err="1"/>
              <a:t>hjälpmedel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C433C6-F639-8347-9BE3-736797986DAE}"/>
              </a:ext>
            </a:extLst>
          </p:cNvPr>
          <p:cNvSpPr txBox="1"/>
          <p:nvPr/>
        </p:nvSpPr>
        <p:spPr>
          <a:xfrm>
            <a:off x="5595745" y="1215172"/>
            <a:ext cx="270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Media vs </a:t>
            </a:r>
            <a:r>
              <a:rPr lang="en-US" dirty="0" err="1"/>
              <a:t>Hemsidan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3.7037E-7 L 2.70833E-6 -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307 2.22222E-6 L 4.16667E-7 2.22222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406 -2.22222E-6 L 6.25E-7 -2.22222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1406 -7.40741E-7 L 1.875E-6 -7.40741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406 -2.22222E-6 L -2.08333E-6 -2.22222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406 -7.40741E-7 L -6.25E-7 -7.40741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1406 -2.22222E-6 L -4.16667E-6 -2.22222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1406 -3.7037E-6 L 1.25E-6 -3.7037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6" grpId="0" animBg="1"/>
      <p:bldP spid="16" grpId="1" animBg="1"/>
      <p:bldP spid="25" grpId="0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7" grpId="0"/>
      <p:bldP spid="3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latin typeface="+mj-lt"/>
              </a:rPr>
              <a:t>Vår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verksamhets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tidigare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fokus</a:t>
            </a:r>
            <a:endParaRPr lang="en-US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94728" y="848756"/>
            <a:ext cx="3202544" cy="3202544"/>
          </a:xfrm>
          <a:prstGeom prst="ellipse">
            <a:avLst/>
          </a:prstGeom>
          <a:solidFill>
            <a:srgbClr val="0070C0">
              <a:alpha val="9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bg1"/>
                </a:solidFill>
              </a:rPr>
              <a:t>Hur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kunder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vill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göra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inköp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5828" y="3111454"/>
            <a:ext cx="3202544" cy="3202544"/>
          </a:xfrm>
          <a:prstGeom prst="ellipse">
            <a:avLst/>
          </a:prstGeom>
          <a:solidFill>
            <a:srgbClr val="0070C0">
              <a:alpha val="9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bg1"/>
                </a:solidFill>
              </a:rPr>
              <a:t>Hur</a:t>
            </a:r>
            <a:r>
              <a:rPr lang="en-US" sz="2400">
                <a:solidFill>
                  <a:schemeClr val="bg1"/>
                </a:solidFill>
              </a:rPr>
              <a:t> vi </a:t>
            </a:r>
            <a:r>
              <a:rPr lang="en-US" sz="2400" err="1">
                <a:solidFill>
                  <a:schemeClr val="bg1"/>
                </a:solidFill>
              </a:rPr>
              <a:t>vill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styra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u="sng" err="1">
                <a:solidFill>
                  <a:schemeClr val="bg1"/>
                </a:solidFill>
              </a:rPr>
              <a:t>vår</a:t>
            </a:r>
            <a:r>
              <a:rPr lang="en-US" sz="2400" u="sng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verksamhet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842000" y="3111454"/>
            <a:ext cx="3202544" cy="3202544"/>
          </a:xfrm>
          <a:prstGeom prst="ellipse">
            <a:avLst/>
          </a:prstGeom>
          <a:solidFill>
            <a:srgbClr val="0070C0">
              <a:alpha val="9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bg1"/>
                </a:solidFill>
              </a:rPr>
              <a:t>Digitalt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71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latin typeface="+mj-lt"/>
              </a:rPr>
              <a:t>Beslut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att</a:t>
            </a:r>
            <a:r>
              <a:rPr lang="en-IE">
                <a:latin typeface="+mj-lt"/>
              </a:rPr>
              <a:t> ta </a:t>
            </a:r>
            <a:r>
              <a:rPr lang="en-IE" err="1">
                <a:latin typeface="+mj-lt"/>
              </a:rPr>
              <a:t>för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verksamheter</a:t>
            </a:r>
            <a:endParaRPr lang="en-US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34453" y="2158908"/>
            <a:ext cx="3202544" cy="3202544"/>
          </a:xfrm>
          <a:prstGeom prst="ellipse">
            <a:avLst/>
          </a:prstGeom>
          <a:solidFill>
            <a:srgbClr val="4565A2">
              <a:alpha val="5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Digital</a:t>
            </a:r>
          </a:p>
        </p:txBody>
      </p:sp>
      <p:sp>
        <p:nvSpPr>
          <p:cNvPr id="9" name="Oval 8"/>
          <p:cNvSpPr/>
          <p:nvPr/>
        </p:nvSpPr>
        <p:spPr>
          <a:xfrm>
            <a:off x="4101028" y="1789582"/>
            <a:ext cx="3202544" cy="3202544"/>
          </a:xfrm>
          <a:prstGeom prst="ellipse">
            <a:avLst/>
          </a:prstGeom>
          <a:solidFill>
            <a:srgbClr val="4565A2">
              <a:alpha val="5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bg1"/>
                </a:solidFill>
              </a:rPr>
              <a:t>Kundens</a:t>
            </a:r>
            <a:endParaRPr lang="en-US" sz="2800">
              <a:solidFill>
                <a:schemeClr val="bg1"/>
              </a:solidFill>
            </a:endParaRPr>
          </a:p>
          <a:p>
            <a:pPr algn="ctr"/>
            <a:r>
              <a:rPr lang="en-US" sz="2800" err="1">
                <a:solidFill>
                  <a:schemeClr val="bg1"/>
                </a:solidFill>
              </a:rPr>
              <a:t>Preferenser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42781" y="2514554"/>
            <a:ext cx="3202544" cy="3202544"/>
          </a:xfrm>
          <a:prstGeom prst="ellipse">
            <a:avLst/>
          </a:prstGeom>
          <a:solidFill>
            <a:srgbClr val="4565A2">
              <a:alpha val="5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bg1"/>
                </a:solidFill>
              </a:rPr>
              <a:t>Våra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preferenser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2" name="Line Callout 2 (Border and Accent Bar) 11"/>
          <p:cNvSpPr/>
          <p:nvPr/>
        </p:nvSpPr>
        <p:spPr>
          <a:xfrm>
            <a:off x="9029700" y="1789582"/>
            <a:ext cx="2290572" cy="12279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8775"/>
              <a:gd name="adj6" fmla="val -132122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err="1"/>
              <a:t>Vår</a:t>
            </a:r>
            <a:r>
              <a:rPr lang="en-IE"/>
              <a:t> </a:t>
            </a:r>
            <a:r>
              <a:rPr lang="en-IE" err="1"/>
              <a:t>Verksamhetsmodell</a:t>
            </a:r>
            <a:endParaRPr lang="en-IE"/>
          </a:p>
        </p:txBody>
      </p:sp>
      <p:sp>
        <p:nvSpPr>
          <p:cNvPr id="13" name="Freeform 12"/>
          <p:cNvSpPr/>
          <p:nvPr/>
        </p:nvSpPr>
        <p:spPr>
          <a:xfrm>
            <a:off x="3829050" y="2567936"/>
            <a:ext cx="3228975" cy="3118489"/>
          </a:xfrm>
          <a:custGeom>
            <a:avLst/>
            <a:gdLst>
              <a:gd name="connsiteX0" fmla="*/ 3228975 w 3228975"/>
              <a:gd name="connsiteY0" fmla="*/ 1575439 h 3118489"/>
              <a:gd name="connsiteX1" fmla="*/ 3214688 w 3228975"/>
              <a:gd name="connsiteY1" fmla="*/ 1403989 h 3118489"/>
              <a:gd name="connsiteX2" fmla="*/ 3186113 w 3228975"/>
              <a:gd name="connsiteY2" fmla="*/ 1303977 h 3118489"/>
              <a:gd name="connsiteX3" fmla="*/ 3171825 w 3228975"/>
              <a:gd name="connsiteY3" fmla="*/ 1232539 h 3118489"/>
              <a:gd name="connsiteX4" fmla="*/ 3157538 w 3228975"/>
              <a:gd name="connsiteY4" fmla="*/ 1189677 h 3118489"/>
              <a:gd name="connsiteX5" fmla="*/ 3143250 w 3228975"/>
              <a:gd name="connsiteY5" fmla="*/ 1132527 h 3118489"/>
              <a:gd name="connsiteX6" fmla="*/ 3086100 w 3228975"/>
              <a:gd name="connsiteY6" fmla="*/ 1032514 h 3118489"/>
              <a:gd name="connsiteX7" fmla="*/ 3028950 w 3228975"/>
              <a:gd name="connsiteY7" fmla="*/ 946789 h 3118489"/>
              <a:gd name="connsiteX8" fmla="*/ 2971800 w 3228975"/>
              <a:gd name="connsiteY8" fmla="*/ 861064 h 3118489"/>
              <a:gd name="connsiteX9" fmla="*/ 2943225 w 3228975"/>
              <a:gd name="connsiteY9" fmla="*/ 818202 h 3118489"/>
              <a:gd name="connsiteX10" fmla="*/ 2857500 w 3228975"/>
              <a:gd name="connsiteY10" fmla="*/ 718189 h 3118489"/>
              <a:gd name="connsiteX11" fmla="*/ 2728913 w 3228975"/>
              <a:gd name="connsiteY11" fmla="*/ 603889 h 3118489"/>
              <a:gd name="connsiteX12" fmla="*/ 2700338 w 3228975"/>
              <a:gd name="connsiteY12" fmla="*/ 561027 h 3118489"/>
              <a:gd name="connsiteX13" fmla="*/ 2657475 w 3228975"/>
              <a:gd name="connsiteY13" fmla="*/ 518164 h 3118489"/>
              <a:gd name="connsiteX14" fmla="*/ 2643188 w 3228975"/>
              <a:gd name="connsiteY14" fmla="*/ 475302 h 3118489"/>
              <a:gd name="connsiteX15" fmla="*/ 2543175 w 3228975"/>
              <a:gd name="connsiteY15" fmla="*/ 346714 h 3118489"/>
              <a:gd name="connsiteX16" fmla="*/ 2514600 w 3228975"/>
              <a:gd name="connsiteY16" fmla="*/ 303852 h 3118489"/>
              <a:gd name="connsiteX17" fmla="*/ 2428875 w 3228975"/>
              <a:gd name="connsiteY17" fmla="*/ 246702 h 3118489"/>
              <a:gd name="connsiteX18" fmla="*/ 2343150 w 3228975"/>
              <a:gd name="connsiteY18" fmla="*/ 189552 h 3118489"/>
              <a:gd name="connsiteX19" fmla="*/ 2243138 w 3228975"/>
              <a:gd name="connsiteY19" fmla="*/ 146689 h 3118489"/>
              <a:gd name="connsiteX20" fmla="*/ 2114550 w 3228975"/>
              <a:gd name="connsiteY20" fmla="*/ 103827 h 3118489"/>
              <a:gd name="connsiteX21" fmla="*/ 2071688 w 3228975"/>
              <a:gd name="connsiteY21" fmla="*/ 89539 h 3118489"/>
              <a:gd name="connsiteX22" fmla="*/ 2028825 w 3228975"/>
              <a:gd name="connsiteY22" fmla="*/ 60964 h 3118489"/>
              <a:gd name="connsiteX23" fmla="*/ 1914525 w 3228975"/>
              <a:gd name="connsiteY23" fmla="*/ 32389 h 3118489"/>
              <a:gd name="connsiteX24" fmla="*/ 914400 w 3228975"/>
              <a:gd name="connsiteY24" fmla="*/ 60964 h 3118489"/>
              <a:gd name="connsiteX25" fmla="*/ 728663 w 3228975"/>
              <a:gd name="connsiteY25" fmla="*/ 175264 h 3118489"/>
              <a:gd name="connsiteX26" fmla="*/ 642938 w 3228975"/>
              <a:gd name="connsiteY26" fmla="*/ 232414 h 3118489"/>
              <a:gd name="connsiteX27" fmla="*/ 600075 w 3228975"/>
              <a:gd name="connsiteY27" fmla="*/ 275277 h 3118489"/>
              <a:gd name="connsiteX28" fmla="*/ 514350 w 3228975"/>
              <a:gd name="connsiteY28" fmla="*/ 332427 h 3118489"/>
              <a:gd name="connsiteX29" fmla="*/ 428625 w 3228975"/>
              <a:gd name="connsiteY29" fmla="*/ 403864 h 3118489"/>
              <a:gd name="connsiteX30" fmla="*/ 342900 w 3228975"/>
              <a:gd name="connsiteY30" fmla="*/ 532452 h 3118489"/>
              <a:gd name="connsiteX31" fmla="*/ 285750 w 3228975"/>
              <a:gd name="connsiteY31" fmla="*/ 618177 h 3118489"/>
              <a:gd name="connsiteX32" fmla="*/ 242888 w 3228975"/>
              <a:gd name="connsiteY32" fmla="*/ 703902 h 3118489"/>
              <a:gd name="connsiteX33" fmla="*/ 214313 w 3228975"/>
              <a:gd name="connsiteY33" fmla="*/ 789627 h 3118489"/>
              <a:gd name="connsiteX34" fmla="*/ 185738 w 3228975"/>
              <a:gd name="connsiteY34" fmla="*/ 875352 h 3118489"/>
              <a:gd name="connsiteX35" fmla="*/ 171450 w 3228975"/>
              <a:gd name="connsiteY35" fmla="*/ 918214 h 3118489"/>
              <a:gd name="connsiteX36" fmla="*/ 157163 w 3228975"/>
              <a:gd name="connsiteY36" fmla="*/ 975364 h 3118489"/>
              <a:gd name="connsiteX37" fmla="*/ 142875 w 3228975"/>
              <a:gd name="connsiteY37" fmla="*/ 1018227 h 3118489"/>
              <a:gd name="connsiteX38" fmla="*/ 85725 w 3228975"/>
              <a:gd name="connsiteY38" fmla="*/ 1103952 h 3118489"/>
              <a:gd name="connsiteX39" fmla="*/ 71438 w 3228975"/>
              <a:gd name="connsiteY39" fmla="*/ 1146814 h 3118489"/>
              <a:gd name="connsiteX40" fmla="*/ 42863 w 3228975"/>
              <a:gd name="connsiteY40" fmla="*/ 1189677 h 3118489"/>
              <a:gd name="connsiteX41" fmla="*/ 14288 w 3228975"/>
              <a:gd name="connsiteY41" fmla="*/ 1303977 h 3118489"/>
              <a:gd name="connsiteX42" fmla="*/ 0 w 3228975"/>
              <a:gd name="connsiteY42" fmla="*/ 1346839 h 3118489"/>
              <a:gd name="connsiteX43" fmla="*/ 14288 w 3228975"/>
              <a:gd name="connsiteY43" fmla="*/ 1846902 h 3118489"/>
              <a:gd name="connsiteX44" fmla="*/ 71438 w 3228975"/>
              <a:gd name="connsiteY44" fmla="*/ 1889764 h 3118489"/>
              <a:gd name="connsiteX45" fmla="*/ 85725 w 3228975"/>
              <a:gd name="connsiteY45" fmla="*/ 2232664 h 3118489"/>
              <a:gd name="connsiteX46" fmla="*/ 100013 w 3228975"/>
              <a:gd name="connsiteY46" fmla="*/ 2289814 h 3118489"/>
              <a:gd name="connsiteX47" fmla="*/ 128588 w 3228975"/>
              <a:gd name="connsiteY47" fmla="*/ 2346964 h 3118489"/>
              <a:gd name="connsiteX48" fmla="*/ 157163 w 3228975"/>
              <a:gd name="connsiteY48" fmla="*/ 2504127 h 3118489"/>
              <a:gd name="connsiteX49" fmla="*/ 185738 w 3228975"/>
              <a:gd name="connsiteY49" fmla="*/ 2546989 h 3118489"/>
              <a:gd name="connsiteX50" fmla="*/ 228600 w 3228975"/>
              <a:gd name="connsiteY50" fmla="*/ 2589852 h 3118489"/>
              <a:gd name="connsiteX51" fmla="*/ 328613 w 3228975"/>
              <a:gd name="connsiteY51" fmla="*/ 2618427 h 3118489"/>
              <a:gd name="connsiteX52" fmla="*/ 414338 w 3228975"/>
              <a:gd name="connsiteY52" fmla="*/ 2647002 h 3118489"/>
              <a:gd name="connsiteX53" fmla="*/ 457200 w 3228975"/>
              <a:gd name="connsiteY53" fmla="*/ 2661289 h 3118489"/>
              <a:gd name="connsiteX54" fmla="*/ 542925 w 3228975"/>
              <a:gd name="connsiteY54" fmla="*/ 2718439 h 3118489"/>
              <a:gd name="connsiteX55" fmla="*/ 628650 w 3228975"/>
              <a:gd name="connsiteY55" fmla="*/ 2775589 h 3118489"/>
              <a:gd name="connsiteX56" fmla="*/ 714375 w 3228975"/>
              <a:gd name="connsiteY56" fmla="*/ 2861314 h 3118489"/>
              <a:gd name="connsiteX57" fmla="*/ 771525 w 3228975"/>
              <a:gd name="connsiteY57" fmla="*/ 2889889 h 3118489"/>
              <a:gd name="connsiteX58" fmla="*/ 814388 w 3228975"/>
              <a:gd name="connsiteY58" fmla="*/ 2918464 h 3118489"/>
              <a:gd name="connsiteX59" fmla="*/ 857250 w 3228975"/>
              <a:gd name="connsiteY59" fmla="*/ 2932752 h 3118489"/>
              <a:gd name="connsiteX60" fmla="*/ 900113 w 3228975"/>
              <a:gd name="connsiteY60" fmla="*/ 2961327 h 3118489"/>
              <a:gd name="connsiteX61" fmla="*/ 1028700 w 3228975"/>
              <a:gd name="connsiteY61" fmla="*/ 2989902 h 3118489"/>
              <a:gd name="connsiteX62" fmla="*/ 1085850 w 3228975"/>
              <a:gd name="connsiteY62" fmla="*/ 3004189 h 3118489"/>
              <a:gd name="connsiteX63" fmla="*/ 1185863 w 3228975"/>
              <a:gd name="connsiteY63" fmla="*/ 3018477 h 3118489"/>
              <a:gd name="connsiteX64" fmla="*/ 1243013 w 3228975"/>
              <a:gd name="connsiteY64" fmla="*/ 3032764 h 3118489"/>
              <a:gd name="connsiteX65" fmla="*/ 1343025 w 3228975"/>
              <a:gd name="connsiteY65" fmla="*/ 3047052 h 3118489"/>
              <a:gd name="connsiteX66" fmla="*/ 1485900 w 3228975"/>
              <a:gd name="connsiteY66" fmla="*/ 3104202 h 3118489"/>
              <a:gd name="connsiteX67" fmla="*/ 1585913 w 3228975"/>
              <a:gd name="connsiteY67" fmla="*/ 3118489 h 3118489"/>
              <a:gd name="connsiteX68" fmla="*/ 1771650 w 3228975"/>
              <a:gd name="connsiteY68" fmla="*/ 3104202 h 3118489"/>
              <a:gd name="connsiteX69" fmla="*/ 1814513 w 3228975"/>
              <a:gd name="connsiteY69" fmla="*/ 3089914 h 3118489"/>
              <a:gd name="connsiteX70" fmla="*/ 1885950 w 3228975"/>
              <a:gd name="connsiteY70" fmla="*/ 3075627 h 3118489"/>
              <a:gd name="connsiteX71" fmla="*/ 2071688 w 3228975"/>
              <a:gd name="connsiteY71" fmla="*/ 3047052 h 3118489"/>
              <a:gd name="connsiteX72" fmla="*/ 2143125 w 3228975"/>
              <a:gd name="connsiteY72" fmla="*/ 3032764 h 3118489"/>
              <a:gd name="connsiteX73" fmla="*/ 2185988 w 3228975"/>
              <a:gd name="connsiteY73" fmla="*/ 3018477 h 3118489"/>
              <a:gd name="connsiteX74" fmla="*/ 2271713 w 3228975"/>
              <a:gd name="connsiteY74" fmla="*/ 3004189 h 3118489"/>
              <a:gd name="connsiteX75" fmla="*/ 2371725 w 3228975"/>
              <a:gd name="connsiteY75" fmla="*/ 2975614 h 3118489"/>
              <a:gd name="connsiteX76" fmla="*/ 2457450 w 3228975"/>
              <a:gd name="connsiteY76" fmla="*/ 2918464 h 3118489"/>
              <a:gd name="connsiteX77" fmla="*/ 2528888 w 3228975"/>
              <a:gd name="connsiteY77" fmla="*/ 2832739 h 3118489"/>
              <a:gd name="connsiteX78" fmla="*/ 2571750 w 3228975"/>
              <a:gd name="connsiteY78" fmla="*/ 2789877 h 3118489"/>
              <a:gd name="connsiteX79" fmla="*/ 2600325 w 3228975"/>
              <a:gd name="connsiteY79" fmla="*/ 2747014 h 3118489"/>
              <a:gd name="connsiteX80" fmla="*/ 2657475 w 3228975"/>
              <a:gd name="connsiteY80" fmla="*/ 2675577 h 3118489"/>
              <a:gd name="connsiteX81" fmla="*/ 2757488 w 3228975"/>
              <a:gd name="connsiteY81" fmla="*/ 2461264 h 3118489"/>
              <a:gd name="connsiteX82" fmla="*/ 2786063 w 3228975"/>
              <a:gd name="connsiteY82" fmla="*/ 2418402 h 3118489"/>
              <a:gd name="connsiteX83" fmla="*/ 2828925 w 3228975"/>
              <a:gd name="connsiteY83" fmla="*/ 2289814 h 3118489"/>
              <a:gd name="connsiteX84" fmla="*/ 2843213 w 3228975"/>
              <a:gd name="connsiteY84" fmla="*/ 2246952 h 3118489"/>
              <a:gd name="connsiteX85" fmla="*/ 2928938 w 3228975"/>
              <a:gd name="connsiteY85" fmla="*/ 2089789 h 3118489"/>
              <a:gd name="connsiteX86" fmla="*/ 2986088 w 3228975"/>
              <a:gd name="connsiteY86" fmla="*/ 1946914 h 3118489"/>
              <a:gd name="connsiteX87" fmla="*/ 3028950 w 3228975"/>
              <a:gd name="connsiteY87" fmla="*/ 1832614 h 3118489"/>
              <a:gd name="connsiteX88" fmla="*/ 3071813 w 3228975"/>
              <a:gd name="connsiteY88" fmla="*/ 1689739 h 3118489"/>
              <a:gd name="connsiteX89" fmla="*/ 3086100 w 3228975"/>
              <a:gd name="connsiteY89" fmla="*/ 1646877 h 3118489"/>
              <a:gd name="connsiteX90" fmla="*/ 3100388 w 3228975"/>
              <a:gd name="connsiteY90" fmla="*/ 1575439 h 3118489"/>
              <a:gd name="connsiteX91" fmla="*/ 3128963 w 3228975"/>
              <a:gd name="connsiteY91" fmla="*/ 1489714 h 3118489"/>
              <a:gd name="connsiteX92" fmla="*/ 3114675 w 3228975"/>
              <a:gd name="connsiteY92" fmla="*/ 1289689 h 3118489"/>
              <a:gd name="connsiteX93" fmla="*/ 3071813 w 3228975"/>
              <a:gd name="connsiteY93" fmla="*/ 1203964 h 3118489"/>
              <a:gd name="connsiteX94" fmla="*/ 3043238 w 3228975"/>
              <a:gd name="connsiteY94" fmla="*/ 1118239 h 3118489"/>
              <a:gd name="connsiteX95" fmla="*/ 3014663 w 3228975"/>
              <a:gd name="connsiteY95" fmla="*/ 1018227 h 3118489"/>
              <a:gd name="connsiteX96" fmla="*/ 3000375 w 3228975"/>
              <a:gd name="connsiteY96" fmla="*/ 975364 h 311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228975" h="3118489">
                <a:moveTo>
                  <a:pt x="3228975" y="1575439"/>
                </a:moveTo>
                <a:cubicBezTo>
                  <a:pt x="3224213" y="1518289"/>
                  <a:pt x="3221801" y="1460894"/>
                  <a:pt x="3214688" y="1403989"/>
                </a:cubicBezTo>
                <a:cubicBezTo>
                  <a:pt x="3208008" y="1350549"/>
                  <a:pt x="3197973" y="1351417"/>
                  <a:pt x="3186113" y="1303977"/>
                </a:cubicBezTo>
                <a:cubicBezTo>
                  <a:pt x="3180223" y="1280418"/>
                  <a:pt x="3177715" y="1256098"/>
                  <a:pt x="3171825" y="1232539"/>
                </a:cubicBezTo>
                <a:cubicBezTo>
                  <a:pt x="3168172" y="1217929"/>
                  <a:pt x="3161675" y="1204158"/>
                  <a:pt x="3157538" y="1189677"/>
                </a:cubicBezTo>
                <a:cubicBezTo>
                  <a:pt x="3152143" y="1170796"/>
                  <a:pt x="3150145" y="1150913"/>
                  <a:pt x="3143250" y="1132527"/>
                </a:cubicBezTo>
                <a:cubicBezTo>
                  <a:pt x="3127712" y="1091094"/>
                  <a:pt x="3109787" y="1068045"/>
                  <a:pt x="3086100" y="1032514"/>
                </a:cubicBezTo>
                <a:cubicBezTo>
                  <a:pt x="3058776" y="950541"/>
                  <a:pt x="3091380" y="1027057"/>
                  <a:pt x="3028950" y="946789"/>
                </a:cubicBezTo>
                <a:cubicBezTo>
                  <a:pt x="3007865" y="919680"/>
                  <a:pt x="2990850" y="889639"/>
                  <a:pt x="2971800" y="861064"/>
                </a:cubicBezTo>
                <a:cubicBezTo>
                  <a:pt x="2962275" y="846777"/>
                  <a:pt x="2955367" y="830344"/>
                  <a:pt x="2943225" y="818202"/>
                </a:cubicBezTo>
                <a:cubicBezTo>
                  <a:pt x="2790192" y="665165"/>
                  <a:pt x="3022481" y="901501"/>
                  <a:pt x="2857500" y="718189"/>
                </a:cubicBezTo>
                <a:cubicBezTo>
                  <a:pt x="2784100" y="636633"/>
                  <a:pt x="2795003" y="647949"/>
                  <a:pt x="2728913" y="603889"/>
                </a:cubicBezTo>
                <a:cubicBezTo>
                  <a:pt x="2719388" y="589602"/>
                  <a:pt x="2711331" y="574218"/>
                  <a:pt x="2700338" y="561027"/>
                </a:cubicBezTo>
                <a:cubicBezTo>
                  <a:pt x="2687403" y="545505"/>
                  <a:pt x="2668683" y="534976"/>
                  <a:pt x="2657475" y="518164"/>
                </a:cubicBezTo>
                <a:cubicBezTo>
                  <a:pt x="2649121" y="505633"/>
                  <a:pt x="2650502" y="488467"/>
                  <a:pt x="2643188" y="475302"/>
                </a:cubicBezTo>
                <a:cubicBezTo>
                  <a:pt x="2570969" y="345307"/>
                  <a:pt x="2612594" y="430016"/>
                  <a:pt x="2543175" y="346714"/>
                </a:cubicBezTo>
                <a:cubicBezTo>
                  <a:pt x="2532182" y="333523"/>
                  <a:pt x="2527523" y="315159"/>
                  <a:pt x="2514600" y="303852"/>
                </a:cubicBezTo>
                <a:cubicBezTo>
                  <a:pt x="2488754" y="281237"/>
                  <a:pt x="2457450" y="265752"/>
                  <a:pt x="2428875" y="246702"/>
                </a:cubicBezTo>
                <a:lnTo>
                  <a:pt x="2343150" y="189552"/>
                </a:lnTo>
                <a:cubicBezTo>
                  <a:pt x="2205161" y="143554"/>
                  <a:pt x="2419713" y="217319"/>
                  <a:pt x="2243138" y="146689"/>
                </a:cubicBezTo>
                <a:cubicBezTo>
                  <a:pt x="2243105" y="146676"/>
                  <a:pt x="2135998" y="110976"/>
                  <a:pt x="2114550" y="103827"/>
                </a:cubicBezTo>
                <a:cubicBezTo>
                  <a:pt x="2100263" y="99065"/>
                  <a:pt x="2084219" y="97893"/>
                  <a:pt x="2071688" y="89539"/>
                </a:cubicBezTo>
                <a:cubicBezTo>
                  <a:pt x="2057400" y="80014"/>
                  <a:pt x="2044963" y="66832"/>
                  <a:pt x="2028825" y="60964"/>
                </a:cubicBezTo>
                <a:cubicBezTo>
                  <a:pt x="1991917" y="47543"/>
                  <a:pt x="1914525" y="32389"/>
                  <a:pt x="1914525" y="32389"/>
                </a:cubicBezTo>
                <a:cubicBezTo>
                  <a:pt x="1581150" y="41914"/>
                  <a:pt x="1224057" y="-62900"/>
                  <a:pt x="914400" y="60964"/>
                </a:cubicBezTo>
                <a:cubicBezTo>
                  <a:pt x="776056" y="116302"/>
                  <a:pt x="905611" y="57299"/>
                  <a:pt x="728663" y="175264"/>
                </a:cubicBezTo>
                <a:cubicBezTo>
                  <a:pt x="700088" y="194314"/>
                  <a:pt x="667222" y="208130"/>
                  <a:pt x="642938" y="232414"/>
                </a:cubicBezTo>
                <a:cubicBezTo>
                  <a:pt x="628650" y="246702"/>
                  <a:pt x="616024" y="262872"/>
                  <a:pt x="600075" y="275277"/>
                </a:cubicBezTo>
                <a:cubicBezTo>
                  <a:pt x="572966" y="296362"/>
                  <a:pt x="538634" y="308143"/>
                  <a:pt x="514350" y="332427"/>
                </a:cubicBezTo>
                <a:cubicBezTo>
                  <a:pt x="459346" y="387431"/>
                  <a:pt x="488300" y="364081"/>
                  <a:pt x="428625" y="403864"/>
                </a:cubicBezTo>
                <a:cubicBezTo>
                  <a:pt x="350197" y="508436"/>
                  <a:pt x="420061" y="411200"/>
                  <a:pt x="342900" y="532452"/>
                </a:cubicBezTo>
                <a:cubicBezTo>
                  <a:pt x="324462" y="561426"/>
                  <a:pt x="285750" y="618177"/>
                  <a:pt x="285750" y="618177"/>
                </a:cubicBezTo>
                <a:cubicBezTo>
                  <a:pt x="233648" y="774487"/>
                  <a:pt x="316742" y="537730"/>
                  <a:pt x="242888" y="703902"/>
                </a:cubicBezTo>
                <a:cubicBezTo>
                  <a:pt x="230655" y="731427"/>
                  <a:pt x="223838" y="761052"/>
                  <a:pt x="214313" y="789627"/>
                </a:cubicBezTo>
                <a:lnTo>
                  <a:pt x="185738" y="875352"/>
                </a:lnTo>
                <a:cubicBezTo>
                  <a:pt x="180976" y="889639"/>
                  <a:pt x="175103" y="903603"/>
                  <a:pt x="171450" y="918214"/>
                </a:cubicBezTo>
                <a:cubicBezTo>
                  <a:pt x="166688" y="937264"/>
                  <a:pt x="162557" y="956483"/>
                  <a:pt x="157163" y="975364"/>
                </a:cubicBezTo>
                <a:cubicBezTo>
                  <a:pt x="153026" y="989845"/>
                  <a:pt x="150189" y="1005062"/>
                  <a:pt x="142875" y="1018227"/>
                </a:cubicBezTo>
                <a:cubicBezTo>
                  <a:pt x="126197" y="1048248"/>
                  <a:pt x="85725" y="1103952"/>
                  <a:pt x="85725" y="1103952"/>
                </a:cubicBezTo>
                <a:cubicBezTo>
                  <a:pt x="80963" y="1118239"/>
                  <a:pt x="78173" y="1133344"/>
                  <a:pt x="71438" y="1146814"/>
                </a:cubicBezTo>
                <a:cubicBezTo>
                  <a:pt x="63759" y="1162173"/>
                  <a:pt x="48731" y="1173539"/>
                  <a:pt x="42863" y="1189677"/>
                </a:cubicBezTo>
                <a:cubicBezTo>
                  <a:pt x="29442" y="1226585"/>
                  <a:pt x="26708" y="1266720"/>
                  <a:pt x="14288" y="1303977"/>
                </a:cubicBezTo>
                <a:lnTo>
                  <a:pt x="0" y="1346839"/>
                </a:lnTo>
                <a:cubicBezTo>
                  <a:pt x="4763" y="1513527"/>
                  <a:pt x="-7466" y="1681571"/>
                  <a:pt x="14288" y="1846902"/>
                </a:cubicBezTo>
                <a:cubicBezTo>
                  <a:pt x="17394" y="1870511"/>
                  <a:pt x="67102" y="1866350"/>
                  <a:pt x="71438" y="1889764"/>
                </a:cubicBezTo>
                <a:cubicBezTo>
                  <a:pt x="92269" y="2002251"/>
                  <a:pt x="77574" y="2118556"/>
                  <a:pt x="85725" y="2232664"/>
                </a:cubicBezTo>
                <a:cubicBezTo>
                  <a:pt x="87124" y="2252250"/>
                  <a:pt x="93118" y="2271428"/>
                  <a:pt x="100013" y="2289814"/>
                </a:cubicBezTo>
                <a:cubicBezTo>
                  <a:pt x="107491" y="2309756"/>
                  <a:pt x="119063" y="2327914"/>
                  <a:pt x="128588" y="2346964"/>
                </a:cubicBezTo>
                <a:cubicBezTo>
                  <a:pt x="133514" y="2386369"/>
                  <a:pt x="135137" y="2460076"/>
                  <a:pt x="157163" y="2504127"/>
                </a:cubicBezTo>
                <a:cubicBezTo>
                  <a:pt x="164842" y="2519485"/>
                  <a:pt x="174745" y="2533798"/>
                  <a:pt x="185738" y="2546989"/>
                </a:cubicBezTo>
                <a:cubicBezTo>
                  <a:pt x="198673" y="2562511"/>
                  <a:pt x="211788" y="2578644"/>
                  <a:pt x="228600" y="2589852"/>
                </a:cubicBezTo>
                <a:cubicBezTo>
                  <a:pt x="241692" y="2598580"/>
                  <a:pt x="319958" y="2615831"/>
                  <a:pt x="328613" y="2618427"/>
                </a:cubicBezTo>
                <a:cubicBezTo>
                  <a:pt x="357463" y="2627082"/>
                  <a:pt x="385763" y="2637477"/>
                  <a:pt x="414338" y="2647002"/>
                </a:cubicBezTo>
                <a:lnTo>
                  <a:pt x="457200" y="2661289"/>
                </a:lnTo>
                <a:cubicBezTo>
                  <a:pt x="485775" y="2680339"/>
                  <a:pt x="518641" y="2694155"/>
                  <a:pt x="542925" y="2718439"/>
                </a:cubicBezTo>
                <a:cubicBezTo>
                  <a:pt x="596437" y="2771951"/>
                  <a:pt x="566619" y="2754912"/>
                  <a:pt x="628650" y="2775589"/>
                </a:cubicBezTo>
                <a:cubicBezTo>
                  <a:pt x="657225" y="2804164"/>
                  <a:pt x="678230" y="2843242"/>
                  <a:pt x="714375" y="2861314"/>
                </a:cubicBezTo>
                <a:cubicBezTo>
                  <a:pt x="733425" y="2870839"/>
                  <a:pt x="753033" y="2879322"/>
                  <a:pt x="771525" y="2889889"/>
                </a:cubicBezTo>
                <a:cubicBezTo>
                  <a:pt x="786434" y="2898408"/>
                  <a:pt x="799029" y="2910785"/>
                  <a:pt x="814388" y="2918464"/>
                </a:cubicBezTo>
                <a:cubicBezTo>
                  <a:pt x="827858" y="2925199"/>
                  <a:pt x="843780" y="2926017"/>
                  <a:pt x="857250" y="2932752"/>
                </a:cubicBezTo>
                <a:cubicBezTo>
                  <a:pt x="872609" y="2940431"/>
                  <a:pt x="884754" y="2953648"/>
                  <a:pt x="900113" y="2961327"/>
                </a:cubicBezTo>
                <a:cubicBezTo>
                  <a:pt x="937185" y="2979863"/>
                  <a:pt x="992122" y="2982586"/>
                  <a:pt x="1028700" y="2989902"/>
                </a:cubicBezTo>
                <a:cubicBezTo>
                  <a:pt x="1047955" y="2993753"/>
                  <a:pt x="1066530" y="3000676"/>
                  <a:pt x="1085850" y="3004189"/>
                </a:cubicBezTo>
                <a:cubicBezTo>
                  <a:pt x="1118983" y="3010213"/>
                  <a:pt x="1152730" y="3012453"/>
                  <a:pt x="1185863" y="3018477"/>
                </a:cubicBezTo>
                <a:cubicBezTo>
                  <a:pt x="1205183" y="3021990"/>
                  <a:pt x="1223693" y="3029251"/>
                  <a:pt x="1243013" y="3032764"/>
                </a:cubicBezTo>
                <a:cubicBezTo>
                  <a:pt x="1276146" y="3038788"/>
                  <a:pt x="1309688" y="3042289"/>
                  <a:pt x="1343025" y="3047052"/>
                </a:cubicBezTo>
                <a:cubicBezTo>
                  <a:pt x="1387166" y="3069123"/>
                  <a:pt x="1436467" y="3097140"/>
                  <a:pt x="1485900" y="3104202"/>
                </a:cubicBezTo>
                <a:lnTo>
                  <a:pt x="1585913" y="3118489"/>
                </a:lnTo>
                <a:cubicBezTo>
                  <a:pt x="1647825" y="3113727"/>
                  <a:pt x="1710034" y="3111904"/>
                  <a:pt x="1771650" y="3104202"/>
                </a:cubicBezTo>
                <a:cubicBezTo>
                  <a:pt x="1786594" y="3102334"/>
                  <a:pt x="1799902" y="3093567"/>
                  <a:pt x="1814513" y="3089914"/>
                </a:cubicBezTo>
                <a:cubicBezTo>
                  <a:pt x="1838072" y="3084024"/>
                  <a:pt x="1861997" y="3079619"/>
                  <a:pt x="1885950" y="3075627"/>
                </a:cubicBezTo>
                <a:cubicBezTo>
                  <a:pt x="2078503" y="3043535"/>
                  <a:pt x="1897809" y="3078666"/>
                  <a:pt x="2071688" y="3047052"/>
                </a:cubicBezTo>
                <a:cubicBezTo>
                  <a:pt x="2095580" y="3042708"/>
                  <a:pt x="2119566" y="3038654"/>
                  <a:pt x="2143125" y="3032764"/>
                </a:cubicBezTo>
                <a:cubicBezTo>
                  <a:pt x="2157736" y="3029111"/>
                  <a:pt x="2171286" y="3021744"/>
                  <a:pt x="2185988" y="3018477"/>
                </a:cubicBezTo>
                <a:cubicBezTo>
                  <a:pt x="2214267" y="3012193"/>
                  <a:pt x="2243306" y="3009870"/>
                  <a:pt x="2271713" y="3004189"/>
                </a:cubicBezTo>
                <a:cubicBezTo>
                  <a:pt x="2316571" y="2995217"/>
                  <a:pt x="2330868" y="2989234"/>
                  <a:pt x="2371725" y="2975614"/>
                </a:cubicBezTo>
                <a:cubicBezTo>
                  <a:pt x="2508463" y="2838880"/>
                  <a:pt x="2333387" y="3001172"/>
                  <a:pt x="2457450" y="2918464"/>
                </a:cubicBezTo>
                <a:cubicBezTo>
                  <a:pt x="2504412" y="2887156"/>
                  <a:pt x="2495940" y="2872276"/>
                  <a:pt x="2528888" y="2832739"/>
                </a:cubicBezTo>
                <a:cubicBezTo>
                  <a:pt x="2541823" y="2817217"/>
                  <a:pt x="2558815" y="2805399"/>
                  <a:pt x="2571750" y="2789877"/>
                </a:cubicBezTo>
                <a:cubicBezTo>
                  <a:pt x="2582743" y="2776685"/>
                  <a:pt x="2590022" y="2760751"/>
                  <a:pt x="2600325" y="2747014"/>
                </a:cubicBezTo>
                <a:cubicBezTo>
                  <a:pt x="2618622" y="2722618"/>
                  <a:pt x="2641786" y="2701726"/>
                  <a:pt x="2657475" y="2675577"/>
                </a:cubicBezTo>
                <a:cubicBezTo>
                  <a:pt x="2808051" y="2424619"/>
                  <a:pt x="2676545" y="2623151"/>
                  <a:pt x="2757488" y="2461264"/>
                </a:cubicBezTo>
                <a:cubicBezTo>
                  <a:pt x="2765167" y="2445906"/>
                  <a:pt x="2776538" y="2432689"/>
                  <a:pt x="2786063" y="2418402"/>
                </a:cubicBezTo>
                <a:lnTo>
                  <a:pt x="2828925" y="2289814"/>
                </a:lnTo>
                <a:cubicBezTo>
                  <a:pt x="2833687" y="2275527"/>
                  <a:pt x="2834859" y="2259483"/>
                  <a:pt x="2843213" y="2246952"/>
                </a:cubicBezTo>
                <a:cubicBezTo>
                  <a:pt x="2877994" y="2194780"/>
                  <a:pt x="2907329" y="2154617"/>
                  <a:pt x="2928938" y="2089789"/>
                </a:cubicBezTo>
                <a:cubicBezTo>
                  <a:pt x="2964248" y="1983858"/>
                  <a:pt x="2944043" y="2031005"/>
                  <a:pt x="2986088" y="1946914"/>
                </a:cubicBezTo>
                <a:cubicBezTo>
                  <a:pt x="3017020" y="1823183"/>
                  <a:pt x="2979142" y="1957133"/>
                  <a:pt x="3028950" y="1832614"/>
                </a:cubicBezTo>
                <a:cubicBezTo>
                  <a:pt x="3062900" y="1747740"/>
                  <a:pt x="3050764" y="1763411"/>
                  <a:pt x="3071813" y="1689739"/>
                </a:cubicBezTo>
                <a:cubicBezTo>
                  <a:pt x="3075950" y="1675258"/>
                  <a:pt x="3082447" y="1661487"/>
                  <a:pt x="3086100" y="1646877"/>
                </a:cubicBezTo>
                <a:cubicBezTo>
                  <a:pt x="3091990" y="1623318"/>
                  <a:pt x="3093998" y="1598868"/>
                  <a:pt x="3100388" y="1575439"/>
                </a:cubicBezTo>
                <a:cubicBezTo>
                  <a:pt x="3108313" y="1546380"/>
                  <a:pt x="3128963" y="1489714"/>
                  <a:pt x="3128963" y="1489714"/>
                </a:cubicBezTo>
                <a:cubicBezTo>
                  <a:pt x="3124200" y="1423039"/>
                  <a:pt x="3122485" y="1356076"/>
                  <a:pt x="3114675" y="1289689"/>
                </a:cubicBezTo>
                <a:cubicBezTo>
                  <a:pt x="3108422" y="1236541"/>
                  <a:pt x="3093390" y="1252512"/>
                  <a:pt x="3071813" y="1203964"/>
                </a:cubicBezTo>
                <a:cubicBezTo>
                  <a:pt x="3059580" y="1176439"/>
                  <a:pt x="3052763" y="1146814"/>
                  <a:pt x="3043238" y="1118239"/>
                </a:cubicBezTo>
                <a:cubicBezTo>
                  <a:pt x="3008976" y="1015454"/>
                  <a:pt x="3050549" y="1143829"/>
                  <a:pt x="3014663" y="1018227"/>
                </a:cubicBezTo>
                <a:cubicBezTo>
                  <a:pt x="3010526" y="1003746"/>
                  <a:pt x="3000375" y="975364"/>
                  <a:pt x="3000375" y="975364"/>
                </a:cubicBez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519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9953C4-FA6B-854D-89B6-DDEEE1D9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latin typeface="+mj-lt"/>
              </a:rPr>
              <a:t>En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synkroniserad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verksamhet</a:t>
            </a:r>
            <a:r>
              <a:rPr lang="en-IE">
                <a:latin typeface="+mj-lt"/>
              </a:rPr>
              <a:t> vid </a:t>
            </a:r>
            <a:r>
              <a:rPr lang="en-IE" err="1">
                <a:latin typeface="+mj-lt"/>
              </a:rPr>
              <a:t>användandet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av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teknologi</a:t>
            </a:r>
            <a:endParaRPr lang="en-IE">
              <a:latin typeface="+mj-lt"/>
            </a:endParaRPr>
          </a:p>
        </p:txBody>
      </p:sp>
      <p:sp>
        <p:nvSpPr>
          <p:cNvPr id="4" name="Freeform 241">
            <a:extLst>
              <a:ext uri="{FF2B5EF4-FFF2-40B4-BE49-F238E27FC236}">
                <a16:creationId xmlns:a16="http://schemas.microsoft.com/office/drawing/2014/main" id="{F7EE7C00-8053-EF42-8A24-8C174CE5D562}"/>
              </a:ext>
            </a:extLst>
          </p:cNvPr>
          <p:cNvSpPr>
            <a:spLocks noEditPoints="1"/>
          </p:cNvSpPr>
          <p:nvPr/>
        </p:nvSpPr>
        <p:spPr bwMode="auto">
          <a:xfrm>
            <a:off x="1512888" y="2723883"/>
            <a:ext cx="1560639" cy="1556482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Freeform 241">
            <a:extLst>
              <a:ext uri="{FF2B5EF4-FFF2-40B4-BE49-F238E27FC236}">
                <a16:creationId xmlns:a16="http://schemas.microsoft.com/office/drawing/2014/main" id="{90E4934F-48D3-E44A-BC9F-866012CC26C3}"/>
              </a:ext>
            </a:extLst>
          </p:cNvPr>
          <p:cNvSpPr>
            <a:spLocks noEditPoints="1"/>
          </p:cNvSpPr>
          <p:nvPr/>
        </p:nvSpPr>
        <p:spPr bwMode="auto">
          <a:xfrm rot="21321938">
            <a:off x="2691332" y="1777242"/>
            <a:ext cx="1659238" cy="1642877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F6BFAE-950F-3A43-B75F-1B04551492DB}"/>
              </a:ext>
            </a:extLst>
          </p:cNvPr>
          <p:cNvGrpSpPr/>
          <p:nvPr/>
        </p:nvGrpSpPr>
        <p:grpSpPr>
          <a:xfrm>
            <a:off x="3276753" y="2362257"/>
            <a:ext cx="488395" cy="472846"/>
            <a:chOff x="2232842" y="1239233"/>
            <a:chExt cx="4682638" cy="4279807"/>
          </a:xfrm>
          <a:solidFill>
            <a:schemeClr val="accent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C0D136-82D8-294D-9726-5F5A81854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050" y="1576424"/>
              <a:ext cx="2713153" cy="2566022"/>
            </a:xfrm>
            <a:custGeom>
              <a:avLst/>
              <a:gdLst>
                <a:gd name="connsiteX0" fmla="*/ 1341739 w 2713150"/>
                <a:gd name="connsiteY0" fmla="*/ 359743 h 2713134"/>
                <a:gd name="connsiteX1" fmla="*/ 316554 w 2713150"/>
                <a:gd name="connsiteY1" fmla="*/ 1384926 h 2713134"/>
                <a:gd name="connsiteX2" fmla="*/ 1341739 w 2713150"/>
                <a:gd name="connsiteY2" fmla="*/ 2410109 h 2713134"/>
                <a:gd name="connsiteX3" fmla="*/ 2366924 w 2713150"/>
                <a:gd name="connsiteY3" fmla="*/ 1384926 h 2713134"/>
                <a:gd name="connsiteX4" fmla="*/ 1341739 w 2713150"/>
                <a:gd name="connsiteY4" fmla="*/ 359743 h 2713134"/>
                <a:gd name="connsiteX5" fmla="*/ 1356575 w 2713150"/>
                <a:gd name="connsiteY5" fmla="*/ 0 h 2713134"/>
                <a:gd name="connsiteX6" fmla="*/ 2713150 w 2713150"/>
                <a:gd name="connsiteY6" fmla="*/ 1356567 h 2713134"/>
                <a:gd name="connsiteX7" fmla="*/ 1356575 w 2713150"/>
                <a:gd name="connsiteY7" fmla="*/ 2713134 h 2713134"/>
                <a:gd name="connsiteX8" fmla="*/ 0 w 2713150"/>
                <a:gd name="connsiteY8" fmla="*/ 1356567 h 2713134"/>
                <a:gd name="connsiteX9" fmla="*/ 1356575 w 2713150"/>
                <a:gd name="connsiteY9" fmla="*/ 0 h 27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3150" h="2713134">
                  <a:moveTo>
                    <a:pt x="1341739" y="359743"/>
                  </a:moveTo>
                  <a:cubicBezTo>
                    <a:pt x="775545" y="359743"/>
                    <a:pt x="316554" y="818733"/>
                    <a:pt x="316554" y="1384926"/>
                  </a:cubicBezTo>
                  <a:cubicBezTo>
                    <a:pt x="316554" y="1951119"/>
                    <a:pt x="775545" y="2410109"/>
                    <a:pt x="1341739" y="2410109"/>
                  </a:cubicBezTo>
                  <a:cubicBezTo>
                    <a:pt x="1907933" y="2410109"/>
                    <a:pt x="2366924" y="1951119"/>
                    <a:pt x="2366924" y="1384926"/>
                  </a:cubicBezTo>
                  <a:cubicBezTo>
                    <a:pt x="2366924" y="818733"/>
                    <a:pt x="1907933" y="359743"/>
                    <a:pt x="1341739" y="359743"/>
                  </a:cubicBezTo>
                  <a:close/>
                  <a:moveTo>
                    <a:pt x="1356575" y="0"/>
                  </a:moveTo>
                  <a:cubicBezTo>
                    <a:pt x="2105791" y="0"/>
                    <a:pt x="2713150" y="607356"/>
                    <a:pt x="2713150" y="1356567"/>
                  </a:cubicBezTo>
                  <a:cubicBezTo>
                    <a:pt x="2713150" y="2105778"/>
                    <a:pt x="2105791" y="2713134"/>
                    <a:pt x="1356575" y="2713134"/>
                  </a:cubicBezTo>
                  <a:cubicBezTo>
                    <a:pt x="607359" y="2713134"/>
                    <a:pt x="0" y="2105778"/>
                    <a:pt x="0" y="1356567"/>
                  </a:cubicBezTo>
                  <a:cubicBezTo>
                    <a:pt x="0" y="607356"/>
                    <a:pt x="607359" y="0"/>
                    <a:pt x="13565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891">
              <a:extLst>
                <a:ext uri="{FF2B5EF4-FFF2-40B4-BE49-F238E27FC236}">
                  <a16:creationId xmlns:a16="http://schemas.microsoft.com/office/drawing/2014/main" id="{A0077EAD-1A51-134D-AAA8-AB4FC046BFE5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331232" y="4226921"/>
              <a:ext cx="969000" cy="1177365"/>
            </a:xfrm>
            <a:prstGeom prst="roundRect">
              <a:avLst>
                <a:gd name="adj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892">
              <a:extLst>
                <a:ext uri="{FF2B5EF4-FFF2-40B4-BE49-F238E27FC236}">
                  <a16:creationId xmlns:a16="http://schemas.microsoft.com/office/drawing/2014/main" id="{4F9DC1A4-D38A-DE40-878C-568DC2F619F5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5951586" y="5257423"/>
              <a:ext cx="963894" cy="26161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893">
              <a:extLst>
                <a:ext uri="{FF2B5EF4-FFF2-40B4-BE49-F238E27FC236}">
                  <a16:creationId xmlns:a16="http://schemas.microsoft.com/office/drawing/2014/main" id="{6197D14F-3F13-5E42-96CE-F323247179DD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4724755" y="4069008"/>
              <a:ext cx="975279" cy="289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E45B338-F21B-C04F-964B-F3D14439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842" y="1239233"/>
              <a:ext cx="3387551" cy="3207528"/>
            </a:xfrm>
            <a:custGeom>
              <a:avLst/>
              <a:gdLst>
                <a:gd name="connsiteX0" fmla="*/ 1693782 w 3387552"/>
                <a:gd name="connsiteY0" fmla="*/ 163023 h 3387532"/>
                <a:gd name="connsiteX1" fmla="*/ 163036 w 3387552"/>
                <a:gd name="connsiteY1" fmla="*/ 1693760 h 3387532"/>
                <a:gd name="connsiteX2" fmla="*/ 1693782 w 3387552"/>
                <a:gd name="connsiteY2" fmla="*/ 3224497 h 3387532"/>
                <a:gd name="connsiteX3" fmla="*/ 3224528 w 3387552"/>
                <a:gd name="connsiteY3" fmla="*/ 1693760 h 3387532"/>
                <a:gd name="connsiteX4" fmla="*/ 1693782 w 3387552"/>
                <a:gd name="connsiteY4" fmla="*/ 163023 h 3387532"/>
                <a:gd name="connsiteX5" fmla="*/ 1693776 w 3387552"/>
                <a:gd name="connsiteY5" fmla="*/ 0 h 3387532"/>
                <a:gd name="connsiteX6" fmla="*/ 3387552 w 3387552"/>
                <a:gd name="connsiteY6" fmla="*/ 1693766 h 3387532"/>
                <a:gd name="connsiteX7" fmla="*/ 1693776 w 3387552"/>
                <a:gd name="connsiteY7" fmla="*/ 3387532 h 3387532"/>
                <a:gd name="connsiteX8" fmla="*/ 0 w 3387552"/>
                <a:gd name="connsiteY8" fmla="*/ 1693766 h 3387532"/>
                <a:gd name="connsiteX9" fmla="*/ 1693776 w 3387552"/>
                <a:gd name="connsiteY9" fmla="*/ 0 h 33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552" h="3387532">
                  <a:moveTo>
                    <a:pt x="1693782" y="163023"/>
                  </a:moveTo>
                  <a:cubicBezTo>
                    <a:pt x="848374" y="163023"/>
                    <a:pt x="163036" y="848357"/>
                    <a:pt x="163036" y="1693760"/>
                  </a:cubicBezTo>
                  <a:cubicBezTo>
                    <a:pt x="163036" y="2539163"/>
                    <a:pt x="848374" y="3224497"/>
                    <a:pt x="1693782" y="3224497"/>
                  </a:cubicBezTo>
                  <a:cubicBezTo>
                    <a:pt x="2539190" y="3224497"/>
                    <a:pt x="3224528" y="2539163"/>
                    <a:pt x="3224528" y="1693760"/>
                  </a:cubicBezTo>
                  <a:cubicBezTo>
                    <a:pt x="3224528" y="848357"/>
                    <a:pt x="2539190" y="163023"/>
                    <a:pt x="1693782" y="163023"/>
                  </a:cubicBezTo>
                  <a:close/>
                  <a:moveTo>
                    <a:pt x="1693776" y="0"/>
                  </a:moveTo>
                  <a:cubicBezTo>
                    <a:pt x="2629223" y="0"/>
                    <a:pt x="3387552" y="758325"/>
                    <a:pt x="3387552" y="1693766"/>
                  </a:cubicBezTo>
                  <a:cubicBezTo>
                    <a:pt x="3387552" y="2629207"/>
                    <a:pt x="2629223" y="3387532"/>
                    <a:pt x="1693776" y="3387532"/>
                  </a:cubicBezTo>
                  <a:cubicBezTo>
                    <a:pt x="758329" y="3387532"/>
                    <a:pt x="0" y="2629207"/>
                    <a:pt x="0" y="1693766"/>
                  </a:cubicBezTo>
                  <a:cubicBezTo>
                    <a:pt x="0" y="758325"/>
                    <a:pt x="758329" y="0"/>
                    <a:pt x="169377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493A6E-925D-E941-986A-19423E18C820}"/>
              </a:ext>
            </a:extLst>
          </p:cNvPr>
          <p:cNvGrpSpPr/>
          <p:nvPr/>
        </p:nvGrpSpPr>
        <p:grpSpPr>
          <a:xfrm>
            <a:off x="2049589" y="3214445"/>
            <a:ext cx="487236" cy="540037"/>
            <a:chOff x="4270116" y="3239173"/>
            <a:chExt cx="697671" cy="773290"/>
          </a:xfrm>
          <a:solidFill>
            <a:schemeClr val="accent2"/>
          </a:solidFill>
        </p:grpSpPr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0651E66A-C566-9649-AAEF-1CE17737F008}"/>
                </a:ext>
              </a:extLst>
            </p:cNvPr>
            <p:cNvSpPr/>
            <p:nvPr/>
          </p:nvSpPr>
          <p:spPr>
            <a:xfrm>
              <a:off x="4599473" y="3239173"/>
              <a:ext cx="46049" cy="11772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979"/>
                <a:gd name="connsiteX1" fmla="*/ 85353 w 85353"/>
                <a:gd name="connsiteY1" fmla="*/ 0 h 214979"/>
                <a:gd name="connsiteX2" fmla="*/ 83575 w 85353"/>
                <a:gd name="connsiteY2" fmla="*/ 213788 h 214979"/>
                <a:gd name="connsiteX3" fmla="*/ 0 w 85353"/>
                <a:gd name="connsiteY3" fmla="*/ 213788 h 214979"/>
                <a:gd name="connsiteX4" fmla="*/ 2183 w 85353"/>
                <a:gd name="connsiteY4" fmla="*/ 0 h 21497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60 w 90103"/>
                <a:gd name="connsiteY0" fmla="*/ 0 h 216899"/>
                <a:gd name="connsiteX1" fmla="*/ 90103 w 90103"/>
                <a:gd name="connsiteY1" fmla="*/ 0 h 216899"/>
                <a:gd name="connsiteX2" fmla="*/ 88325 w 90103"/>
                <a:gd name="connsiteY2" fmla="*/ 213788 h 216899"/>
                <a:gd name="connsiteX3" fmla="*/ 4750 w 90103"/>
                <a:gd name="connsiteY3" fmla="*/ 213788 h 216899"/>
                <a:gd name="connsiteX4" fmla="*/ 60 w 90103"/>
                <a:gd name="connsiteY4" fmla="*/ 0 h 21689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60 w 90103"/>
                <a:gd name="connsiteY0" fmla="*/ 0 h 216899"/>
                <a:gd name="connsiteX1" fmla="*/ 90103 w 90103"/>
                <a:gd name="connsiteY1" fmla="*/ 0 h 216899"/>
                <a:gd name="connsiteX2" fmla="*/ 88325 w 90103"/>
                <a:gd name="connsiteY2" fmla="*/ 213788 h 216899"/>
                <a:gd name="connsiteX3" fmla="*/ 4750 w 90103"/>
                <a:gd name="connsiteY3" fmla="*/ 213788 h 216899"/>
                <a:gd name="connsiteX4" fmla="*/ 60 w 90103"/>
                <a:gd name="connsiteY4" fmla="*/ 0 h 21689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125 w 86732"/>
                <a:gd name="connsiteY0" fmla="*/ 0 h 216899"/>
                <a:gd name="connsiteX1" fmla="*/ 86732 w 86732"/>
                <a:gd name="connsiteY1" fmla="*/ 0 h 216899"/>
                <a:gd name="connsiteX2" fmla="*/ 84954 w 86732"/>
                <a:gd name="connsiteY2" fmla="*/ 213788 h 216899"/>
                <a:gd name="connsiteX3" fmla="*/ 1379 w 86732"/>
                <a:gd name="connsiteY3" fmla="*/ 213788 h 216899"/>
                <a:gd name="connsiteX4" fmla="*/ 125 w 86732"/>
                <a:gd name="connsiteY4" fmla="*/ 0 h 216899"/>
                <a:gd name="connsiteX0" fmla="*/ 125 w 86732"/>
                <a:gd name="connsiteY0" fmla="*/ 0 h 214922"/>
                <a:gd name="connsiteX1" fmla="*/ 86732 w 86732"/>
                <a:gd name="connsiteY1" fmla="*/ 0 h 214922"/>
                <a:gd name="connsiteX2" fmla="*/ 84954 w 86732"/>
                <a:gd name="connsiteY2" fmla="*/ 213788 h 214922"/>
                <a:gd name="connsiteX3" fmla="*/ 1379 w 86732"/>
                <a:gd name="connsiteY3" fmla="*/ 213788 h 214922"/>
                <a:gd name="connsiteX4" fmla="*/ 125 w 86732"/>
                <a:gd name="connsiteY4" fmla="*/ 0 h 214922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  <a:gd name="connsiteX0" fmla="*/ 125 w 86732"/>
                <a:gd name="connsiteY0" fmla="*/ 0 h 214170"/>
                <a:gd name="connsiteX1" fmla="*/ 86732 w 86732"/>
                <a:gd name="connsiteY1" fmla="*/ 0 h 214170"/>
                <a:gd name="connsiteX2" fmla="*/ 84954 w 86732"/>
                <a:gd name="connsiteY2" fmla="*/ 213788 h 214170"/>
                <a:gd name="connsiteX3" fmla="*/ 1379 w 86732"/>
                <a:gd name="connsiteY3" fmla="*/ 213788 h 214170"/>
                <a:gd name="connsiteX4" fmla="*/ 125 w 86732"/>
                <a:gd name="connsiteY4" fmla="*/ 0 h 214170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32" h="213788">
                  <a:moveTo>
                    <a:pt x="125" y="0"/>
                  </a:moveTo>
                  <a:lnTo>
                    <a:pt x="86732" y="0"/>
                  </a:lnTo>
                  <a:cubicBezTo>
                    <a:pt x="86139" y="68805"/>
                    <a:pt x="85547" y="144983"/>
                    <a:pt x="84954" y="213788"/>
                  </a:cubicBezTo>
                  <a:cubicBezTo>
                    <a:pt x="35074" y="213055"/>
                    <a:pt x="42134" y="212319"/>
                    <a:pt x="1379" y="213788"/>
                  </a:cubicBezTo>
                  <a:cubicBezTo>
                    <a:pt x="2107" y="145803"/>
                    <a:pt x="-603" y="67985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01100BFD-9EEE-7243-A4FF-0260A531225A}"/>
                </a:ext>
              </a:extLst>
            </p:cNvPr>
            <p:cNvSpPr/>
            <p:nvPr/>
          </p:nvSpPr>
          <p:spPr>
            <a:xfrm rot="1791184">
              <a:off x="4739693" y="3278725"/>
              <a:ext cx="47000" cy="118517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819"/>
                <a:gd name="connsiteX1" fmla="*/ 85353 w 85353"/>
                <a:gd name="connsiteY1" fmla="*/ 0 h 214819"/>
                <a:gd name="connsiteX2" fmla="*/ 83575 w 85353"/>
                <a:gd name="connsiteY2" fmla="*/ 213788 h 214819"/>
                <a:gd name="connsiteX3" fmla="*/ 0 w 85353"/>
                <a:gd name="connsiteY3" fmla="*/ 213788 h 214819"/>
                <a:gd name="connsiteX4" fmla="*/ 2183 w 85353"/>
                <a:gd name="connsiteY4" fmla="*/ 0 h 214819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5231">
                  <a:moveTo>
                    <a:pt x="2183" y="0"/>
                  </a:moveTo>
                  <a:cubicBezTo>
                    <a:pt x="42909" y="1601"/>
                    <a:pt x="57630" y="1"/>
                    <a:pt x="85353" y="0"/>
                  </a:cubicBez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2441" y="213518"/>
                    <a:pt x="31517" y="217168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1D981FD-ED93-6241-8354-BFDC645E6275}"/>
                </a:ext>
              </a:extLst>
            </p:cNvPr>
            <p:cNvSpPr/>
            <p:nvPr/>
          </p:nvSpPr>
          <p:spPr>
            <a:xfrm rot="3652241">
              <a:off x="4846873" y="3383640"/>
              <a:ext cx="47000" cy="11772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3788">
                  <a:moveTo>
                    <a:pt x="2183" y="0"/>
                  </a:moveTo>
                  <a:lnTo>
                    <a:pt x="85353" y="0"/>
                  </a:ln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6985" y="210909"/>
                    <a:pt x="31181" y="211319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9B5DB7-B9E5-A440-9D51-992CDD64386B}"/>
                </a:ext>
              </a:extLst>
            </p:cNvPr>
            <p:cNvSpPr/>
            <p:nvPr/>
          </p:nvSpPr>
          <p:spPr>
            <a:xfrm rot="5400000">
              <a:off x="4889681" y="3528846"/>
              <a:ext cx="39517" cy="116694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182 w 85808"/>
                <a:gd name="connsiteY0" fmla="*/ 2458 h 213788"/>
                <a:gd name="connsiteX1" fmla="*/ 85808 w 85808"/>
                <a:gd name="connsiteY1" fmla="*/ 0 h 213788"/>
                <a:gd name="connsiteX2" fmla="*/ 84030 w 85808"/>
                <a:gd name="connsiteY2" fmla="*/ 213788 h 213788"/>
                <a:gd name="connsiteX3" fmla="*/ 455 w 85808"/>
                <a:gd name="connsiteY3" fmla="*/ 213788 h 213788"/>
                <a:gd name="connsiteX4" fmla="*/ 182 w 85808"/>
                <a:gd name="connsiteY4" fmla="*/ 2458 h 213788"/>
                <a:gd name="connsiteX0" fmla="*/ 182 w 85808"/>
                <a:gd name="connsiteY0" fmla="*/ 2458 h 215139"/>
                <a:gd name="connsiteX1" fmla="*/ 85808 w 85808"/>
                <a:gd name="connsiteY1" fmla="*/ 0 h 215139"/>
                <a:gd name="connsiteX2" fmla="*/ 84030 w 85808"/>
                <a:gd name="connsiteY2" fmla="*/ 213788 h 215139"/>
                <a:gd name="connsiteX3" fmla="*/ 455 w 85808"/>
                <a:gd name="connsiteY3" fmla="*/ 213788 h 215139"/>
                <a:gd name="connsiteX4" fmla="*/ 182 w 85808"/>
                <a:gd name="connsiteY4" fmla="*/ 2458 h 215139"/>
                <a:gd name="connsiteX0" fmla="*/ 182 w 85808"/>
                <a:gd name="connsiteY0" fmla="*/ 2458 h 218063"/>
                <a:gd name="connsiteX1" fmla="*/ 85808 w 85808"/>
                <a:gd name="connsiteY1" fmla="*/ 0 h 218063"/>
                <a:gd name="connsiteX2" fmla="*/ 84030 w 85808"/>
                <a:gd name="connsiteY2" fmla="*/ 213788 h 218063"/>
                <a:gd name="connsiteX3" fmla="*/ 455 w 85808"/>
                <a:gd name="connsiteY3" fmla="*/ 213788 h 218063"/>
                <a:gd name="connsiteX4" fmla="*/ 182 w 85808"/>
                <a:gd name="connsiteY4" fmla="*/ 2458 h 218063"/>
                <a:gd name="connsiteX0" fmla="*/ 182 w 85808"/>
                <a:gd name="connsiteY0" fmla="*/ 2458 h 218063"/>
                <a:gd name="connsiteX1" fmla="*/ 85808 w 85808"/>
                <a:gd name="connsiteY1" fmla="*/ 0 h 218063"/>
                <a:gd name="connsiteX2" fmla="*/ 84030 w 85808"/>
                <a:gd name="connsiteY2" fmla="*/ 213788 h 218063"/>
                <a:gd name="connsiteX3" fmla="*/ 455 w 85808"/>
                <a:gd name="connsiteY3" fmla="*/ 213788 h 218063"/>
                <a:gd name="connsiteX4" fmla="*/ 182 w 85808"/>
                <a:gd name="connsiteY4" fmla="*/ 2458 h 218063"/>
                <a:gd name="connsiteX0" fmla="*/ 182 w 85808"/>
                <a:gd name="connsiteY0" fmla="*/ 2458 h 214804"/>
                <a:gd name="connsiteX1" fmla="*/ 85808 w 85808"/>
                <a:gd name="connsiteY1" fmla="*/ 0 h 214804"/>
                <a:gd name="connsiteX2" fmla="*/ 84030 w 85808"/>
                <a:gd name="connsiteY2" fmla="*/ 213788 h 214804"/>
                <a:gd name="connsiteX3" fmla="*/ 455 w 85808"/>
                <a:gd name="connsiteY3" fmla="*/ 213788 h 214804"/>
                <a:gd name="connsiteX4" fmla="*/ 182 w 85808"/>
                <a:gd name="connsiteY4" fmla="*/ 2458 h 214804"/>
                <a:gd name="connsiteX0" fmla="*/ 182 w 85808"/>
                <a:gd name="connsiteY0" fmla="*/ 2458 h 215139"/>
                <a:gd name="connsiteX1" fmla="*/ 85808 w 85808"/>
                <a:gd name="connsiteY1" fmla="*/ 0 h 215139"/>
                <a:gd name="connsiteX2" fmla="*/ 84030 w 85808"/>
                <a:gd name="connsiteY2" fmla="*/ 213788 h 215139"/>
                <a:gd name="connsiteX3" fmla="*/ 455 w 85808"/>
                <a:gd name="connsiteY3" fmla="*/ 213788 h 215139"/>
                <a:gd name="connsiteX4" fmla="*/ 182 w 85808"/>
                <a:gd name="connsiteY4" fmla="*/ 2458 h 215139"/>
                <a:gd name="connsiteX0" fmla="*/ 182 w 85808"/>
                <a:gd name="connsiteY0" fmla="*/ 2458 h 217102"/>
                <a:gd name="connsiteX1" fmla="*/ 85808 w 85808"/>
                <a:gd name="connsiteY1" fmla="*/ 0 h 217102"/>
                <a:gd name="connsiteX2" fmla="*/ 84033 w 85808"/>
                <a:gd name="connsiteY2" fmla="*/ 217102 h 217102"/>
                <a:gd name="connsiteX3" fmla="*/ 455 w 85808"/>
                <a:gd name="connsiteY3" fmla="*/ 213788 h 217102"/>
                <a:gd name="connsiteX4" fmla="*/ 182 w 85808"/>
                <a:gd name="connsiteY4" fmla="*/ 2458 h 217102"/>
                <a:gd name="connsiteX0" fmla="*/ 182 w 85808"/>
                <a:gd name="connsiteY0" fmla="*/ 2458 h 217102"/>
                <a:gd name="connsiteX1" fmla="*/ 85808 w 85808"/>
                <a:gd name="connsiteY1" fmla="*/ 0 h 217102"/>
                <a:gd name="connsiteX2" fmla="*/ 84033 w 85808"/>
                <a:gd name="connsiteY2" fmla="*/ 217102 h 217102"/>
                <a:gd name="connsiteX3" fmla="*/ 455 w 85808"/>
                <a:gd name="connsiteY3" fmla="*/ 213788 h 217102"/>
                <a:gd name="connsiteX4" fmla="*/ 182 w 85808"/>
                <a:gd name="connsiteY4" fmla="*/ 2458 h 217102"/>
                <a:gd name="connsiteX0" fmla="*/ 182 w 85808"/>
                <a:gd name="connsiteY0" fmla="*/ 2458 h 213788"/>
                <a:gd name="connsiteX1" fmla="*/ 85808 w 85808"/>
                <a:gd name="connsiteY1" fmla="*/ 0 h 213788"/>
                <a:gd name="connsiteX2" fmla="*/ 81070 w 85808"/>
                <a:gd name="connsiteY2" fmla="*/ 211861 h 213788"/>
                <a:gd name="connsiteX3" fmla="*/ 455 w 85808"/>
                <a:gd name="connsiteY3" fmla="*/ 213788 h 213788"/>
                <a:gd name="connsiteX4" fmla="*/ 182 w 85808"/>
                <a:gd name="connsiteY4" fmla="*/ 2458 h 213788"/>
                <a:gd name="connsiteX0" fmla="*/ 182 w 85808"/>
                <a:gd name="connsiteY0" fmla="*/ 2458 h 214379"/>
                <a:gd name="connsiteX1" fmla="*/ 85808 w 85808"/>
                <a:gd name="connsiteY1" fmla="*/ 0 h 214379"/>
                <a:gd name="connsiteX2" fmla="*/ 81070 w 85808"/>
                <a:gd name="connsiteY2" fmla="*/ 211861 h 214379"/>
                <a:gd name="connsiteX3" fmla="*/ 455 w 85808"/>
                <a:gd name="connsiteY3" fmla="*/ 213788 h 214379"/>
                <a:gd name="connsiteX4" fmla="*/ 182 w 85808"/>
                <a:gd name="connsiteY4" fmla="*/ 2458 h 214379"/>
                <a:gd name="connsiteX0" fmla="*/ 182 w 81166"/>
                <a:gd name="connsiteY0" fmla="*/ 2459 h 214380"/>
                <a:gd name="connsiteX1" fmla="*/ 79884 w 81166"/>
                <a:gd name="connsiteY1" fmla="*/ 0 h 214380"/>
                <a:gd name="connsiteX2" fmla="*/ 81070 w 81166"/>
                <a:gd name="connsiteY2" fmla="*/ 211862 h 214380"/>
                <a:gd name="connsiteX3" fmla="*/ 455 w 81166"/>
                <a:gd name="connsiteY3" fmla="*/ 213789 h 214380"/>
                <a:gd name="connsiteX4" fmla="*/ 182 w 81166"/>
                <a:gd name="connsiteY4" fmla="*/ 2459 h 214380"/>
                <a:gd name="connsiteX0" fmla="*/ 182 w 81166"/>
                <a:gd name="connsiteY0" fmla="*/ 0 h 211921"/>
                <a:gd name="connsiteX1" fmla="*/ 79885 w 81166"/>
                <a:gd name="connsiteY1" fmla="*/ 2781 h 211921"/>
                <a:gd name="connsiteX2" fmla="*/ 81070 w 81166"/>
                <a:gd name="connsiteY2" fmla="*/ 209403 h 211921"/>
                <a:gd name="connsiteX3" fmla="*/ 455 w 81166"/>
                <a:gd name="connsiteY3" fmla="*/ 211330 h 211921"/>
                <a:gd name="connsiteX4" fmla="*/ 182 w 81166"/>
                <a:gd name="connsiteY4" fmla="*/ 0 h 211921"/>
                <a:gd name="connsiteX0" fmla="*/ 182 w 81166"/>
                <a:gd name="connsiteY0" fmla="*/ 0 h 211921"/>
                <a:gd name="connsiteX1" fmla="*/ 79887 w 81166"/>
                <a:gd name="connsiteY1" fmla="*/ 161 h 211921"/>
                <a:gd name="connsiteX2" fmla="*/ 81070 w 81166"/>
                <a:gd name="connsiteY2" fmla="*/ 209403 h 211921"/>
                <a:gd name="connsiteX3" fmla="*/ 455 w 81166"/>
                <a:gd name="connsiteY3" fmla="*/ 211330 h 211921"/>
                <a:gd name="connsiteX4" fmla="*/ 182 w 81166"/>
                <a:gd name="connsiteY4" fmla="*/ 0 h 21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66" h="211921">
                  <a:moveTo>
                    <a:pt x="182" y="0"/>
                  </a:moveTo>
                  <a:lnTo>
                    <a:pt x="79887" y="161"/>
                  </a:lnTo>
                  <a:cubicBezTo>
                    <a:pt x="79294" y="68966"/>
                    <a:pt x="81663" y="140598"/>
                    <a:pt x="81070" y="209403"/>
                  </a:cubicBezTo>
                  <a:cubicBezTo>
                    <a:pt x="28562" y="214385"/>
                    <a:pt x="31636" y="210247"/>
                    <a:pt x="455" y="211330"/>
                  </a:cubicBezTo>
                  <a:cubicBezTo>
                    <a:pt x="1183" y="143345"/>
                    <a:pt x="-546" y="67985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E7E406AD-2504-A647-A91D-CAE702CA0C3B}"/>
                </a:ext>
              </a:extLst>
            </p:cNvPr>
            <p:cNvSpPr/>
            <p:nvPr/>
          </p:nvSpPr>
          <p:spPr>
            <a:xfrm rot="19750136">
              <a:off x="4450558" y="3277875"/>
              <a:ext cx="45316" cy="119435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979"/>
                <a:gd name="connsiteX1" fmla="*/ 85353 w 85353"/>
                <a:gd name="connsiteY1" fmla="*/ 0 h 214979"/>
                <a:gd name="connsiteX2" fmla="*/ 83575 w 85353"/>
                <a:gd name="connsiteY2" fmla="*/ 213788 h 214979"/>
                <a:gd name="connsiteX3" fmla="*/ 0 w 85353"/>
                <a:gd name="connsiteY3" fmla="*/ 213788 h 214979"/>
                <a:gd name="connsiteX4" fmla="*/ 2183 w 85353"/>
                <a:gd name="connsiteY4" fmla="*/ 0 h 21497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6899">
                  <a:moveTo>
                    <a:pt x="2183" y="0"/>
                  </a:moveTo>
                  <a:lnTo>
                    <a:pt x="85353" y="0"/>
                  </a:ln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6412" y="218296"/>
                    <a:pt x="35320" y="217560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4740107-C514-984E-8403-DBBF830DD440}"/>
                </a:ext>
              </a:extLst>
            </p:cNvPr>
            <p:cNvSpPr/>
            <p:nvPr/>
          </p:nvSpPr>
          <p:spPr>
            <a:xfrm rot="18023786">
              <a:off x="4342498" y="3383703"/>
              <a:ext cx="45233" cy="11023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7313"/>
                <a:gd name="connsiteX1" fmla="*/ 85353 w 85353"/>
                <a:gd name="connsiteY1" fmla="*/ 0 h 217313"/>
                <a:gd name="connsiteX2" fmla="*/ 83575 w 85353"/>
                <a:gd name="connsiteY2" fmla="*/ 213788 h 217313"/>
                <a:gd name="connsiteX3" fmla="*/ 0 w 85353"/>
                <a:gd name="connsiteY3" fmla="*/ 213788 h 217313"/>
                <a:gd name="connsiteX4" fmla="*/ 2183 w 85353"/>
                <a:gd name="connsiteY4" fmla="*/ 0 h 217313"/>
                <a:gd name="connsiteX0" fmla="*/ 2183 w 85353"/>
                <a:gd name="connsiteY0" fmla="*/ 0 h 220286"/>
                <a:gd name="connsiteX1" fmla="*/ 85353 w 85353"/>
                <a:gd name="connsiteY1" fmla="*/ 0 h 220286"/>
                <a:gd name="connsiteX2" fmla="*/ 83575 w 85353"/>
                <a:gd name="connsiteY2" fmla="*/ 213788 h 220286"/>
                <a:gd name="connsiteX3" fmla="*/ 0 w 85353"/>
                <a:gd name="connsiteY3" fmla="*/ 213788 h 220286"/>
                <a:gd name="connsiteX4" fmla="*/ 2183 w 85353"/>
                <a:gd name="connsiteY4" fmla="*/ 0 h 220286"/>
                <a:gd name="connsiteX0" fmla="*/ 445 w 83615"/>
                <a:gd name="connsiteY0" fmla="*/ 0 h 221843"/>
                <a:gd name="connsiteX1" fmla="*/ 83615 w 83615"/>
                <a:gd name="connsiteY1" fmla="*/ 0 h 221843"/>
                <a:gd name="connsiteX2" fmla="*/ 81837 w 83615"/>
                <a:gd name="connsiteY2" fmla="*/ 213788 h 221843"/>
                <a:gd name="connsiteX3" fmla="*/ 0 w 83615"/>
                <a:gd name="connsiteY3" fmla="*/ 216646 h 221843"/>
                <a:gd name="connsiteX4" fmla="*/ 445 w 83615"/>
                <a:gd name="connsiteY4" fmla="*/ 0 h 221843"/>
                <a:gd name="connsiteX0" fmla="*/ 445 w 83615"/>
                <a:gd name="connsiteY0" fmla="*/ 0 h 220014"/>
                <a:gd name="connsiteX1" fmla="*/ 83615 w 83615"/>
                <a:gd name="connsiteY1" fmla="*/ 0 h 220014"/>
                <a:gd name="connsiteX2" fmla="*/ 81837 w 83615"/>
                <a:gd name="connsiteY2" fmla="*/ 213788 h 220014"/>
                <a:gd name="connsiteX3" fmla="*/ 0 w 83615"/>
                <a:gd name="connsiteY3" fmla="*/ 216646 h 220014"/>
                <a:gd name="connsiteX4" fmla="*/ 445 w 83615"/>
                <a:gd name="connsiteY4" fmla="*/ 0 h 220014"/>
                <a:gd name="connsiteX0" fmla="*/ 168 w 83338"/>
                <a:gd name="connsiteY0" fmla="*/ 0 h 215324"/>
                <a:gd name="connsiteX1" fmla="*/ 83338 w 83338"/>
                <a:gd name="connsiteY1" fmla="*/ 0 h 215324"/>
                <a:gd name="connsiteX2" fmla="*/ 81560 w 83338"/>
                <a:gd name="connsiteY2" fmla="*/ 213788 h 215324"/>
                <a:gd name="connsiteX3" fmla="*/ 634 w 83338"/>
                <a:gd name="connsiteY3" fmla="*/ 185404 h 215324"/>
                <a:gd name="connsiteX4" fmla="*/ 168 w 83338"/>
                <a:gd name="connsiteY4" fmla="*/ 0 h 215324"/>
                <a:gd name="connsiteX0" fmla="*/ 202 w 83372"/>
                <a:gd name="connsiteY0" fmla="*/ 0 h 225297"/>
                <a:gd name="connsiteX1" fmla="*/ 83372 w 83372"/>
                <a:gd name="connsiteY1" fmla="*/ 0 h 225297"/>
                <a:gd name="connsiteX2" fmla="*/ 81594 w 83372"/>
                <a:gd name="connsiteY2" fmla="*/ 213788 h 225297"/>
                <a:gd name="connsiteX3" fmla="*/ 271 w 83372"/>
                <a:gd name="connsiteY3" fmla="*/ 224038 h 225297"/>
                <a:gd name="connsiteX4" fmla="*/ 202 w 83372"/>
                <a:gd name="connsiteY4" fmla="*/ 0 h 225297"/>
                <a:gd name="connsiteX0" fmla="*/ 90 w 83260"/>
                <a:gd name="connsiteY0" fmla="*/ 0 h 219236"/>
                <a:gd name="connsiteX1" fmla="*/ 83260 w 83260"/>
                <a:gd name="connsiteY1" fmla="*/ 0 h 219236"/>
                <a:gd name="connsiteX2" fmla="*/ 81482 w 83260"/>
                <a:gd name="connsiteY2" fmla="*/ 213788 h 219236"/>
                <a:gd name="connsiteX3" fmla="*/ 2609 w 83260"/>
                <a:gd name="connsiteY3" fmla="*/ 214971 h 219236"/>
                <a:gd name="connsiteX4" fmla="*/ 90 w 83260"/>
                <a:gd name="connsiteY4" fmla="*/ 0 h 219236"/>
                <a:gd name="connsiteX0" fmla="*/ 75 w 83245"/>
                <a:gd name="connsiteY0" fmla="*/ 0 h 215263"/>
                <a:gd name="connsiteX1" fmla="*/ 83245 w 83245"/>
                <a:gd name="connsiteY1" fmla="*/ 0 h 215263"/>
                <a:gd name="connsiteX2" fmla="*/ 81467 w 83245"/>
                <a:gd name="connsiteY2" fmla="*/ 213788 h 215263"/>
                <a:gd name="connsiteX3" fmla="*/ 3505 w 83245"/>
                <a:gd name="connsiteY3" fmla="*/ 183729 h 215263"/>
                <a:gd name="connsiteX4" fmla="*/ 75 w 83245"/>
                <a:gd name="connsiteY4" fmla="*/ 0 h 215263"/>
                <a:gd name="connsiteX0" fmla="*/ 35 w 83205"/>
                <a:gd name="connsiteY0" fmla="*/ 0 h 217090"/>
                <a:gd name="connsiteX1" fmla="*/ 83205 w 83205"/>
                <a:gd name="connsiteY1" fmla="*/ 0 h 217090"/>
                <a:gd name="connsiteX2" fmla="*/ 81427 w 83205"/>
                <a:gd name="connsiteY2" fmla="*/ 213788 h 217090"/>
                <a:gd name="connsiteX3" fmla="*/ 9707 w 83205"/>
                <a:gd name="connsiteY3" fmla="*/ 207084 h 217090"/>
                <a:gd name="connsiteX4" fmla="*/ 35 w 83205"/>
                <a:gd name="connsiteY4" fmla="*/ 0 h 217090"/>
                <a:gd name="connsiteX0" fmla="*/ 30 w 83200"/>
                <a:gd name="connsiteY0" fmla="*/ 0 h 215554"/>
                <a:gd name="connsiteX1" fmla="*/ 83200 w 83200"/>
                <a:gd name="connsiteY1" fmla="*/ 0 h 215554"/>
                <a:gd name="connsiteX2" fmla="*/ 81422 w 83200"/>
                <a:gd name="connsiteY2" fmla="*/ 213788 h 215554"/>
                <a:gd name="connsiteX3" fmla="*/ 11638 w 83200"/>
                <a:gd name="connsiteY3" fmla="*/ 190624 h 215554"/>
                <a:gd name="connsiteX4" fmla="*/ 30 w 83200"/>
                <a:gd name="connsiteY4" fmla="*/ 0 h 215554"/>
                <a:gd name="connsiteX0" fmla="*/ 62 w 83232"/>
                <a:gd name="connsiteY0" fmla="*/ 0 h 216064"/>
                <a:gd name="connsiteX1" fmla="*/ 83232 w 83232"/>
                <a:gd name="connsiteY1" fmla="*/ 0 h 216064"/>
                <a:gd name="connsiteX2" fmla="*/ 81454 w 83232"/>
                <a:gd name="connsiteY2" fmla="*/ 213788 h 216064"/>
                <a:gd name="connsiteX3" fmla="*/ 4518 w 83232"/>
                <a:gd name="connsiteY3" fmla="*/ 198511 h 216064"/>
                <a:gd name="connsiteX4" fmla="*/ 62 w 83232"/>
                <a:gd name="connsiteY4" fmla="*/ 0 h 216064"/>
                <a:gd name="connsiteX0" fmla="*/ 62 w 83232"/>
                <a:gd name="connsiteY0" fmla="*/ 0 h 216064"/>
                <a:gd name="connsiteX1" fmla="*/ 83232 w 83232"/>
                <a:gd name="connsiteY1" fmla="*/ 0 h 216064"/>
                <a:gd name="connsiteX2" fmla="*/ 81454 w 83232"/>
                <a:gd name="connsiteY2" fmla="*/ 213788 h 216064"/>
                <a:gd name="connsiteX3" fmla="*/ 4518 w 83232"/>
                <a:gd name="connsiteY3" fmla="*/ 198511 h 216064"/>
                <a:gd name="connsiteX4" fmla="*/ 62 w 83232"/>
                <a:gd name="connsiteY4" fmla="*/ 0 h 216064"/>
                <a:gd name="connsiteX0" fmla="*/ 62 w 85710"/>
                <a:gd name="connsiteY0" fmla="*/ 0 h 210517"/>
                <a:gd name="connsiteX1" fmla="*/ 83232 w 85710"/>
                <a:gd name="connsiteY1" fmla="*/ 0 h 210517"/>
                <a:gd name="connsiteX2" fmla="*/ 85644 w 85710"/>
                <a:gd name="connsiteY2" fmla="*/ 207577 h 210517"/>
                <a:gd name="connsiteX3" fmla="*/ 4518 w 85710"/>
                <a:gd name="connsiteY3" fmla="*/ 198511 h 210517"/>
                <a:gd name="connsiteX4" fmla="*/ 62 w 85710"/>
                <a:gd name="connsiteY4" fmla="*/ 0 h 210517"/>
                <a:gd name="connsiteX0" fmla="*/ 62 w 85710"/>
                <a:gd name="connsiteY0" fmla="*/ 0 h 207577"/>
                <a:gd name="connsiteX1" fmla="*/ 83232 w 85710"/>
                <a:gd name="connsiteY1" fmla="*/ 0 h 207577"/>
                <a:gd name="connsiteX2" fmla="*/ 85644 w 85710"/>
                <a:gd name="connsiteY2" fmla="*/ 207577 h 207577"/>
                <a:gd name="connsiteX3" fmla="*/ 4518 w 85710"/>
                <a:gd name="connsiteY3" fmla="*/ 198511 h 207577"/>
                <a:gd name="connsiteX4" fmla="*/ 62 w 85710"/>
                <a:gd name="connsiteY4" fmla="*/ 0 h 207577"/>
                <a:gd name="connsiteX0" fmla="*/ 62 w 85206"/>
                <a:gd name="connsiteY0" fmla="*/ 0 h 200370"/>
                <a:gd name="connsiteX1" fmla="*/ 83232 w 85206"/>
                <a:gd name="connsiteY1" fmla="*/ 0 h 200370"/>
                <a:gd name="connsiteX2" fmla="*/ 85130 w 85206"/>
                <a:gd name="connsiteY2" fmla="*/ 200185 h 200370"/>
                <a:gd name="connsiteX3" fmla="*/ 4518 w 85206"/>
                <a:gd name="connsiteY3" fmla="*/ 198511 h 200370"/>
                <a:gd name="connsiteX4" fmla="*/ 62 w 85206"/>
                <a:gd name="connsiteY4" fmla="*/ 0 h 200370"/>
                <a:gd name="connsiteX0" fmla="*/ 53 w 85197"/>
                <a:gd name="connsiteY0" fmla="*/ 0 h 200185"/>
                <a:gd name="connsiteX1" fmla="*/ 83223 w 85197"/>
                <a:gd name="connsiteY1" fmla="*/ 0 h 200185"/>
                <a:gd name="connsiteX2" fmla="*/ 85121 w 85197"/>
                <a:gd name="connsiteY2" fmla="*/ 200185 h 200185"/>
                <a:gd name="connsiteX3" fmla="*/ 5733 w 85197"/>
                <a:gd name="connsiteY3" fmla="*/ 193977 h 200185"/>
                <a:gd name="connsiteX4" fmla="*/ 53 w 85197"/>
                <a:gd name="connsiteY4" fmla="*/ 0 h 20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7" h="200185">
                  <a:moveTo>
                    <a:pt x="53" y="0"/>
                  </a:moveTo>
                  <a:lnTo>
                    <a:pt x="83223" y="0"/>
                  </a:lnTo>
                  <a:cubicBezTo>
                    <a:pt x="82630" y="68805"/>
                    <a:pt x="85714" y="131380"/>
                    <a:pt x="85121" y="200185"/>
                  </a:cubicBezTo>
                  <a:cubicBezTo>
                    <a:pt x="35567" y="198982"/>
                    <a:pt x="32722" y="197719"/>
                    <a:pt x="5733" y="193977"/>
                  </a:cubicBezTo>
                  <a:cubicBezTo>
                    <a:pt x="6461" y="125992"/>
                    <a:pt x="-675" y="67985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1683F7A-9CA8-F14A-855A-640DEDA8C397}"/>
                </a:ext>
              </a:extLst>
            </p:cNvPr>
            <p:cNvSpPr/>
            <p:nvPr/>
          </p:nvSpPr>
          <p:spPr>
            <a:xfrm rot="16200000">
              <a:off x="4307484" y="3530067"/>
              <a:ext cx="40781" cy="115518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444"/>
                <a:gd name="connsiteX1" fmla="*/ 85353 w 85353"/>
                <a:gd name="connsiteY1" fmla="*/ 0 h 216444"/>
                <a:gd name="connsiteX2" fmla="*/ 83575 w 85353"/>
                <a:gd name="connsiteY2" fmla="*/ 213788 h 216444"/>
                <a:gd name="connsiteX3" fmla="*/ 0 w 85353"/>
                <a:gd name="connsiteY3" fmla="*/ 213788 h 216444"/>
                <a:gd name="connsiteX4" fmla="*/ 2183 w 85353"/>
                <a:gd name="connsiteY4" fmla="*/ 0 h 216444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07162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07162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5910 w 89080"/>
                <a:gd name="connsiteY0" fmla="*/ 0 h 208396"/>
                <a:gd name="connsiteX1" fmla="*/ 89080 w 89080"/>
                <a:gd name="connsiteY1" fmla="*/ 0 h 208396"/>
                <a:gd name="connsiteX2" fmla="*/ 87302 w 89080"/>
                <a:gd name="connsiteY2" fmla="*/ 207162 h 208396"/>
                <a:gd name="connsiteX3" fmla="*/ 0 w 89080"/>
                <a:gd name="connsiteY3" fmla="*/ 207162 h 208396"/>
                <a:gd name="connsiteX4" fmla="*/ 5910 w 89080"/>
                <a:gd name="connsiteY4" fmla="*/ 0 h 208396"/>
                <a:gd name="connsiteX0" fmla="*/ 57 w 83227"/>
                <a:gd name="connsiteY0" fmla="*/ 0 h 208396"/>
                <a:gd name="connsiteX1" fmla="*/ 83227 w 83227"/>
                <a:gd name="connsiteY1" fmla="*/ 0 h 208396"/>
                <a:gd name="connsiteX2" fmla="*/ 81449 w 83227"/>
                <a:gd name="connsiteY2" fmla="*/ 207162 h 208396"/>
                <a:gd name="connsiteX3" fmla="*/ 5328 w 83227"/>
                <a:gd name="connsiteY3" fmla="*/ 207165 h 208396"/>
                <a:gd name="connsiteX4" fmla="*/ 57 w 83227"/>
                <a:gd name="connsiteY4" fmla="*/ 0 h 208396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2183 w 85353"/>
                <a:gd name="connsiteY0" fmla="*/ 0 h 207852"/>
                <a:gd name="connsiteX1" fmla="*/ 85353 w 85353"/>
                <a:gd name="connsiteY1" fmla="*/ 0 h 207852"/>
                <a:gd name="connsiteX2" fmla="*/ 83575 w 85353"/>
                <a:gd name="connsiteY2" fmla="*/ 207162 h 207852"/>
                <a:gd name="connsiteX3" fmla="*/ 0 w 85353"/>
                <a:gd name="connsiteY3" fmla="*/ 200539 h 207852"/>
                <a:gd name="connsiteX4" fmla="*/ 2183 w 85353"/>
                <a:gd name="connsiteY4" fmla="*/ 0 h 207852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5132 w 88302"/>
                <a:gd name="connsiteY0" fmla="*/ 0 h 217645"/>
                <a:gd name="connsiteX1" fmla="*/ 88302 w 88302"/>
                <a:gd name="connsiteY1" fmla="*/ 0 h 217645"/>
                <a:gd name="connsiteX2" fmla="*/ 86524 w 88302"/>
                <a:gd name="connsiteY2" fmla="*/ 207162 h 217645"/>
                <a:gd name="connsiteX3" fmla="*/ 0 w 88302"/>
                <a:gd name="connsiteY3" fmla="*/ 217645 h 217645"/>
                <a:gd name="connsiteX4" fmla="*/ 5132 w 88302"/>
                <a:gd name="connsiteY4" fmla="*/ 0 h 217645"/>
                <a:gd name="connsiteX0" fmla="*/ 2184 w 85354"/>
                <a:gd name="connsiteY0" fmla="*/ 0 h 217645"/>
                <a:gd name="connsiteX1" fmla="*/ 85354 w 85354"/>
                <a:gd name="connsiteY1" fmla="*/ 0 h 217645"/>
                <a:gd name="connsiteX2" fmla="*/ 83576 w 85354"/>
                <a:gd name="connsiteY2" fmla="*/ 207162 h 217645"/>
                <a:gd name="connsiteX3" fmla="*/ 0 w 85354"/>
                <a:gd name="connsiteY3" fmla="*/ 217645 h 217645"/>
                <a:gd name="connsiteX4" fmla="*/ 2184 w 85354"/>
                <a:gd name="connsiteY4" fmla="*/ 0 h 217645"/>
                <a:gd name="connsiteX0" fmla="*/ 2184 w 85354"/>
                <a:gd name="connsiteY0" fmla="*/ 0 h 209785"/>
                <a:gd name="connsiteX1" fmla="*/ 85354 w 85354"/>
                <a:gd name="connsiteY1" fmla="*/ 0 h 209785"/>
                <a:gd name="connsiteX2" fmla="*/ 83576 w 85354"/>
                <a:gd name="connsiteY2" fmla="*/ 207162 h 209785"/>
                <a:gd name="connsiteX3" fmla="*/ 0 w 85354"/>
                <a:gd name="connsiteY3" fmla="*/ 209785 h 209785"/>
                <a:gd name="connsiteX4" fmla="*/ 2184 w 85354"/>
                <a:gd name="connsiteY4" fmla="*/ 0 h 209785"/>
                <a:gd name="connsiteX0" fmla="*/ 149 w 83319"/>
                <a:gd name="connsiteY0" fmla="*/ 0 h 209785"/>
                <a:gd name="connsiteX1" fmla="*/ 83319 w 83319"/>
                <a:gd name="connsiteY1" fmla="*/ 0 h 209785"/>
                <a:gd name="connsiteX2" fmla="*/ 81541 w 83319"/>
                <a:gd name="connsiteY2" fmla="*/ 207162 h 209785"/>
                <a:gd name="connsiteX3" fmla="*/ 913 w 83319"/>
                <a:gd name="connsiteY3" fmla="*/ 209785 h 209785"/>
                <a:gd name="connsiteX4" fmla="*/ 149 w 83319"/>
                <a:gd name="connsiteY4" fmla="*/ 0 h 20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19" h="209785">
                  <a:moveTo>
                    <a:pt x="149" y="0"/>
                  </a:moveTo>
                  <a:lnTo>
                    <a:pt x="83319" y="0"/>
                  </a:lnTo>
                  <a:cubicBezTo>
                    <a:pt x="82726" y="68805"/>
                    <a:pt x="82134" y="138357"/>
                    <a:pt x="81541" y="207162"/>
                  </a:cubicBezTo>
                  <a:cubicBezTo>
                    <a:pt x="42405" y="210909"/>
                    <a:pt x="32094" y="207316"/>
                    <a:pt x="913" y="209785"/>
                  </a:cubicBezTo>
                  <a:cubicBezTo>
                    <a:pt x="1641" y="141800"/>
                    <a:pt x="-579" y="67985"/>
                    <a:pt x="14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1CEFF14-1811-B742-9F71-271527D58473}"/>
                </a:ext>
              </a:extLst>
            </p:cNvPr>
            <p:cNvSpPr/>
            <p:nvPr/>
          </p:nvSpPr>
          <p:spPr>
            <a:xfrm>
              <a:off x="4434194" y="3409213"/>
              <a:ext cx="370479" cy="535867"/>
            </a:xfrm>
            <a:custGeom>
              <a:avLst/>
              <a:gdLst>
                <a:gd name="connsiteX0" fmla="*/ 501650 w 672804"/>
                <a:gd name="connsiteY0" fmla="*/ 844602 h 973154"/>
                <a:gd name="connsiteX1" fmla="*/ 170410 w 672804"/>
                <a:gd name="connsiteY1" fmla="*/ 873581 h 973154"/>
                <a:gd name="connsiteX2" fmla="*/ 172982 w 672804"/>
                <a:gd name="connsiteY2" fmla="*/ 902978 h 973154"/>
                <a:gd name="connsiteX3" fmla="*/ 504221 w 672804"/>
                <a:gd name="connsiteY3" fmla="*/ 873998 h 973154"/>
                <a:gd name="connsiteX4" fmla="*/ 506562 w 672804"/>
                <a:gd name="connsiteY4" fmla="*/ 724156 h 973154"/>
                <a:gd name="connsiteX5" fmla="*/ 175322 w 672804"/>
                <a:gd name="connsiteY5" fmla="*/ 753135 h 973154"/>
                <a:gd name="connsiteX6" fmla="*/ 177894 w 672804"/>
                <a:gd name="connsiteY6" fmla="*/ 782532 h 973154"/>
                <a:gd name="connsiteX7" fmla="*/ 509133 w 672804"/>
                <a:gd name="connsiteY7" fmla="*/ 753552 h 973154"/>
                <a:gd name="connsiteX8" fmla="*/ 336402 w 672804"/>
                <a:gd name="connsiteY8" fmla="*/ 0 h 973154"/>
                <a:gd name="connsiteX9" fmla="*/ 672804 w 672804"/>
                <a:gd name="connsiteY9" fmla="*/ 336402 h 973154"/>
                <a:gd name="connsiteX10" fmla="*/ 524488 w 672804"/>
                <a:gd name="connsiteY10" fmla="*/ 615352 h 973154"/>
                <a:gd name="connsiteX11" fmla="*/ 517305 w 672804"/>
                <a:gd name="connsiteY11" fmla="*/ 619251 h 973154"/>
                <a:gd name="connsiteX12" fmla="*/ 517305 w 672804"/>
                <a:gd name="connsiteY12" fmla="*/ 657079 h 973154"/>
                <a:gd name="connsiteX13" fmla="*/ 552958 w 672804"/>
                <a:gd name="connsiteY13" fmla="*/ 654050 h 973154"/>
                <a:gd name="connsiteX14" fmla="*/ 567281 w 672804"/>
                <a:gd name="connsiteY14" fmla="*/ 793557 h 973154"/>
                <a:gd name="connsiteX15" fmla="*/ 541958 w 672804"/>
                <a:gd name="connsiteY15" fmla="*/ 936266 h 973154"/>
                <a:gd name="connsiteX16" fmla="*/ 134500 w 672804"/>
                <a:gd name="connsiteY16" fmla="*/ 973154 h 973154"/>
                <a:gd name="connsiteX17" fmla="*/ 129003 w 672804"/>
                <a:gd name="connsiteY17" fmla="*/ 830569 h 973154"/>
                <a:gd name="connsiteX18" fmla="*/ 126136 w 672804"/>
                <a:gd name="connsiteY18" fmla="*/ 690309 h 973154"/>
                <a:gd name="connsiteX19" fmla="*/ 163673 w 672804"/>
                <a:gd name="connsiteY19" fmla="*/ 687120 h 973154"/>
                <a:gd name="connsiteX20" fmla="*/ 163673 w 672804"/>
                <a:gd name="connsiteY20" fmla="*/ 623687 h 973154"/>
                <a:gd name="connsiteX21" fmla="*/ 148316 w 672804"/>
                <a:gd name="connsiteY21" fmla="*/ 615352 h 973154"/>
                <a:gd name="connsiteX22" fmla="*/ 0 w 672804"/>
                <a:gd name="connsiteY22" fmla="*/ 336402 h 973154"/>
                <a:gd name="connsiteX23" fmla="*/ 336402 w 672804"/>
                <a:gd name="connsiteY23" fmla="*/ 0 h 9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2804" h="973154">
                  <a:moveTo>
                    <a:pt x="501650" y="844602"/>
                  </a:moveTo>
                  <a:lnTo>
                    <a:pt x="170410" y="873581"/>
                  </a:lnTo>
                  <a:lnTo>
                    <a:pt x="172982" y="902978"/>
                  </a:lnTo>
                  <a:lnTo>
                    <a:pt x="504221" y="873998"/>
                  </a:lnTo>
                  <a:close/>
                  <a:moveTo>
                    <a:pt x="506562" y="724156"/>
                  </a:moveTo>
                  <a:lnTo>
                    <a:pt x="175322" y="753135"/>
                  </a:lnTo>
                  <a:lnTo>
                    <a:pt x="177894" y="782532"/>
                  </a:lnTo>
                  <a:lnTo>
                    <a:pt x="509133" y="753552"/>
                  </a:lnTo>
                  <a:close/>
                  <a:moveTo>
                    <a:pt x="336402" y="0"/>
                  </a:moveTo>
                  <a:cubicBezTo>
                    <a:pt x="522192" y="0"/>
                    <a:pt x="672804" y="150612"/>
                    <a:pt x="672804" y="336402"/>
                  </a:cubicBezTo>
                  <a:cubicBezTo>
                    <a:pt x="672804" y="452521"/>
                    <a:pt x="613971" y="554898"/>
                    <a:pt x="524488" y="615352"/>
                  </a:cubicBezTo>
                  <a:lnTo>
                    <a:pt x="517305" y="619251"/>
                  </a:lnTo>
                  <a:lnTo>
                    <a:pt x="517305" y="657079"/>
                  </a:lnTo>
                  <a:lnTo>
                    <a:pt x="552958" y="654050"/>
                  </a:lnTo>
                  <a:cubicBezTo>
                    <a:pt x="587228" y="683347"/>
                    <a:pt x="611665" y="754428"/>
                    <a:pt x="567281" y="793557"/>
                  </a:cubicBezTo>
                  <a:cubicBezTo>
                    <a:pt x="607999" y="843586"/>
                    <a:pt x="594645" y="925571"/>
                    <a:pt x="541958" y="936266"/>
                  </a:cubicBezTo>
                  <a:lnTo>
                    <a:pt x="134500" y="973154"/>
                  </a:lnTo>
                  <a:cubicBezTo>
                    <a:pt x="103990" y="937916"/>
                    <a:pt x="83314" y="863347"/>
                    <a:pt x="129003" y="830569"/>
                  </a:cubicBezTo>
                  <a:cubicBezTo>
                    <a:pt x="88719" y="788732"/>
                    <a:pt x="104972" y="729688"/>
                    <a:pt x="126136" y="690309"/>
                  </a:cubicBezTo>
                  <a:lnTo>
                    <a:pt x="163673" y="687120"/>
                  </a:lnTo>
                  <a:lnTo>
                    <a:pt x="163673" y="623687"/>
                  </a:lnTo>
                  <a:lnTo>
                    <a:pt x="148316" y="615352"/>
                  </a:lnTo>
                  <a:cubicBezTo>
                    <a:pt x="58833" y="554898"/>
                    <a:pt x="0" y="452521"/>
                    <a:pt x="0" y="336402"/>
                  </a:cubicBezTo>
                  <a:cubicBezTo>
                    <a:pt x="0" y="150612"/>
                    <a:pt x="150612" y="0"/>
                    <a:pt x="33640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40">
              <a:extLst>
                <a:ext uri="{FF2B5EF4-FFF2-40B4-BE49-F238E27FC236}">
                  <a16:creationId xmlns:a16="http://schemas.microsoft.com/office/drawing/2014/main" id="{4E16397F-9AFE-DD48-9C52-87870B5E4E58}"/>
                </a:ext>
              </a:extLst>
            </p:cNvPr>
            <p:cNvSpPr/>
            <p:nvPr/>
          </p:nvSpPr>
          <p:spPr>
            <a:xfrm rot="21351274">
              <a:off x="4569059" y="3959511"/>
              <a:ext cx="110614" cy="52952"/>
            </a:xfrm>
            <a:custGeom>
              <a:avLst/>
              <a:gdLst>
                <a:gd name="connsiteX0" fmla="*/ 0 w 200879"/>
                <a:gd name="connsiteY0" fmla="*/ 0 h 96906"/>
                <a:gd name="connsiteX1" fmla="*/ 200879 w 200879"/>
                <a:gd name="connsiteY1" fmla="*/ 0 h 96906"/>
                <a:gd name="connsiteX2" fmla="*/ 200879 w 200879"/>
                <a:gd name="connsiteY2" fmla="*/ 96906 h 96906"/>
                <a:gd name="connsiteX3" fmla="*/ 0 w 200879"/>
                <a:gd name="connsiteY3" fmla="*/ 96906 h 96906"/>
                <a:gd name="connsiteX4" fmla="*/ 0 w 200879"/>
                <a:gd name="connsiteY4" fmla="*/ 0 h 9690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200879 w 200879"/>
                <a:gd name="connsiteY2" fmla="*/ 96906 h 100386"/>
                <a:gd name="connsiteX3" fmla="*/ 81815 w 200879"/>
                <a:gd name="connsiteY3" fmla="*/ 100386 h 100386"/>
                <a:gd name="connsiteX4" fmla="*/ 0 w 200879"/>
                <a:gd name="connsiteY4" fmla="*/ 96906 h 100386"/>
                <a:gd name="connsiteX5" fmla="*/ 0 w 200879"/>
                <a:gd name="connsiteY5" fmla="*/ 0 h 10038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200879 w 200879"/>
                <a:gd name="connsiteY2" fmla="*/ 96906 h 100386"/>
                <a:gd name="connsiteX3" fmla="*/ 81815 w 200879"/>
                <a:gd name="connsiteY3" fmla="*/ 100386 h 100386"/>
                <a:gd name="connsiteX4" fmla="*/ 0 w 200879"/>
                <a:gd name="connsiteY4" fmla="*/ 0 h 10038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81815 w 200879"/>
                <a:gd name="connsiteY2" fmla="*/ 100386 h 100386"/>
                <a:gd name="connsiteX3" fmla="*/ 0 w 200879"/>
                <a:gd name="connsiteY3" fmla="*/ 0 h 100386"/>
                <a:gd name="connsiteX0" fmla="*/ 0 w 200879"/>
                <a:gd name="connsiteY0" fmla="*/ 0 h 93209"/>
                <a:gd name="connsiteX1" fmla="*/ 200879 w 200879"/>
                <a:gd name="connsiteY1" fmla="*/ 0 h 93209"/>
                <a:gd name="connsiteX2" fmla="*/ 84800 w 200879"/>
                <a:gd name="connsiteY2" fmla="*/ 93209 h 93209"/>
                <a:gd name="connsiteX3" fmla="*/ 0 w 200879"/>
                <a:gd name="connsiteY3" fmla="*/ 0 h 93209"/>
                <a:gd name="connsiteX0" fmla="*/ 0 w 200879"/>
                <a:gd name="connsiteY0" fmla="*/ 0 h 94796"/>
                <a:gd name="connsiteX1" fmla="*/ 200879 w 200879"/>
                <a:gd name="connsiteY1" fmla="*/ 0 h 94796"/>
                <a:gd name="connsiteX2" fmla="*/ 84800 w 200879"/>
                <a:gd name="connsiteY2" fmla="*/ 93209 h 94796"/>
                <a:gd name="connsiteX3" fmla="*/ 0 w 200879"/>
                <a:gd name="connsiteY3" fmla="*/ 0 h 94796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3209"/>
                <a:gd name="connsiteX1" fmla="*/ 200879 w 200879"/>
                <a:gd name="connsiteY1" fmla="*/ 0 h 93209"/>
                <a:gd name="connsiteX2" fmla="*/ 84800 w 200879"/>
                <a:gd name="connsiteY2" fmla="*/ 93209 h 93209"/>
                <a:gd name="connsiteX3" fmla="*/ 0 w 200879"/>
                <a:gd name="connsiteY3" fmla="*/ 0 h 93209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79" h="96162">
                  <a:moveTo>
                    <a:pt x="0" y="0"/>
                  </a:moveTo>
                  <a:lnTo>
                    <a:pt x="200879" y="0"/>
                  </a:lnTo>
                  <a:cubicBezTo>
                    <a:pt x="179311" y="66815"/>
                    <a:pt x="167585" y="99839"/>
                    <a:pt x="87074" y="95838"/>
                  </a:cubicBezTo>
                  <a:cubicBezTo>
                    <a:pt x="20789" y="79264"/>
                    <a:pt x="9684" y="4944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reeform 240">
            <a:extLst>
              <a:ext uri="{FF2B5EF4-FFF2-40B4-BE49-F238E27FC236}">
                <a16:creationId xmlns:a16="http://schemas.microsoft.com/office/drawing/2014/main" id="{C1CD71AD-329F-AC46-8C36-DEA7EC3766BE}"/>
              </a:ext>
            </a:extLst>
          </p:cNvPr>
          <p:cNvSpPr>
            <a:spLocks noEditPoints="1"/>
          </p:cNvSpPr>
          <p:nvPr/>
        </p:nvSpPr>
        <p:spPr bwMode="auto">
          <a:xfrm>
            <a:off x="2680423" y="3442195"/>
            <a:ext cx="1894602" cy="185497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4BE048-3A32-724C-B495-805439EE4E73}"/>
              </a:ext>
            </a:extLst>
          </p:cNvPr>
          <p:cNvGrpSpPr/>
          <p:nvPr/>
        </p:nvGrpSpPr>
        <p:grpSpPr>
          <a:xfrm>
            <a:off x="3415312" y="4177365"/>
            <a:ext cx="464411" cy="405333"/>
            <a:chOff x="3441539" y="6639646"/>
            <a:chExt cx="1252581" cy="1093256"/>
          </a:xfrm>
          <a:solidFill>
            <a:schemeClr val="accent3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D81A791-BE00-3343-A83A-F4E3C2752348}"/>
                </a:ext>
              </a:extLst>
            </p:cNvPr>
            <p:cNvSpPr/>
            <p:nvPr/>
          </p:nvSpPr>
          <p:spPr>
            <a:xfrm rot="671291">
              <a:off x="3441539" y="6639646"/>
              <a:ext cx="1252581" cy="891364"/>
            </a:xfrm>
            <a:custGeom>
              <a:avLst/>
              <a:gdLst>
                <a:gd name="connsiteX0" fmla="*/ 214797 w 1252581"/>
                <a:gd name="connsiteY0" fmla="*/ 50162 h 891364"/>
                <a:gd name="connsiteX1" fmla="*/ 53840 w 1252581"/>
                <a:gd name="connsiteY1" fmla="*/ 445682 h 891364"/>
                <a:gd name="connsiteX2" fmla="*/ 214797 w 1252581"/>
                <a:gd name="connsiteY2" fmla="*/ 841202 h 891364"/>
                <a:gd name="connsiteX3" fmla="*/ 375754 w 1252581"/>
                <a:gd name="connsiteY3" fmla="*/ 445682 h 891364"/>
                <a:gd name="connsiteX4" fmla="*/ 214797 w 1252581"/>
                <a:gd name="connsiteY4" fmla="*/ 50162 h 891364"/>
                <a:gd name="connsiteX5" fmla="*/ 214796 w 1252581"/>
                <a:gd name="connsiteY5" fmla="*/ 0 h 891364"/>
                <a:gd name="connsiteX6" fmla="*/ 366680 w 1252581"/>
                <a:gd name="connsiteY6" fmla="*/ 130537 h 891364"/>
                <a:gd name="connsiteX7" fmla="*/ 372750 w 1252581"/>
                <a:gd name="connsiteY7" fmla="*/ 145802 h 891364"/>
                <a:gd name="connsiteX8" fmla="*/ 454099 w 1252581"/>
                <a:gd name="connsiteY8" fmla="*/ 177149 h 891364"/>
                <a:gd name="connsiteX9" fmla="*/ 1118226 w 1252581"/>
                <a:gd name="connsiteY9" fmla="*/ 219082 h 891364"/>
                <a:gd name="connsiteX10" fmla="*/ 1071389 w 1252581"/>
                <a:gd name="connsiteY10" fmla="*/ 546820 h 891364"/>
                <a:gd name="connsiteX11" fmla="*/ 390473 w 1252581"/>
                <a:gd name="connsiteY11" fmla="*/ 718435 h 891364"/>
                <a:gd name="connsiteX12" fmla="*/ 378865 w 1252581"/>
                <a:gd name="connsiteY12" fmla="*/ 730183 h 891364"/>
                <a:gd name="connsiteX13" fmla="*/ 366680 w 1252581"/>
                <a:gd name="connsiteY13" fmla="*/ 760826 h 891364"/>
                <a:gd name="connsiteX14" fmla="*/ 214796 w 1252581"/>
                <a:gd name="connsiteY14" fmla="*/ 891364 h 891364"/>
                <a:gd name="connsiteX15" fmla="*/ 0 w 1252581"/>
                <a:gd name="connsiteY15" fmla="*/ 445682 h 891364"/>
                <a:gd name="connsiteX16" fmla="*/ 214796 w 1252581"/>
                <a:gd name="connsiteY16" fmla="*/ 0 h 89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2581" h="891364">
                  <a:moveTo>
                    <a:pt x="214797" y="50162"/>
                  </a:moveTo>
                  <a:cubicBezTo>
                    <a:pt x="125903" y="50162"/>
                    <a:pt x="53840" y="227242"/>
                    <a:pt x="53840" y="445682"/>
                  </a:cubicBezTo>
                  <a:cubicBezTo>
                    <a:pt x="53840" y="664122"/>
                    <a:pt x="125903" y="841202"/>
                    <a:pt x="214797" y="841202"/>
                  </a:cubicBezTo>
                  <a:cubicBezTo>
                    <a:pt x="303691" y="841202"/>
                    <a:pt x="375754" y="664122"/>
                    <a:pt x="375754" y="445682"/>
                  </a:cubicBezTo>
                  <a:cubicBezTo>
                    <a:pt x="375754" y="227242"/>
                    <a:pt x="303691" y="50162"/>
                    <a:pt x="214797" y="50162"/>
                  </a:cubicBezTo>
                  <a:close/>
                  <a:moveTo>
                    <a:pt x="214796" y="0"/>
                  </a:moveTo>
                  <a:cubicBezTo>
                    <a:pt x="274111" y="0"/>
                    <a:pt x="327810" y="49885"/>
                    <a:pt x="366680" y="130537"/>
                  </a:cubicBezTo>
                  <a:lnTo>
                    <a:pt x="372750" y="145802"/>
                  </a:lnTo>
                  <a:lnTo>
                    <a:pt x="454099" y="177149"/>
                  </a:lnTo>
                  <a:cubicBezTo>
                    <a:pt x="629022" y="232401"/>
                    <a:pt x="850095" y="234492"/>
                    <a:pt x="1118226" y="219082"/>
                  </a:cubicBezTo>
                  <a:cubicBezTo>
                    <a:pt x="1243083" y="154902"/>
                    <a:pt x="1364060" y="598812"/>
                    <a:pt x="1071389" y="546820"/>
                  </a:cubicBezTo>
                  <a:cubicBezTo>
                    <a:pt x="809063" y="583837"/>
                    <a:pt x="502004" y="638995"/>
                    <a:pt x="390473" y="718435"/>
                  </a:cubicBezTo>
                  <a:lnTo>
                    <a:pt x="378865" y="730183"/>
                  </a:lnTo>
                  <a:lnTo>
                    <a:pt x="366680" y="760826"/>
                  </a:lnTo>
                  <a:cubicBezTo>
                    <a:pt x="327810" y="841479"/>
                    <a:pt x="274110" y="891364"/>
                    <a:pt x="214796" y="891364"/>
                  </a:cubicBezTo>
                  <a:cubicBezTo>
                    <a:pt x="96167" y="891364"/>
                    <a:pt x="0" y="691825"/>
                    <a:pt x="0" y="445682"/>
                  </a:cubicBezTo>
                  <a:cubicBezTo>
                    <a:pt x="0" y="199539"/>
                    <a:pt x="96167" y="0"/>
                    <a:pt x="2147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46">
              <a:extLst>
                <a:ext uri="{FF2B5EF4-FFF2-40B4-BE49-F238E27FC236}">
                  <a16:creationId xmlns:a16="http://schemas.microsoft.com/office/drawing/2014/main" id="{1599011E-A2D5-8E44-89F9-C0415363689B}"/>
                </a:ext>
              </a:extLst>
            </p:cNvPr>
            <p:cNvSpPr/>
            <p:nvPr/>
          </p:nvSpPr>
          <p:spPr>
            <a:xfrm>
              <a:off x="4028525" y="7293714"/>
              <a:ext cx="455367" cy="439188"/>
            </a:xfrm>
            <a:custGeom>
              <a:avLst/>
              <a:gdLst>
                <a:gd name="connsiteX0" fmla="*/ 0 w 376786"/>
                <a:gd name="connsiteY0" fmla="*/ 0 h 527240"/>
                <a:gd name="connsiteX1" fmla="*/ 376786 w 376786"/>
                <a:gd name="connsiteY1" fmla="*/ 0 h 527240"/>
                <a:gd name="connsiteX2" fmla="*/ 376786 w 376786"/>
                <a:gd name="connsiteY2" fmla="*/ 527240 h 527240"/>
                <a:gd name="connsiteX3" fmla="*/ 0 w 376786"/>
                <a:gd name="connsiteY3" fmla="*/ 527240 h 527240"/>
                <a:gd name="connsiteX4" fmla="*/ 0 w 376786"/>
                <a:gd name="connsiteY4" fmla="*/ 0 h 527240"/>
                <a:gd name="connsiteX0" fmla="*/ 50006 w 376786"/>
                <a:gd name="connsiteY0" fmla="*/ 90488 h 527240"/>
                <a:gd name="connsiteX1" fmla="*/ 376786 w 376786"/>
                <a:gd name="connsiteY1" fmla="*/ 0 h 527240"/>
                <a:gd name="connsiteX2" fmla="*/ 376786 w 376786"/>
                <a:gd name="connsiteY2" fmla="*/ 527240 h 527240"/>
                <a:gd name="connsiteX3" fmla="*/ 0 w 376786"/>
                <a:gd name="connsiteY3" fmla="*/ 527240 h 527240"/>
                <a:gd name="connsiteX4" fmla="*/ 50006 w 376786"/>
                <a:gd name="connsiteY4" fmla="*/ 90488 h 527240"/>
                <a:gd name="connsiteX0" fmla="*/ 135731 w 376786"/>
                <a:gd name="connsiteY0" fmla="*/ 0 h 541527"/>
                <a:gd name="connsiteX1" fmla="*/ 376786 w 376786"/>
                <a:gd name="connsiteY1" fmla="*/ 14287 h 541527"/>
                <a:gd name="connsiteX2" fmla="*/ 376786 w 376786"/>
                <a:gd name="connsiteY2" fmla="*/ 541527 h 541527"/>
                <a:gd name="connsiteX3" fmla="*/ 0 w 376786"/>
                <a:gd name="connsiteY3" fmla="*/ 541527 h 541527"/>
                <a:gd name="connsiteX4" fmla="*/ 135731 w 376786"/>
                <a:gd name="connsiteY4" fmla="*/ 0 h 541527"/>
                <a:gd name="connsiteX0" fmla="*/ 250031 w 491086"/>
                <a:gd name="connsiteY0" fmla="*/ 0 h 541527"/>
                <a:gd name="connsiteX1" fmla="*/ 491086 w 491086"/>
                <a:gd name="connsiteY1" fmla="*/ 14287 h 541527"/>
                <a:gd name="connsiteX2" fmla="*/ 491086 w 491086"/>
                <a:gd name="connsiteY2" fmla="*/ 541527 h 541527"/>
                <a:gd name="connsiteX3" fmla="*/ 0 w 491086"/>
                <a:gd name="connsiteY3" fmla="*/ 412939 h 541527"/>
                <a:gd name="connsiteX4" fmla="*/ 250031 w 491086"/>
                <a:gd name="connsiteY4" fmla="*/ 0 h 541527"/>
                <a:gd name="connsiteX0" fmla="*/ 250031 w 491086"/>
                <a:gd name="connsiteY0" fmla="*/ 542 h 542069"/>
                <a:gd name="connsiteX1" fmla="*/ 491086 w 491086"/>
                <a:gd name="connsiteY1" fmla="*/ 14829 h 542069"/>
                <a:gd name="connsiteX2" fmla="*/ 491086 w 491086"/>
                <a:gd name="connsiteY2" fmla="*/ 542069 h 542069"/>
                <a:gd name="connsiteX3" fmla="*/ 0 w 491086"/>
                <a:gd name="connsiteY3" fmla="*/ 413481 h 542069"/>
                <a:gd name="connsiteX4" fmla="*/ 250031 w 491086"/>
                <a:gd name="connsiteY4" fmla="*/ 542 h 542069"/>
                <a:gd name="connsiteX0" fmla="*/ 266700 w 507755"/>
                <a:gd name="connsiteY0" fmla="*/ 555 h 542082"/>
                <a:gd name="connsiteX1" fmla="*/ 507755 w 507755"/>
                <a:gd name="connsiteY1" fmla="*/ 14842 h 542082"/>
                <a:gd name="connsiteX2" fmla="*/ 507755 w 507755"/>
                <a:gd name="connsiteY2" fmla="*/ 542082 h 542082"/>
                <a:gd name="connsiteX3" fmla="*/ 0 w 507755"/>
                <a:gd name="connsiteY3" fmla="*/ 406351 h 542082"/>
                <a:gd name="connsiteX4" fmla="*/ 266700 w 507755"/>
                <a:gd name="connsiteY4" fmla="*/ 555 h 542082"/>
                <a:gd name="connsiteX0" fmla="*/ 266700 w 507755"/>
                <a:gd name="connsiteY0" fmla="*/ 74 h 541601"/>
                <a:gd name="connsiteX1" fmla="*/ 507755 w 507755"/>
                <a:gd name="connsiteY1" fmla="*/ 14361 h 541601"/>
                <a:gd name="connsiteX2" fmla="*/ 507755 w 507755"/>
                <a:gd name="connsiteY2" fmla="*/ 541601 h 541601"/>
                <a:gd name="connsiteX3" fmla="*/ 0 w 507755"/>
                <a:gd name="connsiteY3" fmla="*/ 405870 h 541601"/>
                <a:gd name="connsiteX4" fmla="*/ 266700 w 507755"/>
                <a:gd name="connsiteY4" fmla="*/ 74 h 541601"/>
                <a:gd name="connsiteX0" fmla="*/ 266700 w 507755"/>
                <a:gd name="connsiteY0" fmla="*/ 54 h 541581"/>
                <a:gd name="connsiteX1" fmla="*/ 507755 w 507755"/>
                <a:gd name="connsiteY1" fmla="*/ 14341 h 541581"/>
                <a:gd name="connsiteX2" fmla="*/ 507755 w 507755"/>
                <a:gd name="connsiteY2" fmla="*/ 541581 h 541581"/>
                <a:gd name="connsiteX3" fmla="*/ 0 w 507755"/>
                <a:gd name="connsiteY3" fmla="*/ 405850 h 541581"/>
                <a:gd name="connsiteX4" fmla="*/ 266700 w 507755"/>
                <a:gd name="connsiteY4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507755 w 507755"/>
                <a:gd name="connsiteY2" fmla="*/ 541581 h 541581"/>
                <a:gd name="connsiteX3" fmla="*/ 0 w 507755"/>
                <a:gd name="connsiteY3" fmla="*/ 405850 h 541581"/>
                <a:gd name="connsiteX4" fmla="*/ 266700 w 507755"/>
                <a:gd name="connsiteY4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462513 w 507755"/>
                <a:gd name="connsiteY2" fmla="*/ 166742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374407 w 507755"/>
                <a:gd name="connsiteY2" fmla="*/ 181030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507755"/>
                <a:gd name="connsiteY0" fmla="*/ 54 h 541581"/>
                <a:gd name="connsiteX1" fmla="*/ 455367 w 507755"/>
                <a:gd name="connsiteY1" fmla="*/ 33391 h 541581"/>
                <a:gd name="connsiteX2" fmla="*/ 374407 w 507755"/>
                <a:gd name="connsiteY2" fmla="*/ 181030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145805 w 455367"/>
                <a:gd name="connsiteY3" fmla="*/ 439188 h 439188"/>
                <a:gd name="connsiteX4" fmla="*/ 0 w 455367"/>
                <a:gd name="connsiteY4" fmla="*/ 405850 h 439188"/>
                <a:gd name="connsiteX5" fmla="*/ 266700 w 455367"/>
                <a:gd name="connsiteY5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69631 w 455367"/>
                <a:gd name="connsiteY3" fmla="*/ 302474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367" h="439188">
                  <a:moveTo>
                    <a:pt x="266700" y="54"/>
                  </a:moveTo>
                  <a:lnTo>
                    <a:pt x="455367" y="33391"/>
                  </a:lnTo>
                  <a:lnTo>
                    <a:pt x="374407" y="181030"/>
                  </a:lnTo>
                  <a:cubicBezTo>
                    <a:pt x="334719" y="193730"/>
                    <a:pt x="292650" y="158804"/>
                    <a:pt x="255344" y="219130"/>
                  </a:cubicBezTo>
                  <a:cubicBezTo>
                    <a:pt x="218831" y="292483"/>
                    <a:pt x="182318" y="353929"/>
                    <a:pt x="145805" y="439188"/>
                  </a:cubicBezTo>
                  <a:lnTo>
                    <a:pt x="0" y="405850"/>
                  </a:lnTo>
                  <a:cubicBezTo>
                    <a:pt x="23813" y="372979"/>
                    <a:pt x="100012" y="-5175"/>
                    <a:pt x="266700" y="5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239">
            <a:extLst>
              <a:ext uri="{FF2B5EF4-FFF2-40B4-BE49-F238E27FC236}">
                <a16:creationId xmlns:a16="http://schemas.microsoft.com/office/drawing/2014/main" id="{5B3289ED-61E8-BC4E-B268-FA1BC6BCE0BC}"/>
              </a:ext>
            </a:extLst>
          </p:cNvPr>
          <p:cNvSpPr>
            <a:spLocks noEditPoints="1"/>
          </p:cNvSpPr>
          <p:nvPr/>
        </p:nvSpPr>
        <p:spPr bwMode="auto">
          <a:xfrm>
            <a:off x="4391259" y="2557869"/>
            <a:ext cx="2468329" cy="2482753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27" name="Shape 5342">
            <a:extLst>
              <a:ext uri="{FF2B5EF4-FFF2-40B4-BE49-F238E27FC236}">
                <a16:creationId xmlns:a16="http://schemas.microsoft.com/office/drawing/2014/main" id="{B5CAF934-6E22-0D4E-9BCF-4BFA2F84FA71}"/>
              </a:ext>
            </a:extLst>
          </p:cNvPr>
          <p:cNvSpPr/>
          <p:nvPr/>
        </p:nvSpPr>
        <p:spPr>
          <a:xfrm>
            <a:off x="5349576" y="3541211"/>
            <a:ext cx="551693" cy="432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extrusionOk="0">
                <a:moveTo>
                  <a:pt x="16875" y="17280"/>
                </a:moveTo>
                <a:cubicBezTo>
                  <a:pt x="16875" y="19872"/>
                  <a:pt x="15187" y="21600"/>
                  <a:pt x="13500" y="21600"/>
                </a:cubicBezTo>
                <a:cubicBezTo>
                  <a:pt x="3375" y="21600"/>
                  <a:pt x="3375" y="21600"/>
                  <a:pt x="3375" y="21600"/>
                </a:cubicBezTo>
                <a:cubicBezTo>
                  <a:pt x="1350" y="21600"/>
                  <a:pt x="0" y="19872"/>
                  <a:pt x="0" y="1728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0" y="2160"/>
                  <a:pt x="1350" y="0"/>
                  <a:pt x="3375" y="0"/>
                </a:cubicBezTo>
                <a:cubicBezTo>
                  <a:pt x="13500" y="0"/>
                  <a:pt x="13500" y="0"/>
                  <a:pt x="13500" y="0"/>
                </a:cubicBezTo>
                <a:cubicBezTo>
                  <a:pt x="13837" y="0"/>
                  <a:pt x="14512" y="0"/>
                  <a:pt x="14850" y="432"/>
                </a:cubicBezTo>
                <a:cubicBezTo>
                  <a:pt x="14850" y="432"/>
                  <a:pt x="14850" y="432"/>
                  <a:pt x="15187" y="864"/>
                </a:cubicBezTo>
                <a:cubicBezTo>
                  <a:pt x="15187" y="864"/>
                  <a:pt x="15187" y="864"/>
                  <a:pt x="14850" y="1296"/>
                </a:cubicBezTo>
                <a:cubicBezTo>
                  <a:pt x="14175" y="1728"/>
                  <a:pt x="14175" y="1728"/>
                  <a:pt x="14175" y="1728"/>
                </a:cubicBezTo>
                <a:cubicBezTo>
                  <a:pt x="14175" y="2160"/>
                  <a:pt x="14175" y="2160"/>
                  <a:pt x="13837" y="2160"/>
                </a:cubicBezTo>
                <a:cubicBezTo>
                  <a:pt x="13837" y="2160"/>
                  <a:pt x="13500" y="1728"/>
                  <a:pt x="13500" y="1728"/>
                </a:cubicBezTo>
                <a:cubicBezTo>
                  <a:pt x="3375" y="1728"/>
                  <a:pt x="3375" y="1728"/>
                  <a:pt x="3375" y="1728"/>
                </a:cubicBezTo>
                <a:cubicBezTo>
                  <a:pt x="2363" y="1728"/>
                  <a:pt x="1350" y="3024"/>
                  <a:pt x="1350" y="4320"/>
                </a:cubicBezTo>
                <a:cubicBezTo>
                  <a:pt x="1350" y="17280"/>
                  <a:pt x="1350" y="17280"/>
                  <a:pt x="1350" y="17280"/>
                </a:cubicBezTo>
                <a:cubicBezTo>
                  <a:pt x="1350" y="18576"/>
                  <a:pt x="2363" y="19872"/>
                  <a:pt x="3375" y="19872"/>
                </a:cubicBezTo>
                <a:cubicBezTo>
                  <a:pt x="13500" y="19872"/>
                  <a:pt x="13500" y="19872"/>
                  <a:pt x="13500" y="19872"/>
                </a:cubicBezTo>
                <a:cubicBezTo>
                  <a:pt x="14512" y="19872"/>
                  <a:pt x="15187" y="18576"/>
                  <a:pt x="15187" y="17280"/>
                </a:cubicBezTo>
                <a:cubicBezTo>
                  <a:pt x="15187" y="15120"/>
                  <a:pt x="15187" y="15120"/>
                  <a:pt x="15187" y="15120"/>
                </a:cubicBezTo>
                <a:cubicBezTo>
                  <a:pt x="15187" y="15120"/>
                  <a:pt x="15525" y="15120"/>
                  <a:pt x="15525" y="15120"/>
                </a:cubicBezTo>
                <a:cubicBezTo>
                  <a:pt x="16200" y="13824"/>
                  <a:pt x="16200" y="13824"/>
                  <a:pt x="16200" y="13824"/>
                </a:cubicBezTo>
                <a:cubicBezTo>
                  <a:pt x="16200" y="13824"/>
                  <a:pt x="16537" y="13824"/>
                  <a:pt x="16537" y="13824"/>
                </a:cubicBezTo>
                <a:cubicBezTo>
                  <a:pt x="16875" y="13824"/>
                  <a:pt x="16875" y="14256"/>
                  <a:pt x="16875" y="14256"/>
                </a:cubicBezTo>
                <a:lnTo>
                  <a:pt x="16875" y="17280"/>
                </a:lnTo>
                <a:close/>
                <a:moveTo>
                  <a:pt x="19237" y="7344"/>
                </a:moveTo>
                <a:cubicBezTo>
                  <a:pt x="11137" y="17712"/>
                  <a:pt x="11137" y="17712"/>
                  <a:pt x="11137" y="17712"/>
                </a:cubicBezTo>
                <a:cubicBezTo>
                  <a:pt x="7763" y="17712"/>
                  <a:pt x="7763" y="17712"/>
                  <a:pt x="7763" y="17712"/>
                </a:cubicBezTo>
                <a:cubicBezTo>
                  <a:pt x="7763" y="13392"/>
                  <a:pt x="7763" y="13392"/>
                  <a:pt x="7763" y="13392"/>
                </a:cubicBezTo>
                <a:cubicBezTo>
                  <a:pt x="15862" y="3024"/>
                  <a:pt x="15862" y="3024"/>
                  <a:pt x="15862" y="3024"/>
                </a:cubicBezTo>
                <a:lnTo>
                  <a:pt x="19237" y="7344"/>
                </a:lnTo>
                <a:close/>
                <a:moveTo>
                  <a:pt x="12150" y="14256"/>
                </a:moveTo>
                <a:cubicBezTo>
                  <a:pt x="10125" y="12096"/>
                  <a:pt x="10125" y="12096"/>
                  <a:pt x="10125" y="12096"/>
                </a:cubicBezTo>
                <a:cubicBezTo>
                  <a:pt x="8775" y="13824"/>
                  <a:pt x="8775" y="13824"/>
                  <a:pt x="8775" y="13824"/>
                </a:cubicBezTo>
                <a:cubicBezTo>
                  <a:pt x="8775" y="14688"/>
                  <a:pt x="8775" y="14688"/>
                  <a:pt x="8775" y="14688"/>
                </a:cubicBezTo>
                <a:cubicBezTo>
                  <a:pt x="9788" y="14688"/>
                  <a:pt x="9788" y="14688"/>
                  <a:pt x="9788" y="14688"/>
                </a:cubicBezTo>
                <a:cubicBezTo>
                  <a:pt x="9788" y="16416"/>
                  <a:pt x="9788" y="16416"/>
                  <a:pt x="9788" y="16416"/>
                </a:cubicBezTo>
                <a:cubicBezTo>
                  <a:pt x="10463" y="16416"/>
                  <a:pt x="10463" y="16416"/>
                  <a:pt x="10463" y="16416"/>
                </a:cubicBezTo>
                <a:lnTo>
                  <a:pt x="12150" y="14256"/>
                </a:lnTo>
                <a:close/>
                <a:moveTo>
                  <a:pt x="15525" y="5184"/>
                </a:moveTo>
                <a:cubicBezTo>
                  <a:pt x="11475" y="10368"/>
                  <a:pt x="11475" y="10368"/>
                  <a:pt x="11475" y="10368"/>
                </a:cubicBezTo>
                <a:cubicBezTo>
                  <a:pt x="11137" y="10800"/>
                  <a:pt x="11137" y="10800"/>
                  <a:pt x="11137" y="11232"/>
                </a:cubicBezTo>
                <a:cubicBezTo>
                  <a:pt x="11475" y="11232"/>
                  <a:pt x="11475" y="11232"/>
                  <a:pt x="11812" y="11232"/>
                </a:cubicBezTo>
                <a:cubicBezTo>
                  <a:pt x="15862" y="5616"/>
                  <a:pt x="15862" y="5616"/>
                  <a:pt x="15862" y="5616"/>
                </a:cubicBezTo>
                <a:cubicBezTo>
                  <a:pt x="15862" y="5616"/>
                  <a:pt x="15862" y="5184"/>
                  <a:pt x="15862" y="5184"/>
                </a:cubicBezTo>
                <a:cubicBezTo>
                  <a:pt x="15862" y="5184"/>
                  <a:pt x="15525" y="5184"/>
                  <a:pt x="15525" y="5184"/>
                </a:cubicBezTo>
                <a:close/>
                <a:moveTo>
                  <a:pt x="19912" y="6480"/>
                </a:moveTo>
                <a:cubicBezTo>
                  <a:pt x="16537" y="1728"/>
                  <a:pt x="16537" y="1728"/>
                  <a:pt x="16537" y="1728"/>
                </a:cubicBezTo>
                <a:cubicBezTo>
                  <a:pt x="17550" y="432"/>
                  <a:pt x="17550" y="432"/>
                  <a:pt x="17550" y="432"/>
                </a:cubicBezTo>
                <a:cubicBezTo>
                  <a:pt x="17887" y="0"/>
                  <a:pt x="18900" y="0"/>
                  <a:pt x="19237" y="432"/>
                </a:cubicBezTo>
                <a:cubicBezTo>
                  <a:pt x="20925" y="3024"/>
                  <a:pt x="20925" y="3024"/>
                  <a:pt x="20925" y="3024"/>
                </a:cubicBezTo>
                <a:cubicBezTo>
                  <a:pt x="21600" y="3456"/>
                  <a:pt x="21600" y="4320"/>
                  <a:pt x="20925" y="4752"/>
                </a:cubicBezTo>
                <a:lnTo>
                  <a:pt x="19912" y="648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68576" tIns="68576" rIns="68576" bIns="68576" numCol="1" anchor="t">
            <a:noAutofit/>
          </a:bodyPr>
          <a:lstStyle/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28" name="Freeform 240">
            <a:extLst>
              <a:ext uri="{FF2B5EF4-FFF2-40B4-BE49-F238E27FC236}">
                <a16:creationId xmlns:a16="http://schemas.microsoft.com/office/drawing/2014/main" id="{174E0255-C2BA-754C-844C-E4AC6375C929}"/>
              </a:ext>
            </a:extLst>
          </p:cNvPr>
          <p:cNvSpPr>
            <a:spLocks noEditPoints="1"/>
          </p:cNvSpPr>
          <p:nvPr/>
        </p:nvSpPr>
        <p:spPr bwMode="auto">
          <a:xfrm>
            <a:off x="6637720" y="3391970"/>
            <a:ext cx="2312453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76DDF9-D410-AB4C-8538-E3B4B55035E3}"/>
              </a:ext>
            </a:extLst>
          </p:cNvPr>
          <p:cNvGrpSpPr/>
          <p:nvPr/>
        </p:nvGrpSpPr>
        <p:grpSpPr>
          <a:xfrm>
            <a:off x="7577958" y="4325439"/>
            <a:ext cx="420055" cy="453285"/>
            <a:chOff x="5292186" y="5195851"/>
            <a:chExt cx="926647" cy="999973"/>
          </a:xfrm>
          <a:solidFill>
            <a:schemeClr val="accent5"/>
          </a:solidFill>
          <a:effectLst/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CD81BB2-190E-F449-AC25-A4FAEFA5AECD}"/>
                </a:ext>
              </a:extLst>
            </p:cNvPr>
            <p:cNvGrpSpPr/>
            <p:nvPr/>
          </p:nvGrpSpPr>
          <p:grpSpPr>
            <a:xfrm>
              <a:off x="5430981" y="5299379"/>
              <a:ext cx="787852" cy="896445"/>
              <a:chOff x="5430981" y="5299379"/>
              <a:chExt cx="787852" cy="896445"/>
            </a:xfrm>
            <a:grpFill/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1240709-87B7-B744-8296-CB287BF14A56}"/>
                  </a:ext>
                </a:extLst>
              </p:cNvPr>
              <p:cNvSpPr/>
              <p:nvPr/>
            </p:nvSpPr>
            <p:spPr>
              <a:xfrm rot="19058041">
                <a:off x="5430981" y="5702985"/>
                <a:ext cx="226788" cy="492839"/>
              </a:xfrm>
              <a:custGeom>
                <a:avLst/>
                <a:gdLst>
                  <a:gd name="connsiteX0" fmla="*/ 857459 w 1288895"/>
                  <a:gd name="connsiteY0" fmla="*/ 111982 h 2800921"/>
                  <a:gd name="connsiteX1" fmla="*/ 992731 w 1288895"/>
                  <a:gd name="connsiteY1" fmla="*/ 382331 h 2800921"/>
                  <a:gd name="connsiteX2" fmla="*/ 789107 w 1288895"/>
                  <a:gd name="connsiteY2" fmla="*/ 699363 h 2800921"/>
                  <a:gd name="connsiteX3" fmla="*/ 735306 w 1288895"/>
                  <a:gd name="connsiteY3" fmla="*/ 723538 h 2800921"/>
                  <a:gd name="connsiteX4" fmla="*/ 745228 w 1288895"/>
                  <a:gd name="connsiteY4" fmla="*/ 727090 h 2800921"/>
                  <a:gd name="connsiteX5" fmla="*/ 983645 w 1288895"/>
                  <a:gd name="connsiteY5" fmla="*/ 1039184 h 2800921"/>
                  <a:gd name="connsiteX6" fmla="*/ 858232 w 1288895"/>
                  <a:gd name="connsiteY6" fmla="*/ 1327197 h 2800921"/>
                  <a:gd name="connsiteX7" fmla="*/ 820496 w 1288895"/>
                  <a:gd name="connsiteY7" fmla="*/ 1355917 h 2800921"/>
                  <a:gd name="connsiteX8" fmla="*/ 820489 w 1288895"/>
                  <a:gd name="connsiteY8" fmla="*/ 1356987 h 2800921"/>
                  <a:gd name="connsiteX9" fmla="*/ 826518 w 1288895"/>
                  <a:gd name="connsiteY9" fmla="*/ 1397021 h 2800921"/>
                  <a:gd name="connsiteX10" fmla="*/ 832790 w 1288895"/>
                  <a:gd name="connsiteY10" fmla="*/ 1416625 h 2800921"/>
                  <a:gd name="connsiteX11" fmla="*/ 912068 w 1288895"/>
                  <a:gd name="connsiteY11" fmla="*/ 1439372 h 2800921"/>
                  <a:gd name="connsiteX12" fmla="*/ 1150831 w 1288895"/>
                  <a:gd name="connsiteY12" fmla="*/ 1710217 h 2800921"/>
                  <a:gd name="connsiteX13" fmla="*/ 1041970 w 1288895"/>
                  <a:gd name="connsiteY13" fmla="*/ 1976053 h 2800921"/>
                  <a:gd name="connsiteX14" fmla="*/ 983630 w 1288895"/>
                  <a:gd name="connsiteY14" fmla="*/ 2022307 h 2800921"/>
                  <a:gd name="connsiteX15" fmla="*/ 983580 w 1288895"/>
                  <a:gd name="connsiteY15" fmla="*/ 2030867 h 2800921"/>
                  <a:gd name="connsiteX16" fmla="*/ 1000468 w 1288895"/>
                  <a:gd name="connsiteY16" fmla="*/ 2104844 h 2800921"/>
                  <a:gd name="connsiteX17" fmla="*/ 1009455 w 1288895"/>
                  <a:gd name="connsiteY17" fmla="*/ 2119173 h 2800921"/>
                  <a:gd name="connsiteX18" fmla="*/ 1016854 w 1288895"/>
                  <a:gd name="connsiteY18" fmla="*/ 2120368 h 2800921"/>
                  <a:gd name="connsiteX19" fmla="*/ 1286952 w 1288895"/>
                  <a:gd name="connsiteY19" fmla="*/ 2411229 h 2800921"/>
                  <a:gd name="connsiteX20" fmla="*/ 941065 w 1288895"/>
                  <a:gd name="connsiteY20" fmla="*/ 2798222 h 2800921"/>
                  <a:gd name="connsiteX21" fmla="*/ 518367 w 1288895"/>
                  <a:gd name="connsiteY21" fmla="*/ 2497017 h 2800921"/>
                  <a:gd name="connsiteX22" fmla="*/ 603764 w 1288895"/>
                  <a:gd name="connsiteY22" fmla="*/ 2241137 h 2800921"/>
                  <a:gd name="connsiteX23" fmla="*/ 647171 w 1288895"/>
                  <a:gd name="connsiteY23" fmla="*/ 2200910 h 2800921"/>
                  <a:gd name="connsiteX24" fmla="*/ 622687 w 1288895"/>
                  <a:gd name="connsiteY24" fmla="*/ 2119348 h 2800921"/>
                  <a:gd name="connsiteX25" fmla="*/ 538275 w 1288895"/>
                  <a:gd name="connsiteY25" fmla="*/ 2109162 h 2800921"/>
                  <a:gd name="connsiteX26" fmla="*/ 216514 w 1288895"/>
                  <a:gd name="connsiteY26" fmla="*/ 1814502 h 2800921"/>
                  <a:gd name="connsiteX27" fmla="*/ 325375 w 1288895"/>
                  <a:gd name="connsiteY27" fmla="*/ 1548666 h 2800921"/>
                  <a:gd name="connsiteX28" fmla="*/ 352563 w 1288895"/>
                  <a:gd name="connsiteY28" fmla="*/ 1527107 h 2800921"/>
                  <a:gd name="connsiteX29" fmla="*/ 351634 w 1288895"/>
                  <a:gd name="connsiteY29" fmla="*/ 1521401 h 2800921"/>
                  <a:gd name="connsiteX30" fmla="*/ 327368 w 1288895"/>
                  <a:gd name="connsiteY30" fmla="*/ 1447862 h 2800921"/>
                  <a:gd name="connsiteX31" fmla="*/ 325027 w 1288895"/>
                  <a:gd name="connsiteY31" fmla="*/ 1447443 h 2800921"/>
                  <a:gd name="connsiteX32" fmla="*/ 710 w 1288895"/>
                  <a:gd name="connsiteY32" fmla="*/ 1104601 h 2800921"/>
                  <a:gd name="connsiteX33" fmla="*/ 276729 w 1288895"/>
                  <a:gd name="connsiteY33" fmla="*/ 721808 h 2800921"/>
                  <a:gd name="connsiteX34" fmla="*/ 303508 w 1288895"/>
                  <a:gd name="connsiteY34" fmla="*/ 713223 h 2800921"/>
                  <a:gd name="connsiteX35" fmla="*/ 272664 w 1288895"/>
                  <a:gd name="connsiteY35" fmla="*/ 699364 h 2800921"/>
                  <a:gd name="connsiteX36" fmla="*/ 69043 w 1288895"/>
                  <a:gd name="connsiteY36" fmla="*/ 382331 h 2800921"/>
                  <a:gd name="connsiteX37" fmla="*/ 530885 w 1288895"/>
                  <a:gd name="connsiteY37" fmla="*/ 0 h 2800921"/>
                  <a:gd name="connsiteX38" fmla="*/ 857459 w 1288895"/>
                  <a:gd name="connsiteY38" fmla="*/ 111982 h 280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88895" h="2800921">
                    <a:moveTo>
                      <a:pt x="857459" y="111982"/>
                    </a:moveTo>
                    <a:cubicBezTo>
                      <a:pt x="941036" y="181172"/>
                      <a:pt x="992731" y="276754"/>
                      <a:pt x="992731" y="382331"/>
                    </a:cubicBezTo>
                    <a:cubicBezTo>
                      <a:pt x="992732" y="514303"/>
                      <a:pt x="911960" y="630657"/>
                      <a:pt x="789107" y="699363"/>
                    </a:cubicBezTo>
                    <a:lnTo>
                      <a:pt x="735306" y="723538"/>
                    </a:lnTo>
                    <a:lnTo>
                      <a:pt x="745228" y="727090"/>
                    </a:lnTo>
                    <a:cubicBezTo>
                      <a:pt x="880670" y="789150"/>
                      <a:pt x="974597" y="903264"/>
                      <a:pt x="983645" y="1039184"/>
                    </a:cubicBezTo>
                    <a:cubicBezTo>
                      <a:pt x="990882" y="1147918"/>
                      <a:pt x="942425" y="1250020"/>
                      <a:pt x="858232" y="1327197"/>
                    </a:cubicBezTo>
                    <a:lnTo>
                      <a:pt x="820496" y="1355917"/>
                    </a:lnTo>
                    <a:lnTo>
                      <a:pt x="820489" y="1356987"/>
                    </a:lnTo>
                    <a:cubicBezTo>
                      <a:pt x="821635" y="1371478"/>
                      <a:pt x="823675" y="1384759"/>
                      <a:pt x="826518" y="1397021"/>
                    </a:cubicBezTo>
                    <a:lnTo>
                      <a:pt x="832790" y="1416625"/>
                    </a:lnTo>
                    <a:lnTo>
                      <a:pt x="912068" y="1439372"/>
                    </a:lnTo>
                    <a:cubicBezTo>
                      <a:pt x="1043443" y="1489182"/>
                      <a:pt x="1137181" y="1587904"/>
                      <a:pt x="1150831" y="1710217"/>
                    </a:cubicBezTo>
                    <a:cubicBezTo>
                      <a:pt x="1161753" y="1808068"/>
                      <a:pt x="1119352" y="1902492"/>
                      <a:pt x="1041970" y="1976053"/>
                    </a:cubicBezTo>
                    <a:lnTo>
                      <a:pt x="983630" y="2022307"/>
                    </a:lnTo>
                    <a:lnTo>
                      <a:pt x="983580" y="2030867"/>
                    </a:lnTo>
                    <a:cubicBezTo>
                      <a:pt x="985877" y="2059851"/>
                      <a:pt x="991738" y="2083983"/>
                      <a:pt x="1000468" y="2104844"/>
                    </a:cubicBezTo>
                    <a:lnTo>
                      <a:pt x="1009455" y="2119173"/>
                    </a:lnTo>
                    <a:lnTo>
                      <a:pt x="1016854" y="2120368"/>
                    </a:lnTo>
                    <a:cubicBezTo>
                      <a:pt x="1160614" y="2157209"/>
                      <a:pt x="1271041" y="2268696"/>
                      <a:pt x="1286952" y="2411229"/>
                    </a:cubicBezTo>
                    <a:cubicBezTo>
                      <a:pt x="1308165" y="2601271"/>
                      <a:pt x="1153306" y="2774533"/>
                      <a:pt x="941065" y="2798222"/>
                    </a:cubicBezTo>
                    <a:cubicBezTo>
                      <a:pt x="728827" y="2821913"/>
                      <a:pt x="539576" y="2687057"/>
                      <a:pt x="518367" y="2497017"/>
                    </a:cubicBezTo>
                    <a:cubicBezTo>
                      <a:pt x="507759" y="2401997"/>
                      <a:pt x="541169" y="2311170"/>
                      <a:pt x="603764" y="2241137"/>
                    </a:cubicBezTo>
                    <a:lnTo>
                      <a:pt x="647171" y="2200910"/>
                    </a:lnTo>
                    <a:lnTo>
                      <a:pt x="622687" y="2119348"/>
                    </a:lnTo>
                    <a:lnTo>
                      <a:pt x="538275" y="2109162"/>
                    </a:lnTo>
                    <a:cubicBezTo>
                      <a:pt x="364600" y="2074082"/>
                      <a:pt x="232896" y="1961279"/>
                      <a:pt x="216514" y="1814502"/>
                    </a:cubicBezTo>
                    <a:cubicBezTo>
                      <a:pt x="205592" y="1716651"/>
                      <a:pt x="247993" y="1622227"/>
                      <a:pt x="325375" y="1548666"/>
                    </a:cubicBezTo>
                    <a:lnTo>
                      <a:pt x="352563" y="1527107"/>
                    </a:lnTo>
                    <a:lnTo>
                      <a:pt x="351634" y="1521401"/>
                    </a:lnTo>
                    <a:lnTo>
                      <a:pt x="327368" y="1447862"/>
                    </a:lnTo>
                    <a:lnTo>
                      <a:pt x="325027" y="1447443"/>
                    </a:lnTo>
                    <a:cubicBezTo>
                      <a:pt x="144653" y="1399408"/>
                      <a:pt x="11568" y="1267705"/>
                      <a:pt x="710" y="1104601"/>
                    </a:cubicBezTo>
                    <a:cubicBezTo>
                      <a:pt x="-10145" y="941501"/>
                      <a:pt x="104313" y="793322"/>
                      <a:pt x="276729" y="721808"/>
                    </a:cubicBezTo>
                    <a:lnTo>
                      <a:pt x="303508" y="713223"/>
                    </a:lnTo>
                    <a:lnTo>
                      <a:pt x="272664" y="699364"/>
                    </a:lnTo>
                    <a:cubicBezTo>
                      <a:pt x="149814" y="630657"/>
                      <a:pt x="69043" y="514303"/>
                      <a:pt x="69043" y="382331"/>
                    </a:cubicBezTo>
                    <a:cubicBezTo>
                      <a:pt x="69040" y="171175"/>
                      <a:pt x="275815" y="0"/>
                      <a:pt x="530885" y="0"/>
                    </a:cubicBezTo>
                    <a:cubicBezTo>
                      <a:pt x="658421" y="2"/>
                      <a:pt x="773881" y="42794"/>
                      <a:pt x="857459" y="1119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ounded Rectangle 4">
                <a:extLst>
                  <a:ext uri="{FF2B5EF4-FFF2-40B4-BE49-F238E27FC236}">
                    <a16:creationId xmlns:a16="http://schemas.microsoft.com/office/drawing/2014/main" id="{33634275-7948-034F-B5D4-E1E07E70D3BD}"/>
                  </a:ext>
                </a:extLst>
              </p:cNvPr>
              <p:cNvSpPr/>
              <p:nvPr/>
            </p:nvSpPr>
            <p:spPr>
              <a:xfrm rot="19655411">
                <a:off x="5542969" y="5299379"/>
                <a:ext cx="675864" cy="497119"/>
              </a:xfrm>
              <a:custGeom>
                <a:avLst/>
                <a:gdLst>
                  <a:gd name="connsiteX0" fmla="*/ 0 w 3612015"/>
                  <a:gd name="connsiteY0" fmla="*/ 281125 h 562250"/>
                  <a:gd name="connsiteX1" fmla="*/ 281125 w 3612015"/>
                  <a:gd name="connsiteY1" fmla="*/ 0 h 562250"/>
                  <a:gd name="connsiteX2" fmla="*/ 3330890 w 3612015"/>
                  <a:gd name="connsiteY2" fmla="*/ 0 h 562250"/>
                  <a:gd name="connsiteX3" fmla="*/ 3612015 w 3612015"/>
                  <a:gd name="connsiteY3" fmla="*/ 281125 h 562250"/>
                  <a:gd name="connsiteX4" fmla="*/ 3612015 w 3612015"/>
                  <a:gd name="connsiteY4" fmla="*/ 281125 h 562250"/>
                  <a:gd name="connsiteX5" fmla="*/ 3330890 w 3612015"/>
                  <a:gd name="connsiteY5" fmla="*/ 562250 h 562250"/>
                  <a:gd name="connsiteX6" fmla="*/ 281125 w 3612015"/>
                  <a:gd name="connsiteY6" fmla="*/ 562250 h 562250"/>
                  <a:gd name="connsiteX7" fmla="*/ 0 w 3612015"/>
                  <a:gd name="connsiteY7" fmla="*/ 281125 h 562250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1442113"/>
                  <a:gd name="connsiteX1" fmla="*/ 281125 w 3612015"/>
                  <a:gd name="connsiteY1" fmla="*/ 85547 h 1442113"/>
                  <a:gd name="connsiteX2" fmla="*/ 1551251 w 3612015"/>
                  <a:gd name="connsiteY2" fmla="*/ 0 h 1442113"/>
                  <a:gd name="connsiteX3" fmla="*/ 3612015 w 3612015"/>
                  <a:gd name="connsiteY3" fmla="*/ 366672 h 1442113"/>
                  <a:gd name="connsiteX4" fmla="*/ 3612015 w 3612015"/>
                  <a:gd name="connsiteY4" fmla="*/ 366672 h 1442113"/>
                  <a:gd name="connsiteX5" fmla="*/ 3107097 w 3612015"/>
                  <a:gd name="connsiteY5" fmla="*/ 1442113 h 1442113"/>
                  <a:gd name="connsiteX6" fmla="*/ 281125 w 3612015"/>
                  <a:gd name="connsiteY6" fmla="*/ 647797 h 1442113"/>
                  <a:gd name="connsiteX7" fmla="*/ 0 w 3612015"/>
                  <a:gd name="connsiteY7" fmla="*/ 366672 h 1442113"/>
                  <a:gd name="connsiteX0" fmla="*/ 0 w 3612015"/>
                  <a:gd name="connsiteY0" fmla="*/ 366672 h 1442113"/>
                  <a:gd name="connsiteX1" fmla="*/ 281125 w 3612015"/>
                  <a:gd name="connsiteY1" fmla="*/ 85547 h 1442113"/>
                  <a:gd name="connsiteX2" fmla="*/ 1551251 w 3612015"/>
                  <a:gd name="connsiteY2" fmla="*/ 0 h 1442113"/>
                  <a:gd name="connsiteX3" fmla="*/ 3612015 w 3612015"/>
                  <a:gd name="connsiteY3" fmla="*/ 366672 h 1442113"/>
                  <a:gd name="connsiteX4" fmla="*/ 3133102 w 3612015"/>
                  <a:gd name="connsiteY4" fmla="*/ 1141424 h 1442113"/>
                  <a:gd name="connsiteX5" fmla="*/ 3107097 w 3612015"/>
                  <a:gd name="connsiteY5" fmla="*/ 1442113 h 1442113"/>
                  <a:gd name="connsiteX6" fmla="*/ 281125 w 3612015"/>
                  <a:gd name="connsiteY6" fmla="*/ 647797 h 1442113"/>
                  <a:gd name="connsiteX7" fmla="*/ 0 w 3612015"/>
                  <a:gd name="connsiteY7" fmla="*/ 366672 h 1442113"/>
                  <a:gd name="connsiteX0" fmla="*/ 0 w 3183555"/>
                  <a:gd name="connsiteY0" fmla="*/ 366672 h 1442113"/>
                  <a:gd name="connsiteX1" fmla="*/ 281125 w 3183555"/>
                  <a:gd name="connsiteY1" fmla="*/ 85547 h 1442113"/>
                  <a:gd name="connsiteX2" fmla="*/ 1551251 w 3183555"/>
                  <a:gd name="connsiteY2" fmla="*/ 0 h 1442113"/>
                  <a:gd name="connsiteX3" fmla="*/ 2834708 w 3183555"/>
                  <a:gd name="connsiteY3" fmla="*/ 632663 h 1442113"/>
                  <a:gd name="connsiteX4" fmla="*/ 3133102 w 3183555"/>
                  <a:gd name="connsiteY4" fmla="*/ 1141424 h 1442113"/>
                  <a:gd name="connsiteX5" fmla="*/ 3107097 w 3183555"/>
                  <a:gd name="connsiteY5" fmla="*/ 1442113 h 1442113"/>
                  <a:gd name="connsiteX6" fmla="*/ 281125 w 3183555"/>
                  <a:gd name="connsiteY6" fmla="*/ 647797 h 1442113"/>
                  <a:gd name="connsiteX7" fmla="*/ 0 w 3183555"/>
                  <a:gd name="connsiteY7" fmla="*/ 366672 h 1442113"/>
                  <a:gd name="connsiteX0" fmla="*/ 0 w 3183555"/>
                  <a:gd name="connsiteY0" fmla="*/ 368126 h 1443567"/>
                  <a:gd name="connsiteX1" fmla="*/ 281125 w 3183555"/>
                  <a:gd name="connsiteY1" fmla="*/ 87001 h 1443567"/>
                  <a:gd name="connsiteX2" fmla="*/ 1551251 w 3183555"/>
                  <a:gd name="connsiteY2" fmla="*/ 1454 h 1443567"/>
                  <a:gd name="connsiteX3" fmla="*/ 2834708 w 3183555"/>
                  <a:gd name="connsiteY3" fmla="*/ 634117 h 1443567"/>
                  <a:gd name="connsiteX4" fmla="*/ 3133102 w 3183555"/>
                  <a:gd name="connsiteY4" fmla="*/ 1142878 h 1443567"/>
                  <a:gd name="connsiteX5" fmla="*/ 3107097 w 3183555"/>
                  <a:gd name="connsiteY5" fmla="*/ 1443567 h 1443567"/>
                  <a:gd name="connsiteX6" fmla="*/ 281125 w 3183555"/>
                  <a:gd name="connsiteY6" fmla="*/ 649251 h 1443567"/>
                  <a:gd name="connsiteX7" fmla="*/ 0 w 3183555"/>
                  <a:gd name="connsiteY7" fmla="*/ 368126 h 1443567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281125 w 3183555"/>
                  <a:gd name="connsiteY6" fmla="*/ 649832 h 1444148"/>
                  <a:gd name="connsiteX7" fmla="*/ 0 w 3183555"/>
                  <a:gd name="connsiteY7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616619 w 3183555"/>
                  <a:gd name="connsiteY6" fmla="*/ 1021000 h 1444148"/>
                  <a:gd name="connsiteX7" fmla="*/ 281125 w 3183555"/>
                  <a:gd name="connsiteY7" fmla="*/ 649832 h 1444148"/>
                  <a:gd name="connsiteX8" fmla="*/ 0 w 3183555"/>
                  <a:gd name="connsiteY8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286550 w 3183555"/>
                  <a:gd name="connsiteY6" fmla="*/ 677682 h 1444148"/>
                  <a:gd name="connsiteX7" fmla="*/ 281125 w 3183555"/>
                  <a:gd name="connsiteY7" fmla="*/ 649832 h 1444148"/>
                  <a:gd name="connsiteX8" fmla="*/ 0 w 3183555"/>
                  <a:gd name="connsiteY8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973080 w 3183555"/>
                  <a:gd name="connsiteY6" fmla="*/ 962501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931324 w 3183555"/>
                  <a:gd name="connsiteY6" fmla="*/ 586463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2184465 w 3183555"/>
                  <a:gd name="connsiteY6" fmla="*/ 1105331 h 1444148"/>
                  <a:gd name="connsiteX7" fmla="*/ 1589079 w 3183555"/>
                  <a:gd name="connsiteY7" fmla="*/ 874059 h 1444148"/>
                  <a:gd name="connsiteX8" fmla="*/ 1286550 w 3183555"/>
                  <a:gd name="connsiteY8" fmla="*/ 677682 h 1444148"/>
                  <a:gd name="connsiteX9" fmla="*/ 281125 w 3183555"/>
                  <a:gd name="connsiteY9" fmla="*/ 649832 h 1444148"/>
                  <a:gd name="connsiteX10" fmla="*/ 0 w 3183555"/>
                  <a:gd name="connsiteY10" fmla="*/ 368707 h 1444148"/>
                  <a:gd name="connsiteX0" fmla="*/ 0 w 3183555"/>
                  <a:gd name="connsiteY0" fmla="*/ 368707 h 1974369"/>
                  <a:gd name="connsiteX1" fmla="*/ 281125 w 3183555"/>
                  <a:gd name="connsiteY1" fmla="*/ 87582 h 1974369"/>
                  <a:gd name="connsiteX2" fmla="*/ 1551251 w 3183555"/>
                  <a:gd name="connsiteY2" fmla="*/ 2035 h 1974369"/>
                  <a:gd name="connsiteX3" fmla="*/ 2834708 w 3183555"/>
                  <a:gd name="connsiteY3" fmla="*/ 634698 h 1974369"/>
                  <a:gd name="connsiteX4" fmla="*/ 3133102 w 3183555"/>
                  <a:gd name="connsiteY4" fmla="*/ 1143459 h 1974369"/>
                  <a:gd name="connsiteX5" fmla="*/ 3107097 w 3183555"/>
                  <a:gd name="connsiteY5" fmla="*/ 1444148 h 1974369"/>
                  <a:gd name="connsiteX6" fmla="*/ 2370643 w 3183555"/>
                  <a:gd name="connsiteY6" fmla="*/ 1974369 h 1974369"/>
                  <a:gd name="connsiteX7" fmla="*/ 1589079 w 3183555"/>
                  <a:gd name="connsiteY7" fmla="*/ 874059 h 1974369"/>
                  <a:gd name="connsiteX8" fmla="*/ 1286550 w 3183555"/>
                  <a:gd name="connsiteY8" fmla="*/ 677682 h 1974369"/>
                  <a:gd name="connsiteX9" fmla="*/ 281125 w 3183555"/>
                  <a:gd name="connsiteY9" fmla="*/ 649832 h 1974369"/>
                  <a:gd name="connsiteX10" fmla="*/ 0 w 3183555"/>
                  <a:gd name="connsiteY10" fmla="*/ 368707 h 1974369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1589079 w 3183555"/>
                  <a:gd name="connsiteY7" fmla="*/ 874059 h 2660442"/>
                  <a:gd name="connsiteX8" fmla="*/ 1286550 w 3183555"/>
                  <a:gd name="connsiteY8" fmla="*/ 677682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1983848 w 3183555"/>
                  <a:gd name="connsiteY7" fmla="*/ 1625243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9512 w 3183555"/>
                  <a:gd name="connsiteY7" fmla="*/ 1202677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577900 w 3183555"/>
                  <a:gd name="connsiteY9" fmla="*/ 871278 h 2660442"/>
                  <a:gd name="connsiteX10" fmla="*/ 1286550 w 3183555"/>
                  <a:gd name="connsiteY10" fmla="*/ 677682 h 2660442"/>
                  <a:gd name="connsiteX11" fmla="*/ 281125 w 3183555"/>
                  <a:gd name="connsiteY11" fmla="*/ 649832 h 2660442"/>
                  <a:gd name="connsiteX12" fmla="*/ 0 w 3183555"/>
                  <a:gd name="connsiteY12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05478 w 3183555"/>
                  <a:gd name="connsiteY8" fmla="*/ 793852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91571 w 3183555"/>
                  <a:gd name="connsiteY7" fmla="*/ 124485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91571 w 3183555"/>
                  <a:gd name="connsiteY7" fmla="*/ 124485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86550 w 3183555"/>
                  <a:gd name="connsiteY8" fmla="*/ 677682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00160 w 3183555"/>
                  <a:gd name="connsiteY7" fmla="*/ 1176949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37462 w 3183555"/>
                  <a:gd name="connsiteY7" fmla="*/ 1308511 h 2660442"/>
                  <a:gd name="connsiteX8" fmla="*/ 2100160 w 3183555"/>
                  <a:gd name="connsiteY8" fmla="*/ 1176949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37462 w 3183555"/>
                  <a:gd name="connsiteY7" fmla="*/ 1308511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47141"/>
                  <a:gd name="connsiteY0" fmla="*/ 368707 h 2660442"/>
                  <a:gd name="connsiteX1" fmla="*/ 281125 w 3147141"/>
                  <a:gd name="connsiteY1" fmla="*/ 87582 h 2660442"/>
                  <a:gd name="connsiteX2" fmla="*/ 1551251 w 3147141"/>
                  <a:gd name="connsiteY2" fmla="*/ 2035 h 2660442"/>
                  <a:gd name="connsiteX3" fmla="*/ 2834708 w 3147141"/>
                  <a:gd name="connsiteY3" fmla="*/ 634698 h 2660442"/>
                  <a:gd name="connsiteX4" fmla="*/ 3133102 w 3147141"/>
                  <a:gd name="connsiteY4" fmla="*/ 1143459 h 2660442"/>
                  <a:gd name="connsiteX5" fmla="*/ 3044076 w 3147141"/>
                  <a:gd name="connsiteY5" fmla="*/ 2603756 h 2660442"/>
                  <a:gd name="connsiteX6" fmla="*/ 2513317 w 3147141"/>
                  <a:gd name="connsiteY6" fmla="*/ 2660442 h 2660442"/>
                  <a:gd name="connsiteX7" fmla="*/ 2163725 w 3147141"/>
                  <a:gd name="connsiteY7" fmla="*/ 1307925 h 2660442"/>
                  <a:gd name="connsiteX8" fmla="*/ 2057689 w 3147141"/>
                  <a:gd name="connsiteY8" fmla="*/ 1175877 h 2660442"/>
                  <a:gd name="connsiteX9" fmla="*/ 1297729 w 3147141"/>
                  <a:gd name="connsiteY9" fmla="*/ 680464 h 2660442"/>
                  <a:gd name="connsiteX10" fmla="*/ 281125 w 3147141"/>
                  <a:gd name="connsiteY10" fmla="*/ 649832 h 2660442"/>
                  <a:gd name="connsiteX11" fmla="*/ 0 w 3147141"/>
                  <a:gd name="connsiteY11" fmla="*/ 368707 h 2660442"/>
                  <a:gd name="connsiteX0" fmla="*/ 0 w 3147141"/>
                  <a:gd name="connsiteY0" fmla="*/ 368707 h 2820415"/>
                  <a:gd name="connsiteX1" fmla="*/ 281125 w 3147141"/>
                  <a:gd name="connsiteY1" fmla="*/ 87582 h 2820415"/>
                  <a:gd name="connsiteX2" fmla="*/ 1551251 w 3147141"/>
                  <a:gd name="connsiteY2" fmla="*/ 2035 h 2820415"/>
                  <a:gd name="connsiteX3" fmla="*/ 2834708 w 3147141"/>
                  <a:gd name="connsiteY3" fmla="*/ 634698 h 2820415"/>
                  <a:gd name="connsiteX4" fmla="*/ 3133102 w 3147141"/>
                  <a:gd name="connsiteY4" fmla="*/ 1143459 h 2820415"/>
                  <a:gd name="connsiteX5" fmla="*/ 3044076 w 3147141"/>
                  <a:gd name="connsiteY5" fmla="*/ 2603756 h 2820415"/>
                  <a:gd name="connsiteX6" fmla="*/ 2513317 w 3147141"/>
                  <a:gd name="connsiteY6" fmla="*/ 2660442 h 2820415"/>
                  <a:gd name="connsiteX7" fmla="*/ 2163725 w 3147141"/>
                  <a:gd name="connsiteY7" fmla="*/ 1307925 h 2820415"/>
                  <a:gd name="connsiteX8" fmla="*/ 2057689 w 3147141"/>
                  <a:gd name="connsiteY8" fmla="*/ 1175877 h 2820415"/>
                  <a:gd name="connsiteX9" fmla="*/ 1297729 w 3147141"/>
                  <a:gd name="connsiteY9" fmla="*/ 680464 h 2820415"/>
                  <a:gd name="connsiteX10" fmla="*/ 281125 w 3147141"/>
                  <a:gd name="connsiteY10" fmla="*/ 649832 h 2820415"/>
                  <a:gd name="connsiteX11" fmla="*/ 0 w 3147141"/>
                  <a:gd name="connsiteY11" fmla="*/ 368707 h 2820415"/>
                  <a:gd name="connsiteX0" fmla="*/ 0 w 3147141"/>
                  <a:gd name="connsiteY0" fmla="*/ 368707 h 2823377"/>
                  <a:gd name="connsiteX1" fmla="*/ 281125 w 3147141"/>
                  <a:gd name="connsiteY1" fmla="*/ 87582 h 2823377"/>
                  <a:gd name="connsiteX2" fmla="*/ 1551251 w 3147141"/>
                  <a:gd name="connsiteY2" fmla="*/ 2035 h 2823377"/>
                  <a:gd name="connsiteX3" fmla="*/ 2834708 w 3147141"/>
                  <a:gd name="connsiteY3" fmla="*/ 634698 h 2823377"/>
                  <a:gd name="connsiteX4" fmla="*/ 3133102 w 3147141"/>
                  <a:gd name="connsiteY4" fmla="*/ 1143459 h 2823377"/>
                  <a:gd name="connsiteX5" fmla="*/ 3044076 w 3147141"/>
                  <a:gd name="connsiteY5" fmla="*/ 2603756 h 2823377"/>
                  <a:gd name="connsiteX6" fmla="*/ 2513317 w 3147141"/>
                  <a:gd name="connsiteY6" fmla="*/ 2660442 h 2823377"/>
                  <a:gd name="connsiteX7" fmla="*/ 2163725 w 3147141"/>
                  <a:gd name="connsiteY7" fmla="*/ 1307925 h 2823377"/>
                  <a:gd name="connsiteX8" fmla="*/ 2057689 w 3147141"/>
                  <a:gd name="connsiteY8" fmla="*/ 1175877 h 2823377"/>
                  <a:gd name="connsiteX9" fmla="*/ 1297729 w 3147141"/>
                  <a:gd name="connsiteY9" fmla="*/ 680464 h 2823377"/>
                  <a:gd name="connsiteX10" fmla="*/ 281125 w 3147141"/>
                  <a:gd name="connsiteY10" fmla="*/ 649832 h 2823377"/>
                  <a:gd name="connsiteX11" fmla="*/ 0 w 3147141"/>
                  <a:gd name="connsiteY11" fmla="*/ 368707 h 2823377"/>
                  <a:gd name="connsiteX0" fmla="*/ 0 w 3163013"/>
                  <a:gd name="connsiteY0" fmla="*/ 368707 h 2823377"/>
                  <a:gd name="connsiteX1" fmla="*/ 281125 w 3163013"/>
                  <a:gd name="connsiteY1" fmla="*/ 87582 h 2823377"/>
                  <a:gd name="connsiteX2" fmla="*/ 1551251 w 3163013"/>
                  <a:gd name="connsiteY2" fmla="*/ 2035 h 2823377"/>
                  <a:gd name="connsiteX3" fmla="*/ 2834708 w 3163013"/>
                  <a:gd name="connsiteY3" fmla="*/ 634698 h 2823377"/>
                  <a:gd name="connsiteX4" fmla="*/ 3133102 w 3163013"/>
                  <a:gd name="connsiteY4" fmla="*/ 1143459 h 2823377"/>
                  <a:gd name="connsiteX5" fmla="*/ 3142486 w 3163013"/>
                  <a:gd name="connsiteY5" fmla="*/ 1825737 h 2823377"/>
                  <a:gd name="connsiteX6" fmla="*/ 3044076 w 3163013"/>
                  <a:gd name="connsiteY6" fmla="*/ 2603756 h 2823377"/>
                  <a:gd name="connsiteX7" fmla="*/ 2513317 w 3163013"/>
                  <a:gd name="connsiteY7" fmla="*/ 2660442 h 2823377"/>
                  <a:gd name="connsiteX8" fmla="*/ 2163725 w 3163013"/>
                  <a:gd name="connsiteY8" fmla="*/ 1307925 h 2823377"/>
                  <a:gd name="connsiteX9" fmla="*/ 2057689 w 3163013"/>
                  <a:gd name="connsiteY9" fmla="*/ 1175877 h 2823377"/>
                  <a:gd name="connsiteX10" fmla="*/ 1297729 w 3163013"/>
                  <a:gd name="connsiteY10" fmla="*/ 680464 h 2823377"/>
                  <a:gd name="connsiteX11" fmla="*/ 281125 w 3163013"/>
                  <a:gd name="connsiteY11" fmla="*/ 649832 h 2823377"/>
                  <a:gd name="connsiteX12" fmla="*/ 0 w 3163013"/>
                  <a:gd name="connsiteY12" fmla="*/ 368707 h 2823377"/>
                  <a:gd name="connsiteX0" fmla="*/ 0 w 3861614"/>
                  <a:gd name="connsiteY0" fmla="*/ 368707 h 2823377"/>
                  <a:gd name="connsiteX1" fmla="*/ 281125 w 3861614"/>
                  <a:gd name="connsiteY1" fmla="*/ 87582 h 2823377"/>
                  <a:gd name="connsiteX2" fmla="*/ 1551251 w 3861614"/>
                  <a:gd name="connsiteY2" fmla="*/ 2035 h 2823377"/>
                  <a:gd name="connsiteX3" fmla="*/ 2834708 w 3861614"/>
                  <a:gd name="connsiteY3" fmla="*/ 634698 h 2823377"/>
                  <a:gd name="connsiteX4" fmla="*/ 3133102 w 3861614"/>
                  <a:gd name="connsiteY4" fmla="*/ 1143459 h 2823377"/>
                  <a:gd name="connsiteX5" fmla="*/ 3861379 w 3861614"/>
                  <a:gd name="connsiteY5" fmla="*/ 2066375 h 2823377"/>
                  <a:gd name="connsiteX6" fmla="*/ 3044076 w 3861614"/>
                  <a:gd name="connsiteY6" fmla="*/ 2603756 h 2823377"/>
                  <a:gd name="connsiteX7" fmla="*/ 2513317 w 3861614"/>
                  <a:gd name="connsiteY7" fmla="*/ 2660442 h 2823377"/>
                  <a:gd name="connsiteX8" fmla="*/ 2163725 w 3861614"/>
                  <a:gd name="connsiteY8" fmla="*/ 1307925 h 2823377"/>
                  <a:gd name="connsiteX9" fmla="*/ 2057689 w 3861614"/>
                  <a:gd name="connsiteY9" fmla="*/ 1175877 h 2823377"/>
                  <a:gd name="connsiteX10" fmla="*/ 1297729 w 3861614"/>
                  <a:gd name="connsiteY10" fmla="*/ 680464 h 2823377"/>
                  <a:gd name="connsiteX11" fmla="*/ 281125 w 3861614"/>
                  <a:gd name="connsiteY11" fmla="*/ 649832 h 2823377"/>
                  <a:gd name="connsiteX12" fmla="*/ 0 w 3861614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5247"/>
                  <a:gd name="connsiteX1" fmla="*/ 281125 w 3868006"/>
                  <a:gd name="connsiteY1" fmla="*/ 87582 h 2825247"/>
                  <a:gd name="connsiteX2" fmla="*/ 1551251 w 3868006"/>
                  <a:gd name="connsiteY2" fmla="*/ 2035 h 2825247"/>
                  <a:gd name="connsiteX3" fmla="*/ 2834708 w 3868006"/>
                  <a:gd name="connsiteY3" fmla="*/ 634698 h 2825247"/>
                  <a:gd name="connsiteX4" fmla="*/ 3133102 w 3868006"/>
                  <a:gd name="connsiteY4" fmla="*/ 1143459 h 2825247"/>
                  <a:gd name="connsiteX5" fmla="*/ 3867773 w 3868006"/>
                  <a:gd name="connsiteY5" fmla="*/ 2035912 h 2825247"/>
                  <a:gd name="connsiteX6" fmla="*/ 3056379 w 3868006"/>
                  <a:gd name="connsiteY6" fmla="*/ 2611566 h 2825247"/>
                  <a:gd name="connsiteX7" fmla="*/ 2513317 w 3868006"/>
                  <a:gd name="connsiteY7" fmla="*/ 2660442 h 2825247"/>
                  <a:gd name="connsiteX8" fmla="*/ 2163725 w 3868006"/>
                  <a:gd name="connsiteY8" fmla="*/ 1307925 h 2825247"/>
                  <a:gd name="connsiteX9" fmla="*/ 2057689 w 3868006"/>
                  <a:gd name="connsiteY9" fmla="*/ 1175877 h 2825247"/>
                  <a:gd name="connsiteX10" fmla="*/ 1297729 w 3868006"/>
                  <a:gd name="connsiteY10" fmla="*/ 680464 h 2825247"/>
                  <a:gd name="connsiteX11" fmla="*/ 281125 w 3868006"/>
                  <a:gd name="connsiteY11" fmla="*/ 649832 h 2825247"/>
                  <a:gd name="connsiteX12" fmla="*/ 0 w 3868006"/>
                  <a:gd name="connsiteY12" fmla="*/ 368707 h 2825247"/>
                  <a:gd name="connsiteX0" fmla="*/ 0 w 3868637"/>
                  <a:gd name="connsiteY0" fmla="*/ 368707 h 2825247"/>
                  <a:gd name="connsiteX1" fmla="*/ 281125 w 3868637"/>
                  <a:gd name="connsiteY1" fmla="*/ 87582 h 2825247"/>
                  <a:gd name="connsiteX2" fmla="*/ 1551251 w 3868637"/>
                  <a:gd name="connsiteY2" fmla="*/ 2035 h 2825247"/>
                  <a:gd name="connsiteX3" fmla="*/ 2834708 w 3868637"/>
                  <a:gd name="connsiteY3" fmla="*/ 634698 h 2825247"/>
                  <a:gd name="connsiteX4" fmla="*/ 3650898 w 3868637"/>
                  <a:gd name="connsiteY4" fmla="*/ 932790 h 2825247"/>
                  <a:gd name="connsiteX5" fmla="*/ 3867773 w 3868637"/>
                  <a:gd name="connsiteY5" fmla="*/ 2035912 h 2825247"/>
                  <a:gd name="connsiteX6" fmla="*/ 3056379 w 3868637"/>
                  <a:gd name="connsiteY6" fmla="*/ 2611566 h 2825247"/>
                  <a:gd name="connsiteX7" fmla="*/ 2513317 w 3868637"/>
                  <a:gd name="connsiteY7" fmla="*/ 2660442 h 2825247"/>
                  <a:gd name="connsiteX8" fmla="*/ 2163725 w 3868637"/>
                  <a:gd name="connsiteY8" fmla="*/ 1307925 h 2825247"/>
                  <a:gd name="connsiteX9" fmla="*/ 2057689 w 3868637"/>
                  <a:gd name="connsiteY9" fmla="*/ 1175877 h 2825247"/>
                  <a:gd name="connsiteX10" fmla="*/ 1297729 w 3868637"/>
                  <a:gd name="connsiteY10" fmla="*/ 680464 h 2825247"/>
                  <a:gd name="connsiteX11" fmla="*/ 281125 w 3868637"/>
                  <a:gd name="connsiteY11" fmla="*/ 649832 h 2825247"/>
                  <a:gd name="connsiteX12" fmla="*/ 0 w 3868637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41103" h="2825247">
                    <a:moveTo>
                      <a:pt x="0" y="368707"/>
                    </a:moveTo>
                    <a:cubicBezTo>
                      <a:pt x="0" y="213446"/>
                      <a:pt x="125864" y="87582"/>
                      <a:pt x="281125" y="87582"/>
                    </a:cubicBezTo>
                    <a:cubicBezTo>
                      <a:pt x="934998" y="47176"/>
                      <a:pt x="1173388" y="1909"/>
                      <a:pt x="1551251" y="2035"/>
                    </a:cubicBezTo>
                    <a:cubicBezTo>
                      <a:pt x="1706512" y="2035"/>
                      <a:pt x="2160469" y="-69436"/>
                      <a:pt x="2834708" y="634698"/>
                    </a:cubicBezTo>
                    <a:cubicBezTo>
                      <a:pt x="2994544" y="822475"/>
                      <a:pt x="3495148" y="385132"/>
                      <a:pt x="3650898" y="932790"/>
                    </a:cubicBezTo>
                    <a:cubicBezTo>
                      <a:pt x="3702194" y="1131297"/>
                      <a:pt x="3854931" y="1774956"/>
                      <a:pt x="3840093" y="2018339"/>
                    </a:cubicBezTo>
                    <a:cubicBezTo>
                      <a:pt x="3754235" y="2475545"/>
                      <a:pt x="3295725" y="2294602"/>
                      <a:pt x="3056379" y="2611566"/>
                    </a:cubicBezTo>
                    <a:cubicBezTo>
                      <a:pt x="3038457" y="2645100"/>
                      <a:pt x="2655739" y="3042533"/>
                      <a:pt x="2513317" y="2660442"/>
                    </a:cubicBezTo>
                    <a:lnTo>
                      <a:pt x="2163725" y="1307925"/>
                    </a:lnTo>
                    <a:cubicBezTo>
                      <a:pt x="2141997" y="1194881"/>
                      <a:pt x="2097475" y="1192506"/>
                      <a:pt x="2057689" y="1175877"/>
                    </a:cubicBezTo>
                    <a:cubicBezTo>
                      <a:pt x="1443997" y="939458"/>
                      <a:pt x="1805693" y="796922"/>
                      <a:pt x="1297729" y="680464"/>
                    </a:cubicBezTo>
                    <a:lnTo>
                      <a:pt x="281125" y="649832"/>
                    </a:lnTo>
                    <a:cubicBezTo>
                      <a:pt x="125864" y="649832"/>
                      <a:pt x="0" y="523968"/>
                      <a:pt x="0" y="36870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0BD2BD-4460-5746-9C70-29E8492A00D1}"/>
                </a:ext>
              </a:extLst>
            </p:cNvPr>
            <p:cNvGrpSpPr/>
            <p:nvPr/>
          </p:nvGrpSpPr>
          <p:grpSpPr>
            <a:xfrm>
              <a:off x="5292186" y="5195851"/>
              <a:ext cx="818880" cy="900607"/>
              <a:chOff x="5292186" y="5195851"/>
              <a:chExt cx="818880" cy="900607"/>
            </a:xfrm>
            <a:grpFill/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3426094-9D3C-F44E-9C52-0DB3EE6F85D5}"/>
                  </a:ext>
                </a:extLst>
              </p:cNvPr>
              <p:cNvSpPr/>
              <p:nvPr/>
            </p:nvSpPr>
            <p:spPr>
              <a:xfrm rot="18780000">
                <a:off x="5154796" y="5333241"/>
                <a:ext cx="537594" cy="262813"/>
              </a:xfrm>
              <a:custGeom>
                <a:avLst/>
                <a:gdLst>
                  <a:gd name="connsiteX0" fmla="*/ 2265395 w 3055278"/>
                  <a:gd name="connsiteY0" fmla="*/ 128337 h 1493629"/>
                  <a:gd name="connsiteX1" fmla="*/ 2393731 w 3055278"/>
                  <a:gd name="connsiteY1" fmla="*/ 438167 h 1493629"/>
                  <a:gd name="connsiteX2" fmla="*/ 2413585 w 3055278"/>
                  <a:gd name="connsiteY2" fmla="*/ 725162 h 1493629"/>
                  <a:gd name="connsiteX3" fmla="*/ 3055278 w 3055278"/>
                  <a:gd name="connsiteY3" fmla="*/ 1274055 h 1493629"/>
                  <a:gd name="connsiteX4" fmla="*/ 3045327 w 3055278"/>
                  <a:gd name="connsiteY4" fmla="*/ 1274206 h 1493629"/>
                  <a:gd name="connsiteX5" fmla="*/ 2900430 w 3055278"/>
                  <a:gd name="connsiteY5" fmla="*/ 1271307 h 1493629"/>
                  <a:gd name="connsiteX6" fmla="*/ 2122900 w 3055278"/>
                  <a:gd name="connsiteY6" fmla="*/ 401350 h 1493629"/>
                  <a:gd name="connsiteX7" fmla="*/ 1989463 w 3055278"/>
                  <a:gd name="connsiteY7" fmla="*/ 255456 h 1493629"/>
                  <a:gd name="connsiteX8" fmla="*/ 793559 w 3055278"/>
                  <a:gd name="connsiteY8" fmla="*/ 255457 h 1493629"/>
                  <a:gd name="connsiteX9" fmla="*/ 640267 w 3055278"/>
                  <a:gd name="connsiteY9" fmla="*/ 408747 h 1493629"/>
                  <a:gd name="connsiteX10" fmla="*/ 628745 w 3055278"/>
                  <a:gd name="connsiteY10" fmla="*/ 899888 h 1493629"/>
                  <a:gd name="connsiteX11" fmla="*/ 263427 w 3055278"/>
                  <a:gd name="connsiteY11" fmla="*/ 1459166 h 1493629"/>
                  <a:gd name="connsiteX12" fmla="*/ 260201 w 3055278"/>
                  <a:gd name="connsiteY12" fmla="*/ 1482006 h 1493629"/>
                  <a:gd name="connsiteX13" fmla="*/ 226670 w 3055278"/>
                  <a:gd name="connsiteY13" fmla="*/ 1484193 h 1493629"/>
                  <a:gd name="connsiteX14" fmla="*/ 12 w 3055278"/>
                  <a:gd name="connsiteY14" fmla="*/ 1493629 h 1493629"/>
                  <a:gd name="connsiteX15" fmla="*/ 358591 w 3055278"/>
                  <a:gd name="connsiteY15" fmla="*/ 798351 h 1493629"/>
                  <a:gd name="connsiteX16" fmla="*/ 354700 w 3055278"/>
                  <a:gd name="connsiteY16" fmla="*/ 438166 h 1493629"/>
                  <a:gd name="connsiteX17" fmla="*/ 792867 w 3055278"/>
                  <a:gd name="connsiteY17" fmla="*/ 2 h 1493629"/>
                  <a:gd name="connsiteX18" fmla="*/ 1955564 w 3055278"/>
                  <a:gd name="connsiteY18" fmla="*/ 0 h 1493629"/>
                  <a:gd name="connsiteX19" fmla="*/ 2265395 w 3055278"/>
                  <a:gd name="connsiteY19" fmla="*/ 128337 h 149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55278" h="1493629">
                    <a:moveTo>
                      <a:pt x="2265395" y="128337"/>
                    </a:moveTo>
                    <a:cubicBezTo>
                      <a:pt x="2344687" y="207629"/>
                      <a:pt x="2393732" y="317174"/>
                      <a:pt x="2393731" y="438167"/>
                    </a:cubicBezTo>
                    <a:lnTo>
                      <a:pt x="2413585" y="725162"/>
                    </a:lnTo>
                    <a:cubicBezTo>
                      <a:pt x="2446950" y="977518"/>
                      <a:pt x="3038889" y="1103223"/>
                      <a:pt x="3055278" y="1274055"/>
                    </a:cubicBezTo>
                    <a:lnTo>
                      <a:pt x="3045327" y="1274206"/>
                    </a:lnTo>
                    <a:lnTo>
                      <a:pt x="2900430" y="1271307"/>
                    </a:lnTo>
                    <a:cubicBezTo>
                      <a:pt x="2079881" y="1216571"/>
                      <a:pt x="2160833" y="625425"/>
                      <a:pt x="2122900" y="401350"/>
                    </a:cubicBezTo>
                    <a:cubicBezTo>
                      <a:pt x="2122901" y="316690"/>
                      <a:pt x="2074124" y="255458"/>
                      <a:pt x="1989463" y="255456"/>
                    </a:cubicBezTo>
                    <a:lnTo>
                      <a:pt x="793559" y="255457"/>
                    </a:lnTo>
                    <a:cubicBezTo>
                      <a:pt x="708898" y="255455"/>
                      <a:pt x="640267" y="324087"/>
                      <a:pt x="640267" y="408747"/>
                    </a:cubicBezTo>
                    <a:cubicBezTo>
                      <a:pt x="640267" y="590475"/>
                      <a:pt x="628746" y="718164"/>
                      <a:pt x="628745" y="899888"/>
                    </a:cubicBezTo>
                    <a:cubicBezTo>
                      <a:pt x="613139" y="1084881"/>
                      <a:pt x="314720" y="1233057"/>
                      <a:pt x="263427" y="1459166"/>
                    </a:cubicBezTo>
                    <a:lnTo>
                      <a:pt x="260201" y="1482006"/>
                    </a:lnTo>
                    <a:lnTo>
                      <a:pt x="226670" y="1484193"/>
                    </a:lnTo>
                    <a:cubicBezTo>
                      <a:pt x="126476" y="1490200"/>
                      <a:pt x="48459" y="1493628"/>
                      <a:pt x="12" y="1493629"/>
                    </a:cubicBezTo>
                    <a:cubicBezTo>
                      <a:pt x="-2571" y="1069558"/>
                      <a:pt x="398109" y="964624"/>
                      <a:pt x="358591" y="798351"/>
                    </a:cubicBezTo>
                    <a:lnTo>
                      <a:pt x="354700" y="438166"/>
                    </a:lnTo>
                    <a:cubicBezTo>
                      <a:pt x="354701" y="196175"/>
                      <a:pt x="550873" y="1"/>
                      <a:pt x="792867" y="2"/>
                    </a:cubicBezTo>
                    <a:lnTo>
                      <a:pt x="1955564" y="0"/>
                    </a:lnTo>
                    <a:cubicBezTo>
                      <a:pt x="2076560" y="1"/>
                      <a:pt x="2186102" y="49045"/>
                      <a:pt x="2265395" y="128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C6D874B-C3B8-C04D-8EA4-E9E018711E1D}"/>
                  </a:ext>
                </a:extLst>
              </p:cNvPr>
              <p:cNvSpPr/>
              <p:nvPr/>
            </p:nvSpPr>
            <p:spPr>
              <a:xfrm rot="2922609">
                <a:off x="5616739" y="5602131"/>
                <a:ext cx="508883" cy="479771"/>
              </a:xfrm>
              <a:custGeom>
                <a:avLst/>
                <a:gdLst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74883 w 2964553"/>
                  <a:gd name="connsiteY31" fmla="*/ 866946 h 2729929"/>
                  <a:gd name="connsiteX32" fmla="*/ 2466819 w 2964553"/>
                  <a:gd name="connsiteY32" fmla="*/ 874924 h 2729929"/>
                  <a:gd name="connsiteX33" fmla="*/ 2416719 w 2964553"/>
                  <a:gd name="connsiteY33" fmla="*/ 895293 h 2729929"/>
                  <a:gd name="connsiteX34" fmla="*/ 1752604 w 2964553"/>
                  <a:gd name="connsiteY34" fmla="*/ 1020901 h 2729929"/>
                  <a:gd name="connsiteX35" fmla="*/ 1593466 w 2964553"/>
                  <a:gd name="connsiteY35" fmla="*/ 912388 h 2729929"/>
                  <a:gd name="connsiteX36" fmla="*/ 1701982 w 2964553"/>
                  <a:gd name="connsiteY36" fmla="*/ 753249 h 2729929"/>
                  <a:gd name="connsiteX37" fmla="*/ 2366098 w 2964553"/>
                  <a:gd name="connsiteY37" fmla="*/ 627642 h 2729929"/>
                  <a:gd name="connsiteX38" fmla="*/ 2368848 w 2964553"/>
                  <a:gd name="connsiteY38" fmla="*/ 627678 h 2729929"/>
                  <a:gd name="connsiteX39" fmla="*/ 2393413 w 2964553"/>
                  <a:gd name="connsiteY39" fmla="*/ 589271 h 2729929"/>
                  <a:gd name="connsiteX40" fmla="*/ 2255861 w 2964553"/>
                  <a:gd name="connsiteY40" fmla="*/ 277735 h 2729929"/>
                  <a:gd name="connsiteX41" fmla="*/ 2218615 w 2964553"/>
                  <a:gd name="connsiteY41" fmla="*/ 262588 h 2729929"/>
                  <a:gd name="connsiteX42" fmla="*/ 2191457 w 2964553"/>
                  <a:gd name="connsiteY42" fmla="*/ 271477 h 2729929"/>
                  <a:gd name="connsiteX43" fmla="*/ 152123 w 2964553"/>
                  <a:gd name="connsiteY43" fmla="*/ 511408 h 2729929"/>
                  <a:gd name="connsiteX44" fmla="*/ 945 w 2964553"/>
                  <a:gd name="connsiteY44" fmla="*/ 392058 h 2729929"/>
                  <a:gd name="connsiteX45" fmla="*/ 29310 w 2964553"/>
                  <a:gd name="connsiteY45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74883 w 2964553"/>
                  <a:gd name="connsiteY31" fmla="*/ 866946 h 2729929"/>
                  <a:gd name="connsiteX32" fmla="*/ 2416719 w 2964553"/>
                  <a:gd name="connsiteY32" fmla="*/ 895293 h 2729929"/>
                  <a:gd name="connsiteX33" fmla="*/ 1752604 w 2964553"/>
                  <a:gd name="connsiteY33" fmla="*/ 1020901 h 2729929"/>
                  <a:gd name="connsiteX34" fmla="*/ 1593466 w 2964553"/>
                  <a:gd name="connsiteY34" fmla="*/ 912388 h 2729929"/>
                  <a:gd name="connsiteX35" fmla="*/ 1701982 w 2964553"/>
                  <a:gd name="connsiteY35" fmla="*/ 753249 h 2729929"/>
                  <a:gd name="connsiteX36" fmla="*/ 2366098 w 2964553"/>
                  <a:gd name="connsiteY36" fmla="*/ 627642 h 2729929"/>
                  <a:gd name="connsiteX37" fmla="*/ 2368848 w 2964553"/>
                  <a:gd name="connsiteY37" fmla="*/ 627678 h 2729929"/>
                  <a:gd name="connsiteX38" fmla="*/ 2393413 w 2964553"/>
                  <a:gd name="connsiteY38" fmla="*/ 589271 h 2729929"/>
                  <a:gd name="connsiteX39" fmla="*/ 2255861 w 2964553"/>
                  <a:gd name="connsiteY39" fmla="*/ 277735 h 2729929"/>
                  <a:gd name="connsiteX40" fmla="*/ 2218615 w 2964553"/>
                  <a:gd name="connsiteY40" fmla="*/ 262588 h 2729929"/>
                  <a:gd name="connsiteX41" fmla="*/ 2191457 w 2964553"/>
                  <a:gd name="connsiteY41" fmla="*/ 271477 h 2729929"/>
                  <a:gd name="connsiteX42" fmla="*/ 152123 w 2964553"/>
                  <a:gd name="connsiteY42" fmla="*/ 511408 h 2729929"/>
                  <a:gd name="connsiteX43" fmla="*/ 945 w 2964553"/>
                  <a:gd name="connsiteY43" fmla="*/ 392058 h 2729929"/>
                  <a:gd name="connsiteX44" fmla="*/ 29310 w 2964553"/>
                  <a:gd name="connsiteY44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16719 w 2964553"/>
                  <a:gd name="connsiteY31" fmla="*/ 895293 h 2729929"/>
                  <a:gd name="connsiteX32" fmla="*/ 1752604 w 2964553"/>
                  <a:gd name="connsiteY32" fmla="*/ 1020901 h 2729929"/>
                  <a:gd name="connsiteX33" fmla="*/ 1593466 w 2964553"/>
                  <a:gd name="connsiteY33" fmla="*/ 912388 h 2729929"/>
                  <a:gd name="connsiteX34" fmla="*/ 1701982 w 2964553"/>
                  <a:gd name="connsiteY34" fmla="*/ 753249 h 2729929"/>
                  <a:gd name="connsiteX35" fmla="*/ 2366098 w 2964553"/>
                  <a:gd name="connsiteY35" fmla="*/ 627642 h 2729929"/>
                  <a:gd name="connsiteX36" fmla="*/ 2368848 w 2964553"/>
                  <a:gd name="connsiteY36" fmla="*/ 627678 h 2729929"/>
                  <a:gd name="connsiteX37" fmla="*/ 2393413 w 2964553"/>
                  <a:gd name="connsiteY37" fmla="*/ 589271 h 2729929"/>
                  <a:gd name="connsiteX38" fmla="*/ 2255861 w 2964553"/>
                  <a:gd name="connsiteY38" fmla="*/ 277735 h 2729929"/>
                  <a:gd name="connsiteX39" fmla="*/ 2218615 w 2964553"/>
                  <a:gd name="connsiteY39" fmla="*/ 262588 h 2729929"/>
                  <a:gd name="connsiteX40" fmla="*/ 2191457 w 2964553"/>
                  <a:gd name="connsiteY40" fmla="*/ 271477 h 2729929"/>
                  <a:gd name="connsiteX41" fmla="*/ 152123 w 2964553"/>
                  <a:gd name="connsiteY41" fmla="*/ 511408 h 2729929"/>
                  <a:gd name="connsiteX42" fmla="*/ 945 w 2964553"/>
                  <a:gd name="connsiteY42" fmla="*/ 392058 h 2729929"/>
                  <a:gd name="connsiteX43" fmla="*/ 29310 w 2964553"/>
                  <a:gd name="connsiteY4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627334 w 2964553"/>
                  <a:gd name="connsiteY28" fmla="*/ 1189730 h 2729929"/>
                  <a:gd name="connsiteX29" fmla="*/ 2516999 w 2964553"/>
                  <a:gd name="connsiteY29" fmla="*/ 877246 h 2729929"/>
                  <a:gd name="connsiteX30" fmla="*/ 2416719 w 2964553"/>
                  <a:gd name="connsiteY30" fmla="*/ 895293 h 2729929"/>
                  <a:gd name="connsiteX31" fmla="*/ 1752604 w 2964553"/>
                  <a:gd name="connsiteY31" fmla="*/ 1020901 h 2729929"/>
                  <a:gd name="connsiteX32" fmla="*/ 1593466 w 2964553"/>
                  <a:gd name="connsiteY32" fmla="*/ 912388 h 2729929"/>
                  <a:gd name="connsiteX33" fmla="*/ 1701982 w 2964553"/>
                  <a:gd name="connsiteY33" fmla="*/ 753249 h 2729929"/>
                  <a:gd name="connsiteX34" fmla="*/ 2366098 w 2964553"/>
                  <a:gd name="connsiteY34" fmla="*/ 627642 h 2729929"/>
                  <a:gd name="connsiteX35" fmla="*/ 2368848 w 2964553"/>
                  <a:gd name="connsiteY35" fmla="*/ 627678 h 2729929"/>
                  <a:gd name="connsiteX36" fmla="*/ 2393413 w 2964553"/>
                  <a:gd name="connsiteY36" fmla="*/ 589271 h 2729929"/>
                  <a:gd name="connsiteX37" fmla="*/ 2255861 w 2964553"/>
                  <a:gd name="connsiteY37" fmla="*/ 277735 h 2729929"/>
                  <a:gd name="connsiteX38" fmla="*/ 2218615 w 2964553"/>
                  <a:gd name="connsiteY38" fmla="*/ 262588 h 2729929"/>
                  <a:gd name="connsiteX39" fmla="*/ 2191457 w 2964553"/>
                  <a:gd name="connsiteY39" fmla="*/ 271477 h 2729929"/>
                  <a:gd name="connsiteX40" fmla="*/ 152123 w 2964553"/>
                  <a:gd name="connsiteY40" fmla="*/ 511408 h 2729929"/>
                  <a:gd name="connsiteX41" fmla="*/ 945 w 2964553"/>
                  <a:gd name="connsiteY41" fmla="*/ 392058 h 2729929"/>
                  <a:gd name="connsiteX42" fmla="*/ 29310 w 2964553"/>
                  <a:gd name="connsiteY42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53336 w 2964553"/>
                  <a:gd name="connsiteY21" fmla="*/ 1503982 h 2729929"/>
                  <a:gd name="connsiteX22" fmla="*/ 1916313 w 2964553"/>
                  <a:gd name="connsiteY22" fmla="*/ 1594680 h 2729929"/>
                  <a:gd name="connsiteX23" fmla="*/ 1761060 w 2964553"/>
                  <a:gd name="connsiteY23" fmla="*/ 1480678 h 2729929"/>
                  <a:gd name="connsiteX24" fmla="*/ 1875063 w 2964553"/>
                  <a:gd name="connsiteY24" fmla="*/ 1325427 h 2729929"/>
                  <a:gd name="connsiteX25" fmla="*/ 2543156 w 2964553"/>
                  <a:gd name="connsiteY25" fmla="*/ 1223073 h 2729929"/>
                  <a:gd name="connsiteX26" fmla="*/ 2516999 w 2964553"/>
                  <a:gd name="connsiteY26" fmla="*/ 877246 h 2729929"/>
                  <a:gd name="connsiteX27" fmla="*/ 2416719 w 2964553"/>
                  <a:gd name="connsiteY27" fmla="*/ 895293 h 2729929"/>
                  <a:gd name="connsiteX28" fmla="*/ 1752604 w 2964553"/>
                  <a:gd name="connsiteY28" fmla="*/ 1020901 h 2729929"/>
                  <a:gd name="connsiteX29" fmla="*/ 1593466 w 2964553"/>
                  <a:gd name="connsiteY29" fmla="*/ 912388 h 2729929"/>
                  <a:gd name="connsiteX30" fmla="*/ 1701982 w 2964553"/>
                  <a:gd name="connsiteY30" fmla="*/ 753249 h 2729929"/>
                  <a:gd name="connsiteX31" fmla="*/ 2366098 w 2964553"/>
                  <a:gd name="connsiteY31" fmla="*/ 627642 h 2729929"/>
                  <a:gd name="connsiteX32" fmla="*/ 2368848 w 2964553"/>
                  <a:gd name="connsiteY32" fmla="*/ 627678 h 2729929"/>
                  <a:gd name="connsiteX33" fmla="*/ 2393413 w 2964553"/>
                  <a:gd name="connsiteY33" fmla="*/ 589271 h 2729929"/>
                  <a:gd name="connsiteX34" fmla="*/ 2255861 w 2964553"/>
                  <a:gd name="connsiteY34" fmla="*/ 277735 h 2729929"/>
                  <a:gd name="connsiteX35" fmla="*/ 2218615 w 2964553"/>
                  <a:gd name="connsiteY35" fmla="*/ 262588 h 2729929"/>
                  <a:gd name="connsiteX36" fmla="*/ 2191457 w 2964553"/>
                  <a:gd name="connsiteY36" fmla="*/ 271477 h 2729929"/>
                  <a:gd name="connsiteX37" fmla="*/ 152123 w 2964553"/>
                  <a:gd name="connsiteY37" fmla="*/ 511408 h 2729929"/>
                  <a:gd name="connsiteX38" fmla="*/ 945 w 2964553"/>
                  <a:gd name="connsiteY38" fmla="*/ 392058 h 2729929"/>
                  <a:gd name="connsiteX39" fmla="*/ 29310 w 2964553"/>
                  <a:gd name="connsiteY39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70325 w 2964553"/>
                  <a:gd name="connsiteY14" fmla="*/ 2101042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70325 w 2964553"/>
                  <a:gd name="connsiteY14" fmla="*/ 2101042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191457 w 2964553"/>
                  <a:gd name="connsiteY33" fmla="*/ 271477 h 2729929"/>
                  <a:gd name="connsiteX34" fmla="*/ 152123 w 2964553"/>
                  <a:gd name="connsiteY34" fmla="*/ 511408 h 2729929"/>
                  <a:gd name="connsiteX35" fmla="*/ 945 w 2964553"/>
                  <a:gd name="connsiteY35" fmla="*/ 392058 h 2729929"/>
                  <a:gd name="connsiteX36" fmla="*/ 29310 w 2964553"/>
                  <a:gd name="connsiteY36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46926 w 2964553"/>
                  <a:gd name="connsiteY30" fmla="*/ 631563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191457 w 2964553"/>
                  <a:gd name="connsiteY33" fmla="*/ 271477 h 2729929"/>
                  <a:gd name="connsiteX34" fmla="*/ 152123 w 2964553"/>
                  <a:gd name="connsiteY34" fmla="*/ 511408 h 2729929"/>
                  <a:gd name="connsiteX35" fmla="*/ 945 w 2964553"/>
                  <a:gd name="connsiteY35" fmla="*/ 392058 h 2729929"/>
                  <a:gd name="connsiteX36" fmla="*/ 29310 w 2964553"/>
                  <a:gd name="connsiteY36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93413 w 2964553"/>
                  <a:gd name="connsiteY30" fmla="*/ 589271 h 2729929"/>
                  <a:gd name="connsiteX31" fmla="*/ 2255861 w 2964553"/>
                  <a:gd name="connsiteY31" fmla="*/ 277735 h 2729929"/>
                  <a:gd name="connsiteX32" fmla="*/ 2191457 w 2964553"/>
                  <a:gd name="connsiteY32" fmla="*/ 271477 h 2729929"/>
                  <a:gd name="connsiteX33" fmla="*/ 152123 w 2964553"/>
                  <a:gd name="connsiteY33" fmla="*/ 511408 h 2729929"/>
                  <a:gd name="connsiteX34" fmla="*/ 945 w 2964553"/>
                  <a:gd name="connsiteY34" fmla="*/ 392058 h 2729929"/>
                  <a:gd name="connsiteX35" fmla="*/ 29310 w 2964553"/>
                  <a:gd name="connsiteY35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255861 w 2964553"/>
                  <a:gd name="connsiteY30" fmla="*/ 277735 h 2729929"/>
                  <a:gd name="connsiteX31" fmla="*/ 2191457 w 2964553"/>
                  <a:gd name="connsiteY31" fmla="*/ 271477 h 2729929"/>
                  <a:gd name="connsiteX32" fmla="*/ 152123 w 2964553"/>
                  <a:gd name="connsiteY32" fmla="*/ 511408 h 2729929"/>
                  <a:gd name="connsiteX33" fmla="*/ 945 w 2964553"/>
                  <a:gd name="connsiteY33" fmla="*/ 392058 h 2729929"/>
                  <a:gd name="connsiteX34" fmla="*/ 29310 w 2964553"/>
                  <a:gd name="connsiteY34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95943 w 2964553"/>
                  <a:gd name="connsiteY4" fmla="*/ 21701 h 2729929"/>
                  <a:gd name="connsiteX5" fmla="*/ 2648679 w 2964553"/>
                  <a:gd name="connsiteY5" fmla="*/ 583621 h 2729929"/>
                  <a:gd name="connsiteX6" fmla="*/ 2708752 w 2964553"/>
                  <a:gd name="connsiteY6" fmla="*/ 677064 h 2729929"/>
                  <a:gd name="connsiteX7" fmla="*/ 2816561 w 2964553"/>
                  <a:gd name="connsiteY7" fmla="*/ 1276654 h 2729929"/>
                  <a:gd name="connsiteX8" fmla="*/ 2841956 w 2964553"/>
                  <a:gd name="connsiteY8" fmla="*/ 1402525 h 2729929"/>
                  <a:gd name="connsiteX9" fmla="*/ 2800726 w 2964553"/>
                  <a:gd name="connsiteY9" fmla="*/ 1935955 h 2729929"/>
                  <a:gd name="connsiteX10" fmla="*/ 2801336 w 2964553"/>
                  <a:gd name="connsiteY10" fmla="*/ 2104795 h 2729929"/>
                  <a:gd name="connsiteX11" fmla="*/ 2381403 w 2964553"/>
                  <a:gd name="connsiteY11" fmla="*/ 2727988 h 2729929"/>
                  <a:gd name="connsiteX12" fmla="*/ 2284605 w 2964553"/>
                  <a:gd name="connsiteY12" fmla="*/ 2487585 h 2729929"/>
                  <a:gd name="connsiteX13" fmla="*/ 2431389 w 2964553"/>
                  <a:gd name="connsiteY13" fmla="*/ 2108495 h 2729929"/>
                  <a:gd name="connsiteX14" fmla="*/ 1962241 w 2964553"/>
                  <a:gd name="connsiteY14" fmla="*/ 2178882 h 2729929"/>
                  <a:gd name="connsiteX15" fmla="*/ 1806991 w 2964553"/>
                  <a:gd name="connsiteY15" fmla="*/ 2064877 h 2729929"/>
                  <a:gd name="connsiteX16" fmla="*/ 1920992 w 2964553"/>
                  <a:gd name="connsiteY16" fmla="*/ 1909624 h 2729929"/>
                  <a:gd name="connsiteX17" fmla="*/ 2523872 w 2964553"/>
                  <a:gd name="connsiteY17" fmla="*/ 1817263 h 2729929"/>
                  <a:gd name="connsiteX18" fmla="*/ 2553336 w 2964553"/>
                  <a:gd name="connsiteY18" fmla="*/ 1503982 h 2729929"/>
                  <a:gd name="connsiteX19" fmla="*/ 1916313 w 2964553"/>
                  <a:gd name="connsiteY19" fmla="*/ 1594680 h 2729929"/>
                  <a:gd name="connsiteX20" fmla="*/ 1761060 w 2964553"/>
                  <a:gd name="connsiteY20" fmla="*/ 1480678 h 2729929"/>
                  <a:gd name="connsiteX21" fmla="*/ 1875063 w 2964553"/>
                  <a:gd name="connsiteY21" fmla="*/ 1325427 h 2729929"/>
                  <a:gd name="connsiteX22" fmla="*/ 2543156 w 2964553"/>
                  <a:gd name="connsiteY22" fmla="*/ 1223073 h 2729929"/>
                  <a:gd name="connsiteX23" fmla="*/ 2516999 w 2964553"/>
                  <a:gd name="connsiteY23" fmla="*/ 877246 h 2729929"/>
                  <a:gd name="connsiteX24" fmla="*/ 2416719 w 2964553"/>
                  <a:gd name="connsiteY24" fmla="*/ 895293 h 2729929"/>
                  <a:gd name="connsiteX25" fmla="*/ 1752604 w 2964553"/>
                  <a:gd name="connsiteY25" fmla="*/ 1020901 h 2729929"/>
                  <a:gd name="connsiteX26" fmla="*/ 1593466 w 2964553"/>
                  <a:gd name="connsiteY26" fmla="*/ 912388 h 2729929"/>
                  <a:gd name="connsiteX27" fmla="*/ 1701982 w 2964553"/>
                  <a:gd name="connsiteY27" fmla="*/ 753249 h 2729929"/>
                  <a:gd name="connsiteX28" fmla="*/ 2327163 w 2964553"/>
                  <a:gd name="connsiteY28" fmla="*/ 635095 h 2729929"/>
                  <a:gd name="connsiteX29" fmla="*/ 2191457 w 2964553"/>
                  <a:gd name="connsiteY29" fmla="*/ 271477 h 2729929"/>
                  <a:gd name="connsiteX30" fmla="*/ 152123 w 2964553"/>
                  <a:gd name="connsiteY30" fmla="*/ 511408 h 2729929"/>
                  <a:gd name="connsiteX31" fmla="*/ 945 w 2964553"/>
                  <a:gd name="connsiteY31" fmla="*/ 392058 h 2729929"/>
                  <a:gd name="connsiteX32" fmla="*/ 29310 w 2964553"/>
                  <a:gd name="connsiteY32" fmla="*/ 291748 h 2729929"/>
                  <a:gd name="connsiteX0" fmla="*/ 29310 w 2964553"/>
                  <a:gd name="connsiteY0" fmla="*/ 330790 h 2768971"/>
                  <a:gd name="connsiteX1" fmla="*/ 120294 w 2964553"/>
                  <a:gd name="connsiteY1" fmla="*/ 279920 h 2768971"/>
                  <a:gd name="connsiteX2" fmla="*/ 2159630 w 2964553"/>
                  <a:gd name="connsiteY2" fmla="*/ 39986 h 2768971"/>
                  <a:gd name="connsiteX3" fmla="*/ 2295943 w 2964553"/>
                  <a:gd name="connsiteY3" fmla="*/ 60743 h 2768971"/>
                  <a:gd name="connsiteX4" fmla="*/ 2648679 w 2964553"/>
                  <a:gd name="connsiteY4" fmla="*/ 622663 h 2768971"/>
                  <a:gd name="connsiteX5" fmla="*/ 2708752 w 2964553"/>
                  <a:gd name="connsiteY5" fmla="*/ 716106 h 2768971"/>
                  <a:gd name="connsiteX6" fmla="*/ 2816561 w 2964553"/>
                  <a:gd name="connsiteY6" fmla="*/ 1315696 h 2768971"/>
                  <a:gd name="connsiteX7" fmla="*/ 2841956 w 2964553"/>
                  <a:gd name="connsiteY7" fmla="*/ 1441567 h 2768971"/>
                  <a:gd name="connsiteX8" fmla="*/ 2800726 w 2964553"/>
                  <a:gd name="connsiteY8" fmla="*/ 1974997 h 2768971"/>
                  <a:gd name="connsiteX9" fmla="*/ 2801336 w 2964553"/>
                  <a:gd name="connsiteY9" fmla="*/ 2143837 h 2768971"/>
                  <a:gd name="connsiteX10" fmla="*/ 2381403 w 2964553"/>
                  <a:gd name="connsiteY10" fmla="*/ 2767030 h 2768971"/>
                  <a:gd name="connsiteX11" fmla="*/ 2284605 w 2964553"/>
                  <a:gd name="connsiteY11" fmla="*/ 2526627 h 2768971"/>
                  <a:gd name="connsiteX12" fmla="*/ 2431389 w 2964553"/>
                  <a:gd name="connsiteY12" fmla="*/ 2147537 h 2768971"/>
                  <a:gd name="connsiteX13" fmla="*/ 1962241 w 2964553"/>
                  <a:gd name="connsiteY13" fmla="*/ 2217924 h 2768971"/>
                  <a:gd name="connsiteX14" fmla="*/ 1806991 w 2964553"/>
                  <a:gd name="connsiteY14" fmla="*/ 2103919 h 2768971"/>
                  <a:gd name="connsiteX15" fmla="*/ 1920992 w 2964553"/>
                  <a:gd name="connsiteY15" fmla="*/ 1948666 h 2768971"/>
                  <a:gd name="connsiteX16" fmla="*/ 2523872 w 2964553"/>
                  <a:gd name="connsiteY16" fmla="*/ 1856305 h 2768971"/>
                  <a:gd name="connsiteX17" fmla="*/ 2553336 w 2964553"/>
                  <a:gd name="connsiteY17" fmla="*/ 1543024 h 2768971"/>
                  <a:gd name="connsiteX18" fmla="*/ 1916313 w 2964553"/>
                  <a:gd name="connsiteY18" fmla="*/ 1633722 h 2768971"/>
                  <a:gd name="connsiteX19" fmla="*/ 1761060 w 2964553"/>
                  <a:gd name="connsiteY19" fmla="*/ 1519720 h 2768971"/>
                  <a:gd name="connsiteX20" fmla="*/ 1875063 w 2964553"/>
                  <a:gd name="connsiteY20" fmla="*/ 1364469 h 2768971"/>
                  <a:gd name="connsiteX21" fmla="*/ 2543156 w 2964553"/>
                  <a:gd name="connsiteY21" fmla="*/ 1262115 h 2768971"/>
                  <a:gd name="connsiteX22" fmla="*/ 2516999 w 2964553"/>
                  <a:gd name="connsiteY22" fmla="*/ 916288 h 2768971"/>
                  <a:gd name="connsiteX23" fmla="*/ 2416719 w 2964553"/>
                  <a:gd name="connsiteY23" fmla="*/ 934335 h 2768971"/>
                  <a:gd name="connsiteX24" fmla="*/ 1752604 w 2964553"/>
                  <a:gd name="connsiteY24" fmla="*/ 1059943 h 2768971"/>
                  <a:gd name="connsiteX25" fmla="*/ 1593466 w 2964553"/>
                  <a:gd name="connsiteY25" fmla="*/ 951430 h 2768971"/>
                  <a:gd name="connsiteX26" fmla="*/ 1701982 w 2964553"/>
                  <a:gd name="connsiteY26" fmla="*/ 792291 h 2768971"/>
                  <a:gd name="connsiteX27" fmla="*/ 2327163 w 2964553"/>
                  <a:gd name="connsiteY27" fmla="*/ 674137 h 2768971"/>
                  <a:gd name="connsiteX28" fmla="*/ 2191457 w 2964553"/>
                  <a:gd name="connsiteY28" fmla="*/ 310519 h 2768971"/>
                  <a:gd name="connsiteX29" fmla="*/ 152123 w 2964553"/>
                  <a:gd name="connsiteY29" fmla="*/ 550450 h 2768971"/>
                  <a:gd name="connsiteX30" fmla="*/ 945 w 2964553"/>
                  <a:gd name="connsiteY30" fmla="*/ 431100 h 2768971"/>
                  <a:gd name="connsiteX31" fmla="*/ 29310 w 2964553"/>
                  <a:gd name="connsiteY31" fmla="*/ 330790 h 2768971"/>
                  <a:gd name="connsiteX0" fmla="*/ 29310 w 2964553"/>
                  <a:gd name="connsiteY0" fmla="*/ 305328 h 2743509"/>
                  <a:gd name="connsiteX1" fmla="*/ 120294 w 2964553"/>
                  <a:gd name="connsiteY1" fmla="*/ 254458 h 2743509"/>
                  <a:gd name="connsiteX2" fmla="*/ 2159630 w 2964553"/>
                  <a:gd name="connsiteY2" fmla="*/ 14524 h 2743509"/>
                  <a:gd name="connsiteX3" fmla="*/ 2295943 w 2964553"/>
                  <a:gd name="connsiteY3" fmla="*/ 35281 h 2743509"/>
                  <a:gd name="connsiteX4" fmla="*/ 2648679 w 2964553"/>
                  <a:gd name="connsiteY4" fmla="*/ 597201 h 2743509"/>
                  <a:gd name="connsiteX5" fmla="*/ 2708752 w 2964553"/>
                  <a:gd name="connsiteY5" fmla="*/ 690644 h 2743509"/>
                  <a:gd name="connsiteX6" fmla="*/ 2816561 w 2964553"/>
                  <a:gd name="connsiteY6" fmla="*/ 1290234 h 2743509"/>
                  <a:gd name="connsiteX7" fmla="*/ 2841956 w 2964553"/>
                  <a:gd name="connsiteY7" fmla="*/ 1416105 h 2743509"/>
                  <a:gd name="connsiteX8" fmla="*/ 2800726 w 2964553"/>
                  <a:gd name="connsiteY8" fmla="*/ 1949535 h 2743509"/>
                  <a:gd name="connsiteX9" fmla="*/ 2801336 w 2964553"/>
                  <a:gd name="connsiteY9" fmla="*/ 2118375 h 2743509"/>
                  <a:gd name="connsiteX10" fmla="*/ 2381403 w 2964553"/>
                  <a:gd name="connsiteY10" fmla="*/ 2741568 h 2743509"/>
                  <a:gd name="connsiteX11" fmla="*/ 2284605 w 2964553"/>
                  <a:gd name="connsiteY11" fmla="*/ 2501165 h 2743509"/>
                  <a:gd name="connsiteX12" fmla="*/ 2431389 w 2964553"/>
                  <a:gd name="connsiteY12" fmla="*/ 2122075 h 2743509"/>
                  <a:gd name="connsiteX13" fmla="*/ 1962241 w 2964553"/>
                  <a:gd name="connsiteY13" fmla="*/ 2192462 h 2743509"/>
                  <a:gd name="connsiteX14" fmla="*/ 1806991 w 2964553"/>
                  <a:gd name="connsiteY14" fmla="*/ 2078457 h 2743509"/>
                  <a:gd name="connsiteX15" fmla="*/ 1920992 w 2964553"/>
                  <a:gd name="connsiteY15" fmla="*/ 1923204 h 2743509"/>
                  <a:gd name="connsiteX16" fmla="*/ 2523872 w 2964553"/>
                  <a:gd name="connsiteY16" fmla="*/ 1830843 h 2743509"/>
                  <a:gd name="connsiteX17" fmla="*/ 2553336 w 2964553"/>
                  <a:gd name="connsiteY17" fmla="*/ 1517562 h 2743509"/>
                  <a:gd name="connsiteX18" fmla="*/ 1916313 w 2964553"/>
                  <a:gd name="connsiteY18" fmla="*/ 1608260 h 2743509"/>
                  <a:gd name="connsiteX19" fmla="*/ 1761060 w 2964553"/>
                  <a:gd name="connsiteY19" fmla="*/ 1494258 h 2743509"/>
                  <a:gd name="connsiteX20" fmla="*/ 1875063 w 2964553"/>
                  <a:gd name="connsiteY20" fmla="*/ 1339007 h 2743509"/>
                  <a:gd name="connsiteX21" fmla="*/ 2543156 w 2964553"/>
                  <a:gd name="connsiteY21" fmla="*/ 1236653 h 2743509"/>
                  <a:gd name="connsiteX22" fmla="*/ 2516999 w 2964553"/>
                  <a:gd name="connsiteY22" fmla="*/ 890826 h 2743509"/>
                  <a:gd name="connsiteX23" fmla="*/ 2416719 w 2964553"/>
                  <a:gd name="connsiteY23" fmla="*/ 908873 h 2743509"/>
                  <a:gd name="connsiteX24" fmla="*/ 1752604 w 2964553"/>
                  <a:gd name="connsiteY24" fmla="*/ 1034481 h 2743509"/>
                  <a:gd name="connsiteX25" fmla="*/ 1593466 w 2964553"/>
                  <a:gd name="connsiteY25" fmla="*/ 925968 h 2743509"/>
                  <a:gd name="connsiteX26" fmla="*/ 1701982 w 2964553"/>
                  <a:gd name="connsiteY26" fmla="*/ 766829 h 2743509"/>
                  <a:gd name="connsiteX27" fmla="*/ 2327163 w 2964553"/>
                  <a:gd name="connsiteY27" fmla="*/ 648675 h 2743509"/>
                  <a:gd name="connsiteX28" fmla="*/ 2191457 w 2964553"/>
                  <a:gd name="connsiteY28" fmla="*/ 285057 h 2743509"/>
                  <a:gd name="connsiteX29" fmla="*/ 152123 w 2964553"/>
                  <a:gd name="connsiteY29" fmla="*/ 524988 h 2743509"/>
                  <a:gd name="connsiteX30" fmla="*/ 945 w 2964553"/>
                  <a:gd name="connsiteY30" fmla="*/ 405638 h 2743509"/>
                  <a:gd name="connsiteX31" fmla="*/ 29310 w 2964553"/>
                  <a:gd name="connsiteY31" fmla="*/ 305328 h 2743509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94742 h 2732923"/>
                  <a:gd name="connsiteX1" fmla="*/ 120294 w 2964553"/>
                  <a:gd name="connsiteY1" fmla="*/ 243872 h 2732923"/>
                  <a:gd name="connsiteX2" fmla="*/ 2159630 w 2964553"/>
                  <a:gd name="connsiteY2" fmla="*/ 3938 h 2732923"/>
                  <a:gd name="connsiteX3" fmla="*/ 2295943 w 2964553"/>
                  <a:gd name="connsiteY3" fmla="*/ 24695 h 2732923"/>
                  <a:gd name="connsiteX4" fmla="*/ 2648679 w 2964553"/>
                  <a:gd name="connsiteY4" fmla="*/ 586615 h 2732923"/>
                  <a:gd name="connsiteX5" fmla="*/ 2708752 w 2964553"/>
                  <a:gd name="connsiteY5" fmla="*/ 680058 h 2732923"/>
                  <a:gd name="connsiteX6" fmla="*/ 2816561 w 2964553"/>
                  <a:gd name="connsiteY6" fmla="*/ 1279648 h 2732923"/>
                  <a:gd name="connsiteX7" fmla="*/ 2841956 w 2964553"/>
                  <a:gd name="connsiteY7" fmla="*/ 1405519 h 2732923"/>
                  <a:gd name="connsiteX8" fmla="*/ 2800726 w 2964553"/>
                  <a:gd name="connsiteY8" fmla="*/ 1938949 h 2732923"/>
                  <a:gd name="connsiteX9" fmla="*/ 2801336 w 2964553"/>
                  <a:gd name="connsiteY9" fmla="*/ 2107789 h 2732923"/>
                  <a:gd name="connsiteX10" fmla="*/ 2381403 w 2964553"/>
                  <a:gd name="connsiteY10" fmla="*/ 2730982 h 2732923"/>
                  <a:gd name="connsiteX11" fmla="*/ 2284605 w 2964553"/>
                  <a:gd name="connsiteY11" fmla="*/ 2490579 h 2732923"/>
                  <a:gd name="connsiteX12" fmla="*/ 2431389 w 2964553"/>
                  <a:gd name="connsiteY12" fmla="*/ 2111489 h 2732923"/>
                  <a:gd name="connsiteX13" fmla="*/ 1962241 w 2964553"/>
                  <a:gd name="connsiteY13" fmla="*/ 2181876 h 2732923"/>
                  <a:gd name="connsiteX14" fmla="*/ 1806991 w 2964553"/>
                  <a:gd name="connsiteY14" fmla="*/ 2067871 h 2732923"/>
                  <a:gd name="connsiteX15" fmla="*/ 1920992 w 2964553"/>
                  <a:gd name="connsiteY15" fmla="*/ 1912618 h 2732923"/>
                  <a:gd name="connsiteX16" fmla="*/ 2523872 w 2964553"/>
                  <a:gd name="connsiteY16" fmla="*/ 1820257 h 2732923"/>
                  <a:gd name="connsiteX17" fmla="*/ 2553336 w 2964553"/>
                  <a:gd name="connsiteY17" fmla="*/ 1506976 h 2732923"/>
                  <a:gd name="connsiteX18" fmla="*/ 1916313 w 2964553"/>
                  <a:gd name="connsiteY18" fmla="*/ 1597674 h 2732923"/>
                  <a:gd name="connsiteX19" fmla="*/ 1761060 w 2964553"/>
                  <a:gd name="connsiteY19" fmla="*/ 1483672 h 2732923"/>
                  <a:gd name="connsiteX20" fmla="*/ 1875063 w 2964553"/>
                  <a:gd name="connsiteY20" fmla="*/ 1328421 h 2732923"/>
                  <a:gd name="connsiteX21" fmla="*/ 2543156 w 2964553"/>
                  <a:gd name="connsiteY21" fmla="*/ 1226067 h 2732923"/>
                  <a:gd name="connsiteX22" fmla="*/ 2516999 w 2964553"/>
                  <a:gd name="connsiteY22" fmla="*/ 880240 h 2732923"/>
                  <a:gd name="connsiteX23" fmla="*/ 2416719 w 2964553"/>
                  <a:gd name="connsiteY23" fmla="*/ 898287 h 2732923"/>
                  <a:gd name="connsiteX24" fmla="*/ 1752604 w 2964553"/>
                  <a:gd name="connsiteY24" fmla="*/ 1023895 h 2732923"/>
                  <a:gd name="connsiteX25" fmla="*/ 1593466 w 2964553"/>
                  <a:gd name="connsiteY25" fmla="*/ 915382 h 2732923"/>
                  <a:gd name="connsiteX26" fmla="*/ 1701982 w 2964553"/>
                  <a:gd name="connsiteY26" fmla="*/ 756243 h 2732923"/>
                  <a:gd name="connsiteX27" fmla="*/ 2327163 w 2964553"/>
                  <a:gd name="connsiteY27" fmla="*/ 638089 h 2732923"/>
                  <a:gd name="connsiteX28" fmla="*/ 2191457 w 2964553"/>
                  <a:gd name="connsiteY28" fmla="*/ 274471 h 2732923"/>
                  <a:gd name="connsiteX29" fmla="*/ 152123 w 2964553"/>
                  <a:gd name="connsiteY29" fmla="*/ 514402 h 2732923"/>
                  <a:gd name="connsiteX30" fmla="*/ 945 w 2964553"/>
                  <a:gd name="connsiteY30" fmla="*/ 395052 h 2732923"/>
                  <a:gd name="connsiteX31" fmla="*/ 29310 w 2964553"/>
                  <a:gd name="connsiteY31" fmla="*/ 294742 h 2732923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92434 h 2730615"/>
                  <a:gd name="connsiteX1" fmla="*/ 120294 w 2964553"/>
                  <a:gd name="connsiteY1" fmla="*/ 241564 h 2730615"/>
                  <a:gd name="connsiteX2" fmla="*/ 2159630 w 2964553"/>
                  <a:gd name="connsiteY2" fmla="*/ 1630 h 2730615"/>
                  <a:gd name="connsiteX3" fmla="*/ 2295943 w 2964553"/>
                  <a:gd name="connsiteY3" fmla="*/ 22387 h 2730615"/>
                  <a:gd name="connsiteX4" fmla="*/ 2648679 w 2964553"/>
                  <a:gd name="connsiteY4" fmla="*/ 584307 h 2730615"/>
                  <a:gd name="connsiteX5" fmla="*/ 2708752 w 2964553"/>
                  <a:gd name="connsiteY5" fmla="*/ 677750 h 2730615"/>
                  <a:gd name="connsiteX6" fmla="*/ 2816561 w 2964553"/>
                  <a:gd name="connsiteY6" fmla="*/ 1277340 h 2730615"/>
                  <a:gd name="connsiteX7" fmla="*/ 2841956 w 2964553"/>
                  <a:gd name="connsiteY7" fmla="*/ 1403211 h 2730615"/>
                  <a:gd name="connsiteX8" fmla="*/ 2800726 w 2964553"/>
                  <a:gd name="connsiteY8" fmla="*/ 1936641 h 2730615"/>
                  <a:gd name="connsiteX9" fmla="*/ 2801336 w 2964553"/>
                  <a:gd name="connsiteY9" fmla="*/ 2105481 h 2730615"/>
                  <a:gd name="connsiteX10" fmla="*/ 2381403 w 2964553"/>
                  <a:gd name="connsiteY10" fmla="*/ 2728674 h 2730615"/>
                  <a:gd name="connsiteX11" fmla="*/ 2284605 w 2964553"/>
                  <a:gd name="connsiteY11" fmla="*/ 2488271 h 2730615"/>
                  <a:gd name="connsiteX12" fmla="*/ 2431389 w 2964553"/>
                  <a:gd name="connsiteY12" fmla="*/ 2109181 h 2730615"/>
                  <a:gd name="connsiteX13" fmla="*/ 1962241 w 2964553"/>
                  <a:gd name="connsiteY13" fmla="*/ 2179568 h 2730615"/>
                  <a:gd name="connsiteX14" fmla="*/ 1806991 w 2964553"/>
                  <a:gd name="connsiteY14" fmla="*/ 2065563 h 2730615"/>
                  <a:gd name="connsiteX15" fmla="*/ 1920992 w 2964553"/>
                  <a:gd name="connsiteY15" fmla="*/ 1910310 h 2730615"/>
                  <a:gd name="connsiteX16" fmla="*/ 2523872 w 2964553"/>
                  <a:gd name="connsiteY16" fmla="*/ 1817949 h 2730615"/>
                  <a:gd name="connsiteX17" fmla="*/ 2553336 w 2964553"/>
                  <a:gd name="connsiteY17" fmla="*/ 1504668 h 2730615"/>
                  <a:gd name="connsiteX18" fmla="*/ 1916313 w 2964553"/>
                  <a:gd name="connsiteY18" fmla="*/ 1595366 h 2730615"/>
                  <a:gd name="connsiteX19" fmla="*/ 1761060 w 2964553"/>
                  <a:gd name="connsiteY19" fmla="*/ 1481364 h 2730615"/>
                  <a:gd name="connsiteX20" fmla="*/ 1875063 w 2964553"/>
                  <a:gd name="connsiteY20" fmla="*/ 1326113 h 2730615"/>
                  <a:gd name="connsiteX21" fmla="*/ 2543156 w 2964553"/>
                  <a:gd name="connsiteY21" fmla="*/ 1223759 h 2730615"/>
                  <a:gd name="connsiteX22" fmla="*/ 2516999 w 2964553"/>
                  <a:gd name="connsiteY22" fmla="*/ 877932 h 2730615"/>
                  <a:gd name="connsiteX23" fmla="*/ 2416719 w 2964553"/>
                  <a:gd name="connsiteY23" fmla="*/ 895979 h 2730615"/>
                  <a:gd name="connsiteX24" fmla="*/ 1752604 w 2964553"/>
                  <a:gd name="connsiteY24" fmla="*/ 1021587 h 2730615"/>
                  <a:gd name="connsiteX25" fmla="*/ 1593466 w 2964553"/>
                  <a:gd name="connsiteY25" fmla="*/ 913074 h 2730615"/>
                  <a:gd name="connsiteX26" fmla="*/ 1701982 w 2964553"/>
                  <a:gd name="connsiteY26" fmla="*/ 753935 h 2730615"/>
                  <a:gd name="connsiteX27" fmla="*/ 2327163 w 2964553"/>
                  <a:gd name="connsiteY27" fmla="*/ 635781 h 2730615"/>
                  <a:gd name="connsiteX28" fmla="*/ 2191457 w 2964553"/>
                  <a:gd name="connsiteY28" fmla="*/ 272163 h 2730615"/>
                  <a:gd name="connsiteX29" fmla="*/ 152123 w 2964553"/>
                  <a:gd name="connsiteY29" fmla="*/ 512094 h 2730615"/>
                  <a:gd name="connsiteX30" fmla="*/ 945 w 2964553"/>
                  <a:gd name="connsiteY30" fmla="*/ 392744 h 2730615"/>
                  <a:gd name="connsiteX31" fmla="*/ 29310 w 2964553"/>
                  <a:gd name="connsiteY31" fmla="*/ 292434 h 2730615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295943 w 2964553"/>
                  <a:gd name="connsiteY3" fmla="*/ 12987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326019 w 2964553"/>
                  <a:gd name="connsiteY3" fmla="*/ 20891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326019 w 2964553"/>
                  <a:gd name="connsiteY3" fmla="*/ 20891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71846 h 2710027"/>
                  <a:gd name="connsiteX1" fmla="*/ 120294 w 2964553"/>
                  <a:gd name="connsiteY1" fmla="*/ 220976 h 2710027"/>
                  <a:gd name="connsiteX2" fmla="*/ 2013068 w 2964553"/>
                  <a:gd name="connsiteY2" fmla="*/ 400 h 2710027"/>
                  <a:gd name="connsiteX3" fmla="*/ 2326019 w 2964553"/>
                  <a:gd name="connsiteY3" fmla="*/ 9703 h 2710027"/>
                  <a:gd name="connsiteX4" fmla="*/ 2648679 w 2964553"/>
                  <a:gd name="connsiteY4" fmla="*/ 563719 h 2710027"/>
                  <a:gd name="connsiteX5" fmla="*/ 2708752 w 2964553"/>
                  <a:gd name="connsiteY5" fmla="*/ 657162 h 2710027"/>
                  <a:gd name="connsiteX6" fmla="*/ 2816561 w 2964553"/>
                  <a:gd name="connsiteY6" fmla="*/ 1256752 h 2710027"/>
                  <a:gd name="connsiteX7" fmla="*/ 2841956 w 2964553"/>
                  <a:gd name="connsiteY7" fmla="*/ 1382623 h 2710027"/>
                  <a:gd name="connsiteX8" fmla="*/ 2800726 w 2964553"/>
                  <a:gd name="connsiteY8" fmla="*/ 1916053 h 2710027"/>
                  <a:gd name="connsiteX9" fmla="*/ 2801336 w 2964553"/>
                  <a:gd name="connsiteY9" fmla="*/ 2084893 h 2710027"/>
                  <a:gd name="connsiteX10" fmla="*/ 2381403 w 2964553"/>
                  <a:gd name="connsiteY10" fmla="*/ 2708086 h 2710027"/>
                  <a:gd name="connsiteX11" fmla="*/ 2284605 w 2964553"/>
                  <a:gd name="connsiteY11" fmla="*/ 2467683 h 2710027"/>
                  <a:gd name="connsiteX12" fmla="*/ 2431389 w 2964553"/>
                  <a:gd name="connsiteY12" fmla="*/ 2088593 h 2710027"/>
                  <a:gd name="connsiteX13" fmla="*/ 1962241 w 2964553"/>
                  <a:gd name="connsiteY13" fmla="*/ 2158980 h 2710027"/>
                  <a:gd name="connsiteX14" fmla="*/ 1806991 w 2964553"/>
                  <a:gd name="connsiteY14" fmla="*/ 2044975 h 2710027"/>
                  <a:gd name="connsiteX15" fmla="*/ 1920992 w 2964553"/>
                  <a:gd name="connsiteY15" fmla="*/ 1889722 h 2710027"/>
                  <a:gd name="connsiteX16" fmla="*/ 2523872 w 2964553"/>
                  <a:gd name="connsiteY16" fmla="*/ 1797361 h 2710027"/>
                  <a:gd name="connsiteX17" fmla="*/ 2553336 w 2964553"/>
                  <a:gd name="connsiteY17" fmla="*/ 1484080 h 2710027"/>
                  <a:gd name="connsiteX18" fmla="*/ 1916313 w 2964553"/>
                  <a:gd name="connsiteY18" fmla="*/ 1574778 h 2710027"/>
                  <a:gd name="connsiteX19" fmla="*/ 1761060 w 2964553"/>
                  <a:gd name="connsiteY19" fmla="*/ 1460776 h 2710027"/>
                  <a:gd name="connsiteX20" fmla="*/ 1875063 w 2964553"/>
                  <a:gd name="connsiteY20" fmla="*/ 1305525 h 2710027"/>
                  <a:gd name="connsiteX21" fmla="*/ 2543156 w 2964553"/>
                  <a:gd name="connsiteY21" fmla="*/ 1203171 h 2710027"/>
                  <a:gd name="connsiteX22" fmla="*/ 2516999 w 2964553"/>
                  <a:gd name="connsiteY22" fmla="*/ 857344 h 2710027"/>
                  <a:gd name="connsiteX23" fmla="*/ 2416719 w 2964553"/>
                  <a:gd name="connsiteY23" fmla="*/ 875391 h 2710027"/>
                  <a:gd name="connsiteX24" fmla="*/ 1752604 w 2964553"/>
                  <a:gd name="connsiteY24" fmla="*/ 1000999 h 2710027"/>
                  <a:gd name="connsiteX25" fmla="*/ 1593466 w 2964553"/>
                  <a:gd name="connsiteY25" fmla="*/ 892486 h 2710027"/>
                  <a:gd name="connsiteX26" fmla="*/ 1701982 w 2964553"/>
                  <a:gd name="connsiteY26" fmla="*/ 733347 h 2710027"/>
                  <a:gd name="connsiteX27" fmla="*/ 2327163 w 2964553"/>
                  <a:gd name="connsiteY27" fmla="*/ 615193 h 2710027"/>
                  <a:gd name="connsiteX28" fmla="*/ 2191457 w 2964553"/>
                  <a:gd name="connsiteY28" fmla="*/ 251575 h 2710027"/>
                  <a:gd name="connsiteX29" fmla="*/ 152123 w 2964553"/>
                  <a:gd name="connsiteY29" fmla="*/ 491506 h 2710027"/>
                  <a:gd name="connsiteX30" fmla="*/ 945 w 2964553"/>
                  <a:gd name="connsiteY30" fmla="*/ 372156 h 2710027"/>
                  <a:gd name="connsiteX31" fmla="*/ 29310 w 2964553"/>
                  <a:gd name="connsiteY31" fmla="*/ 271846 h 27100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48679 w 2964553"/>
                  <a:gd name="connsiteY3" fmla="*/ 56331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6929 h 2715110"/>
                  <a:gd name="connsiteX1" fmla="*/ 120294 w 2964553"/>
                  <a:gd name="connsiteY1" fmla="*/ 226059 h 2715110"/>
                  <a:gd name="connsiteX2" fmla="*/ 2013068 w 2964553"/>
                  <a:gd name="connsiteY2" fmla="*/ 5483 h 2715110"/>
                  <a:gd name="connsiteX3" fmla="*/ 2648679 w 2964553"/>
                  <a:gd name="connsiteY3" fmla="*/ 568802 h 2715110"/>
                  <a:gd name="connsiteX4" fmla="*/ 2708752 w 2964553"/>
                  <a:gd name="connsiteY4" fmla="*/ 662245 h 2715110"/>
                  <a:gd name="connsiteX5" fmla="*/ 2816561 w 2964553"/>
                  <a:gd name="connsiteY5" fmla="*/ 1261835 h 2715110"/>
                  <a:gd name="connsiteX6" fmla="*/ 2841956 w 2964553"/>
                  <a:gd name="connsiteY6" fmla="*/ 1387706 h 2715110"/>
                  <a:gd name="connsiteX7" fmla="*/ 2800726 w 2964553"/>
                  <a:gd name="connsiteY7" fmla="*/ 1921136 h 2715110"/>
                  <a:gd name="connsiteX8" fmla="*/ 2801336 w 2964553"/>
                  <a:gd name="connsiteY8" fmla="*/ 2089976 h 2715110"/>
                  <a:gd name="connsiteX9" fmla="*/ 2381403 w 2964553"/>
                  <a:gd name="connsiteY9" fmla="*/ 2713169 h 2715110"/>
                  <a:gd name="connsiteX10" fmla="*/ 2284605 w 2964553"/>
                  <a:gd name="connsiteY10" fmla="*/ 2472766 h 2715110"/>
                  <a:gd name="connsiteX11" fmla="*/ 2431389 w 2964553"/>
                  <a:gd name="connsiteY11" fmla="*/ 2093676 h 2715110"/>
                  <a:gd name="connsiteX12" fmla="*/ 1962241 w 2964553"/>
                  <a:gd name="connsiteY12" fmla="*/ 2164063 h 2715110"/>
                  <a:gd name="connsiteX13" fmla="*/ 1806991 w 2964553"/>
                  <a:gd name="connsiteY13" fmla="*/ 2050058 h 2715110"/>
                  <a:gd name="connsiteX14" fmla="*/ 1920992 w 2964553"/>
                  <a:gd name="connsiteY14" fmla="*/ 1894805 h 2715110"/>
                  <a:gd name="connsiteX15" fmla="*/ 2523872 w 2964553"/>
                  <a:gd name="connsiteY15" fmla="*/ 1802444 h 2715110"/>
                  <a:gd name="connsiteX16" fmla="*/ 2553336 w 2964553"/>
                  <a:gd name="connsiteY16" fmla="*/ 1489163 h 2715110"/>
                  <a:gd name="connsiteX17" fmla="*/ 1916313 w 2964553"/>
                  <a:gd name="connsiteY17" fmla="*/ 1579861 h 2715110"/>
                  <a:gd name="connsiteX18" fmla="*/ 1761060 w 2964553"/>
                  <a:gd name="connsiteY18" fmla="*/ 1465859 h 2715110"/>
                  <a:gd name="connsiteX19" fmla="*/ 1875063 w 2964553"/>
                  <a:gd name="connsiteY19" fmla="*/ 1310608 h 2715110"/>
                  <a:gd name="connsiteX20" fmla="*/ 2543156 w 2964553"/>
                  <a:gd name="connsiteY20" fmla="*/ 1208254 h 2715110"/>
                  <a:gd name="connsiteX21" fmla="*/ 2516999 w 2964553"/>
                  <a:gd name="connsiteY21" fmla="*/ 862427 h 2715110"/>
                  <a:gd name="connsiteX22" fmla="*/ 2416719 w 2964553"/>
                  <a:gd name="connsiteY22" fmla="*/ 880474 h 2715110"/>
                  <a:gd name="connsiteX23" fmla="*/ 1752604 w 2964553"/>
                  <a:gd name="connsiteY23" fmla="*/ 1006082 h 2715110"/>
                  <a:gd name="connsiteX24" fmla="*/ 1593466 w 2964553"/>
                  <a:gd name="connsiteY24" fmla="*/ 897569 h 2715110"/>
                  <a:gd name="connsiteX25" fmla="*/ 1701982 w 2964553"/>
                  <a:gd name="connsiteY25" fmla="*/ 738430 h 2715110"/>
                  <a:gd name="connsiteX26" fmla="*/ 2327163 w 2964553"/>
                  <a:gd name="connsiteY26" fmla="*/ 620276 h 2715110"/>
                  <a:gd name="connsiteX27" fmla="*/ 2191457 w 2964553"/>
                  <a:gd name="connsiteY27" fmla="*/ 256658 h 2715110"/>
                  <a:gd name="connsiteX28" fmla="*/ 152123 w 2964553"/>
                  <a:gd name="connsiteY28" fmla="*/ 496589 h 2715110"/>
                  <a:gd name="connsiteX29" fmla="*/ 945 w 2964553"/>
                  <a:gd name="connsiteY29" fmla="*/ 377239 h 2715110"/>
                  <a:gd name="connsiteX30" fmla="*/ 29310 w 2964553"/>
                  <a:gd name="connsiteY30" fmla="*/ 276929 h 2715110"/>
                  <a:gd name="connsiteX0" fmla="*/ 29310 w 2964553"/>
                  <a:gd name="connsiteY0" fmla="*/ 276323 h 2714504"/>
                  <a:gd name="connsiteX1" fmla="*/ 120294 w 2964553"/>
                  <a:gd name="connsiteY1" fmla="*/ 225453 h 2714504"/>
                  <a:gd name="connsiteX2" fmla="*/ 2013068 w 2964553"/>
                  <a:gd name="connsiteY2" fmla="*/ 4877 h 2714504"/>
                  <a:gd name="connsiteX3" fmla="*/ 2648679 w 2964553"/>
                  <a:gd name="connsiteY3" fmla="*/ 568196 h 2714504"/>
                  <a:gd name="connsiteX4" fmla="*/ 2708752 w 2964553"/>
                  <a:gd name="connsiteY4" fmla="*/ 661639 h 2714504"/>
                  <a:gd name="connsiteX5" fmla="*/ 2816561 w 2964553"/>
                  <a:gd name="connsiteY5" fmla="*/ 1261229 h 2714504"/>
                  <a:gd name="connsiteX6" fmla="*/ 2841956 w 2964553"/>
                  <a:gd name="connsiteY6" fmla="*/ 1387100 h 2714504"/>
                  <a:gd name="connsiteX7" fmla="*/ 2800726 w 2964553"/>
                  <a:gd name="connsiteY7" fmla="*/ 1920530 h 2714504"/>
                  <a:gd name="connsiteX8" fmla="*/ 2801336 w 2964553"/>
                  <a:gd name="connsiteY8" fmla="*/ 2089370 h 2714504"/>
                  <a:gd name="connsiteX9" fmla="*/ 2381403 w 2964553"/>
                  <a:gd name="connsiteY9" fmla="*/ 2712563 h 2714504"/>
                  <a:gd name="connsiteX10" fmla="*/ 2284605 w 2964553"/>
                  <a:gd name="connsiteY10" fmla="*/ 2472160 h 2714504"/>
                  <a:gd name="connsiteX11" fmla="*/ 2431389 w 2964553"/>
                  <a:gd name="connsiteY11" fmla="*/ 2093070 h 2714504"/>
                  <a:gd name="connsiteX12" fmla="*/ 1962241 w 2964553"/>
                  <a:gd name="connsiteY12" fmla="*/ 2163457 h 2714504"/>
                  <a:gd name="connsiteX13" fmla="*/ 1806991 w 2964553"/>
                  <a:gd name="connsiteY13" fmla="*/ 2049452 h 2714504"/>
                  <a:gd name="connsiteX14" fmla="*/ 1920992 w 2964553"/>
                  <a:gd name="connsiteY14" fmla="*/ 1894199 h 2714504"/>
                  <a:gd name="connsiteX15" fmla="*/ 2523872 w 2964553"/>
                  <a:gd name="connsiteY15" fmla="*/ 1801838 h 2714504"/>
                  <a:gd name="connsiteX16" fmla="*/ 2553336 w 2964553"/>
                  <a:gd name="connsiteY16" fmla="*/ 1488557 h 2714504"/>
                  <a:gd name="connsiteX17" fmla="*/ 1916313 w 2964553"/>
                  <a:gd name="connsiteY17" fmla="*/ 1579255 h 2714504"/>
                  <a:gd name="connsiteX18" fmla="*/ 1761060 w 2964553"/>
                  <a:gd name="connsiteY18" fmla="*/ 1465253 h 2714504"/>
                  <a:gd name="connsiteX19" fmla="*/ 1875063 w 2964553"/>
                  <a:gd name="connsiteY19" fmla="*/ 1310002 h 2714504"/>
                  <a:gd name="connsiteX20" fmla="*/ 2543156 w 2964553"/>
                  <a:gd name="connsiteY20" fmla="*/ 1207648 h 2714504"/>
                  <a:gd name="connsiteX21" fmla="*/ 2516999 w 2964553"/>
                  <a:gd name="connsiteY21" fmla="*/ 861821 h 2714504"/>
                  <a:gd name="connsiteX22" fmla="*/ 2416719 w 2964553"/>
                  <a:gd name="connsiteY22" fmla="*/ 879868 h 2714504"/>
                  <a:gd name="connsiteX23" fmla="*/ 1752604 w 2964553"/>
                  <a:gd name="connsiteY23" fmla="*/ 1005476 h 2714504"/>
                  <a:gd name="connsiteX24" fmla="*/ 1593466 w 2964553"/>
                  <a:gd name="connsiteY24" fmla="*/ 896963 h 2714504"/>
                  <a:gd name="connsiteX25" fmla="*/ 1701982 w 2964553"/>
                  <a:gd name="connsiteY25" fmla="*/ 737824 h 2714504"/>
                  <a:gd name="connsiteX26" fmla="*/ 2327163 w 2964553"/>
                  <a:gd name="connsiteY26" fmla="*/ 619670 h 2714504"/>
                  <a:gd name="connsiteX27" fmla="*/ 2191457 w 2964553"/>
                  <a:gd name="connsiteY27" fmla="*/ 256052 h 2714504"/>
                  <a:gd name="connsiteX28" fmla="*/ 152123 w 2964553"/>
                  <a:gd name="connsiteY28" fmla="*/ 495983 h 2714504"/>
                  <a:gd name="connsiteX29" fmla="*/ 945 w 2964553"/>
                  <a:gd name="connsiteY29" fmla="*/ 376633 h 2714504"/>
                  <a:gd name="connsiteX30" fmla="*/ 29310 w 2964553"/>
                  <a:gd name="connsiteY30" fmla="*/ 276323 h 2714504"/>
                  <a:gd name="connsiteX0" fmla="*/ 29310 w 2964553"/>
                  <a:gd name="connsiteY0" fmla="*/ 279666 h 2717847"/>
                  <a:gd name="connsiteX1" fmla="*/ 120294 w 2964553"/>
                  <a:gd name="connsiteY1" fmla="*/ 228796 h 2717847"/>
                  <a:gd name="connsiteX2" fmla="*/ 2013068 w 2964553"/>
                  <a:gd name="connsiteY2" fmla="*/ 8220 h 2717847"/>
                  <a:gd name="connsiteX3" fmla="*/ 2648679 w 2964553"/>
                  <a:gd name="connsiteY3" fmla="*/ 571539 h 2717847"/>
                  <a:gd name="connsiteX4" fmla="*/ 2708752 w 2964553"/>
                  <a:gd name="connsiteY4" fmla="*/ 664982 h 2717847"/>
                  <a:gd name="connsiteX5" fmla="*/ 2816561 w 2964553"/>
                  <a:gd name="connsiteY5" fmla="*/ 1264572 h 2717847"/>
                  <a:gd name="connsiteX6" fmla="*/ 2841956 w 2964553"/>
                  <a:gd name="connsiteY6" fmla="*/ 1390443 h 2717847"/>
                  <a:gd name="connsiteX7" fmla="*/ 2800726 w 2964553"/>
                  <a:gd name="connsiteY7" fmla="*/ 1923873 h 2717847"/>
                  <a:gd name="connsiteX8" fmla="*/ 2801336 w 2964553"/>
                  <a:gd name="connsiteY8" fmla="*/ 2092713 h 2717847"/>
                  <a:gd name="connsiteX9" fmla="*/ 2381403 w 2964553"/>
                  <a:gd name="connsiteY9" fmla="*/ 2715906 h 2717847"/>
                  <a:gd name="connsiteX10" fmla="*/ 2284605 w 2964553"/>
                  <a:gd name="connsiteY10" fmla="*/ 2475503 h 2717847"/>
                  <a:gd name="connsiteX11" fmla="*/ 2431389 w 2964553"/>
                  <a:gd name="connsiteY11" fmla="*/ 2096413 h 2717847"/>
                  <a:gd name="connsiteX12" fmla="*/ 1962241 w 2964553"/>
                  <a:gd name="connsiteY12" fmla="*/ 2166800 h 2717847"/>
                  <a:gd name="connsiteX13" fmla="*/ 1806991 w 2964553"/>
                  <a:gd name="connsiteY13" fmla="*/ 2052795 h 2717847"/>
                  <a:gd name="connsiteX14" fmla="*/ 1920992 w 2964553"/>
                  <a:gd name="connsiteY14" fmla="*/ 1897542 h 2717847"/>
                  <a:gd name="connsiteX15" fmla="*/ 2523872 w 2964553"/>
                  <a:gd name="connsiteY15" fmla="*/ 1805181 h 2717847"/>
                  <a:gd name="connsiteX16" fmla="*/ 2553336 w 2964553"/>
                  <a:gd name="connsiteY16" fmla="*/ 1491900 h 2717847"/>
                  <a:gd name="connsiteX17" fmla="*/ 1916313 w 2964553"/>
                  <a:gd name="connsiteY17" fmla="*/ 1582598 h 2717847"/>
                  <a:gd name="connsiteX18" fmla="*/ 1761060 w 2964553"/>
                  <a:gd name="connsiteY18" fmla="*/ 1468596 h 2717847"/>
                  <a:gd name="connsiteX19" fmla="*/ 1875063 w 2964553"/>
                  <a:gd name="connsiteY19" fmla="*/ 1313345 h 2717847"/>
                  <a:gd name="connsiteX20" fmla="*/ 2543156 w 2964553"/>
                  <a:gd name="connsiteY20" fmla="*/ 1210991 h 2717847"/>
                  <a:gd name="connsiteX21" fmla="*/ 2516999 w 2964553"/>
                  <a:gd name="connsiteY21" fmla="*/ 865164 h 2717847"/>
                  <a:gd name="connsiteX22" fmla="*/ 2416719 w 2964553"/>
                  <a:gd name="connsiteY22" fmla="*/ 883211 h 2717847"/>
                  <a:gd name="connsiteX23" fmla="*/ 1752604 w 2964553"/>
                  <a:gd name="connsiteY23" fmla="*/ 1008819 h 2717847"/>
                  <a:gd name="connsiteX24" fmla="*/ 1593466 w 2964553"/>
                  <a:gd name="connsiteY24" fmla="*/ 900306 h 2717847"/>
                  <a:gd name="connsiteX25" fmla="*/ 1701982 w 2964553"/>
                  <a:gd name="connsiteY25" fmla="*/ 741167 h 2717847"/>
                  <a:gd name="connsiteX26" fmla="*/ 2327163 w 2964553"/>
                  <a:gd name="connsiteY26" fmla="*/ 623013 h 2717847"/>
                  <a:gd name="connsiteX27" fmla="*/ 2191457 w 2964553"/>
                  <a:gd name="connsiteY27" fmla="*/ 259395 h 2717847"/>
                  <a:gd name="connsiteX28" fmla="*/ 152123 w 2964553"/>
                  <a:gd name="connsiteY28" fmla="*/ 499326 h 2717847"/>
                  <a:gd name="connsiteX29" fmla="*/ 945 w 2964553"/>
                  <a:gd name="connsiteY29" fmla="*/ 379976 h 2717847"/>
                  <a:gd name="connsiteX30" fmla="*/ 29310 w 2964553"/>
                  <a:gd name="connsiteY30" fmla="*/ 279666 h 2717847"/>
                  <a:gd name="connsiteX0" fmla="*/ 29310 w 2964553"/>
                  <a:gd name="connsiteY0" fmla="*/ 276530 h 2714711"/>
                  <a:gd name="connsiteX1" fmla="*/ 120294 w 2964553"/>
                  <a:gd name="connsiteY1" fmla="*/ 225660 h 2714711"/>
                  <a:gd name="connsiteX2" fmla="*/ 2013068 w 2964553"/>
                  <a:gd name="connsiteY2" fmla="*/ 5084 h 2714711"/>
                  <a:gd name="connsiteX3" fmla="*/ 2648679 w 2964553"/>
                  <a:gd name="connsiteY3" fmla="*/ 568403 h 2714711"/>
                  <a:gd name="connsiteX4" fmla="*/ 2708752 w 2964553"/>
                  <a:gd name="connsiteY4" fmla="*/ 661846 h 2714711"/>
                  <a:gd name="connsiteX5" fmla="*/ 2816561 w 2964553"/>
                  <a:gd name="connsiteY5" fmla="*/ 1261436 h 2714711"/>
                  <a:gd name="connsiteX6" fmla="*/ 2841956 w 2964553"/>
                  <a:gd name="connsiteY6" fmla="*/ 1387307 h 2714711"/>
                  <a:gd name="connsiteX7" fmla="*/ 2800726 w 2964553"/>
                  <a:gd name="connsiteY7" fmla="*/ 1920737 h 2714711"/>
                  <a:gd name="connsiteX8" fmla="*/ 2801336 w 2964553"/>
                  <a:gd name="connsiteY8" fmla="*/ 2089577 h 2714711"/>
                  <a:gd name="connsiteX9" fmla="*/ 2381403 w 2964553"/>
                  <a:gd name="connsiteY9" fmla="*/ 2712770 h 2714711"/>
                  <a:gd name="connsiteX10" fmla="*/ 2284605 w 2964553"/>
                  <a:gd name="connsiteY10" fmla="*/ 2472367 h 2714711"/>
                  <a:gd name="connsiteX11" fmla="*/ 2431389 w 2964553"/>
                  <a:gd name="connsiteY11" fmla="*/ 2093277 h 2714711"/>
                  <a:gd name="connsiteX12" fmla="*/ 1962241 w 2964553"/>
                  <a:gd name="connsiteY12" fmla="*/ 2163664 h 2714711"/>
                  <a:gd name="connsiteX13" fmla="*/ 1806991 w 2964553"/>
                  <a:gd name="connsiteY13" fmla="*/ 2049659 h 2714711"/>
                  <a:gd name="connsiteX14" fmla="*/ 1920992 w 2964553"/>
                  <a:gd name="connsiteY14" fmla="*/ 1894406 h 2714711"/>
                  <a:gd name="connsiteX15" fmla="*/ 2523872 w 2964553"/>
                  <a:gd name="connsiteY15" fmla="*/ 1802045 h 2714711"/>
                  <a:gd name="connsiteX16" fmla="*/ 2553336 w 2964553"/>
                  <a:gd name="connsiteY16" fmla="*/ 1488764 h 2714711"/>
                  <a:gd name="connsiteX17" fmla="*/ 1916313 w 2964553"/>
                  <a:gd name="connsiteY17" fmla="*/ 1579462 h 2714711"/>
                  <a:gd name="connsiteX18" fmla="*/ 1761060 w 2964553"/>
                  <a:gd name="connsiteY18" fmla="*/ 1465460 h 2714711"/>
                  <a:gd name="connsiteX19" fmla="*/ 1875063 w 2964553"/>
                  <a:gd name="connsiteY19" fmla="*/ 1310209 h 2714711"/>
                  <a:gd name="connsiteX20" fmla="*/ 2543156 w 2964553"/>
                  <a:gd name="connsiteY20" fmla="*/ 1207855 h 2714711"/>
                  <a:gd name="connsiteX21" fmla="*/ 2516999 w 2964553"/>
                  <a:gd name="connsiteY21" fmla="*/ 862028 h 2714711"/>
                  <a:gd name="connsiteX22" fmla="*/ 2416719 w 2964553"/>
                  <a:gd name="connsiteY22" fmla="*/ 880075 h 2714711"/>
                  <a:gd name="connsiteX23" fmla="*/ 1752604 w 2964553"/>
                  <a:gd name="connsiteY23" fmla="*/ 1005683 h 2714711"/>
                  <a:gd name="connsiteX24" fmla="*/ 1593466 w 2964553"/>
                  <a:gd name="connsiteY24" fmla="*/ 897170 h 2714711"/>
                  <a:gd name="connsiteX25" fmla="*/ 1701982 w 2964553"/>
                  <a:gd name="connsiteY25" fmla="*/ 738031 h 2714711"/>
                  <a:gd name="connsiteX26" fmla="*/ 2327163 w 2964553"/>
                  <a:gd name="connsiteY26" fmla="*/ 619877 h 2714711"/>
                  <a:gd name="connsiteX27" fmla="*/ 2191457 w 2964553"/>
                  <a:gd name="connsiteY27" fmla="*/ 256259 h 2714711"/>
                  <a:gd name="connsiteX28" fmla="*/ 152123 w 2964553"/>
                  <a:gd name="connsiteY28" fmla="*/ 496190 h 2714711"/>
                  <a:gd name="connsiteX29" fmla="*/ 945 w 2964553"/>
                  <a:gd name="connsiteY29" fmla="*/ 376840 h 2714711"/>
                  <a:gd name="connsiteX30" fmla="*/ 29310 w 2964553"/>
                  <a:gd name="connsiteY30" fmla="*/ 276530 h 2714711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708752 w 2964553"/>
                  <a:gd name="connsiteY3" fmla="*/ 656762 h 2709627"/>
                  <a:gd name="connsiteX4" fmla="*/ 2816561 w 2964553"/>
                  <a:gd name="connsiteY4" fmla="*/ 1256352 h 2709627"/>
                  <a:gd name="connsiteX5" fmla="*/ 2841956 w 2964553"/>
                  <a:gd name="connsiteY5" fmla="*/ 1382223 h 2709627"/>
                  <a:gd name="connsiteX6" fmla="*/ 2800726 w 2964553"/>
                  <a:gd name="connsiteY6" fmla="*/ 1915653 h 2709627"/>
                  <a:gd name="connsiteX7" fmla="*/ 2801336 w 2964553"/>
                  <a:gd name="connsiteY7" fmla="*/ 2084493 h 2709627"/>
                  <a:gd name="connsiteX8" fmla="*/ 2381403 w 2964553"/>
                  <a:gd name="connsiteY8" fmla="*/ 2707686 h 2709627"/>
                  <a:gd name="connsiteX9" fmla="*/ 2284605 w 2964553"/>
                  <a:gd name="connsiteY9" fmla="*/ 2467283 h 2709627"/>
                  <a:gd name="connsiteX10" fmla="*/ 2431389 w 2964553"/>
                  <a:gd name="connsiteY10" fmla="*/ 2088193 h 2709627"/>
                  <a:gd name="connsiteX11" fmla="*/ 1962241 w 2964553"/>
                  <a:gd name="connsiteY11" fmla="*/ 2158580 h 2709627"/>
                  <a:gd name="connsiteX12" fmla="*/ 1806991 w 2964553"/>
                  <a:gd name="connsiteY12" fmla="*/ 2044575 h 2709627"/>
                  <a:gd name="connsiteX13" fmla="*/ 1920992 w 2964553"/>
                  <a:gd name="connsiteY13" fmla="*/ 1889322 h 2709627"/>
                  <a:gd name="connsiteX14" fmla="*/ 2523872 w 2964553"/>
                  <a:gd name="connsiteY14" fmla="*/ 1796961 h 2709627"/>
                  <a:gd name="connsiteX15" fmla="*/ 2553336 w 2964553"/>
                  <a:gd name="connsiteY15" fmla="*/ 1483680 h 2709627"/>
                  <a:gd name="connsiteX16" fmla="*/ 1916313 w 2964553"/>
                  <a:gd name="connsiteY16" fmla="*/ 1574378 h 2709627"/>
                  <a:gd name="connsiteX17" fmla="*/ 1761060 w 2964553"/>
                  <a:gd name="connsiteY17" fmla="*/ 1460376 h 2709627"/>
                  <a:gd name="connsiteX18" fmla="*/ 1875063 w 2964553"/>
                  <a:gd name="connsiteY18" fmla="*/ 1305125 h 2709627"/>
                  <a:gd name="connsiteX19" fmla="*/ 2543156 w 2964553"/>
                  <a:gd name="connsiteY19" fmla="*/ 1202771 h 2709627"/>
                  <a:gd name="connsiteX20" fmla="*/ 2516999 w 2964553"/>
                  <a:gd name="connsiteY20" fmla="*/ 856944 h 2709627"/>
                  <a:gd name="connsiteX21" fmla="*/ 2416719 w 2964553"/>
                  <a:gd name="connsiteY21" fmla="*/ 874991 h 2709627"/>
                  <a:gd name="connsiteX22" fmla="*/ 1752604 w 2964553"/>
                  <a:gd name="connsiteY22" fmla="*/ 1000599 h 2709627"/>
                  <a:gd name="connsiteX23" fmla="*/ 1593466 w 2964553"/>
                  <a:gd name="connsiteY23" fmla="*/ 892086 h 2709627"/>
                  <a:gd name="connsiteX24" fmla="*/ 1701982 w 2964553"/>
                  <a:gd name="connsiteY24" fmla="*/ 732947 h 2709627"/>
                  <a:gd name="connsiteX25" fmla="*/ 2327163 w 2964553"/>
                  <a:gd name="connsiteY25" fmla="*/ 614793 h 2709627"/>
                  <a:gd name="connsiteX26" fmla="*/ 2191457 w 2964553"/>
                  <a:gd name="connsiteY26" fmla="*/ 251175 h 2709627"/>
                  <a:gd name="connsiteX27" fmla="*/ 152123 w 2964553"/>
                  <a:gd name="connsiteY27" fmla="*/ 491106 h 2709627"/>
                  <a:gd name="connsiteX28" fmla="*/ 945 w 2964553"/>
                  <a:gd name="connsiteY28" fmla="*/ 371756 h 2709627"/>
                  <a:gd name="connsiteX29" fmla="*/ 29310 w 2964553"/>
                  <a:gd name="connsiteY29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59794 w 2964553"/>
                  <a:gd name="connsiteY3" fmla="*/ 57573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33034 w 2968277"/>
                  <a:gd name="connsiteY0" fmla="*/ 288475 h 2726656"/>
                  <a:gd name="connsiteX1" fmla="*/ 270409 w 2968277"/>
                  <a:gd name="connsiteY1" fmla="*/ 220859 h 2726656"/>
                  <a:gd name="connsiteX2" fmla="*/ 2016792 w 2968277"/>
                  <a:gd name="connsiteY2" fmla="*/ 17029 h 2726656"/>
                  <a:gd name="connsiteX3" fmla="*/ 2668809 w 2968277"/>
                  <a:gd name="connsiteY3" fmla="*/ 560398 h 2726656"/>
                  <a:gd name="connsiteX4" fmla="*/ 2712476 w 2968277"/>
                  <a:gd name="connsiteY4" fmla="*/ 673791 h 2726656"/>
                  <a:gd name="connsiteX5" fmla="*/ 2820285 w 2968277"/>
                  <a:gd name="connsiteY5" fmla="*/ 1273381 h 2726656"/>
                  <a:gd name="connsiteX6" fmla="*/ 2845680 w 2968277"/>
                  <a:gd name="connsiteY6" fmla="*/ 1399252 h 2726656"/>
                  <a:gd name="connsiteX7" fmla="*/ 2804450 w 2968277"/>
                  <a:gd name="connsiteY7" fmla="*/ 1932682 h 2726656"/>
                  <a:gd name="connsiteX8" fmla="*/ 2805060 w 2968277"/>
                  <a:gd name="connsiteY8" fmla="*/ 2101522 h 2726656"/>
                  <a:gd name="connsiteX9" fmla="*/ 2385127 w 2968277"/>
                  <a:gd name="connsiteY9" fmla="*/ 2724715 h 2726656"/>
                  <a:gd name="connsiteX10" fmla="*/ 2288329 w 2968277"/>
                  <a:gd name="connsiteY10" fmla="*/ 2484312 h 2726656"/>
                  <a:gd name="connsiteX11" fmla="*/ 2435113 w 2968277"/>
                  <a:gd name="connsiteY11" fmla="*/ 2105222 h 2726656"/>
                  <a:gd name="connsiteX12" fmla="*/ 1965965 w 2968277"/>
                  <a:gd name="connsiteY12" fmla="*/ 2175609 h 2726656"/>
                  <a:gd name="connsiteX13" fmla="*/ 1810715 w 2968277"/>
                  <a:gd name="connsiteY13" fmla="*/ 2061604 h 2726656"/>
                  <a:gd name="connsiteX14" fmla="*/ 1924716 w 2968277"/>
                  <a:gd name="connsiteY14" fmla="*/ 1906351 h 2726656"/>
                  <a:gd name="connsiteX15" fmla="*/ 2527596 w 2968277"/>
                  <a:gd name="connsiteY15" fmla="*/ 1813990 h 2726656"/>
                  <a:gd name="connsiteX16" fmla="*/ 2557060 w 2968277"/>
                  <a:gd name="connsiteY16" fmla="*/ 1500709 h 2726656"/>
                  <a:gd name="connsiteX17" fmla="*/ 1920037 w 2968277"/>
                  <a:gd name="connsiteY17" fmla="*/ 1591407 h 2726656"/>
                  <a:gd name="connsiteX18" fmla="*/ 1764784 w 2968277"/>
                  <a:gd name="connsiteY18" fmla="*/ 1477405 h 2726656"/>
                  <a:gd name="connsiteX19" fmla="*/ 1878787 w 2968277"/>
                  <a:gd name="connsiteY19" fmla="*/ 1322154 h 2726656"/>
                  <a:gd name="connsiteX20" fmla="*/ 2546880 w 2968277"/>
                  <a:gd name="connsiteY20" fmla="*/ 1219800 h 2726656"/>
                  <a:gd name="connsiteX21" fmla="*/ 2520723 w 2968277"/>
                  <a:gd name="connsiteY21" fmla="*/ 873973 h 2726656"/>
                  <a:gd name="connsiteX22" fmla="*/ 2420443 w 2968277"/>
                  <a:gd name="connsiteY22" fmla="*/ 892020 h 2726656"/>
                  <a:gd name="connsiteX23" fmla="*/ 1756328 w 2968277"/>
                  <a:gd name="connsiteY23" fmla="*/ 1017628 h 2726656"/>
                  <a:gd name="connsiteX24" fmla="*/ 1597190 w 2968277"/>
                  <a:gd name="connsiteY24" fmla="*/ 909115 h 2726656"/>
                  <a:gd name="connsiteX25" fmla="*/ 1705706 w 2968277"/>
                  <a:gd name="connsiteY25" fmla="*/ 749976 h 2726656"/>
                  <a:gd name="connsiteX26" fmla="*/ 2330887 w 2968277"/>
                  <a:gd name="connsiteY26" fmla="*/ 631822 h 2726656"/>
                  <a:gd name="connsiteX27" fmla="*/ 2195181 w 2968277"/>
                  <a:gd name="connsiteY27" fmla="*/ 268204 h 2726656"/>
                  <a:gd name="connsiteX28" fmla="*/ 155847 w 2968277"/>
                  <a:gd name="connsiteY28" fmla="*/ 508135 h 2726656"/>
                  <a:gd name="connsiteX29" fmla="*/ 4669 w 2968277"/>
                  <a:gd name="connsiteY29" fmla="*/ 388785 h 2726656"/>
                  <a:gd name="connsiteX30" fmla="*/ 33034 w 2968277"/>
                  <a:gd name="connsiteY30" fmla="*/ 288475 h 2726656"/>
                  <a:gd name="connsiteX0" fmla="*/ 0 w 2963608"/>
                  <a:gd name="connsiteY0" fmla="*/ 388785 h 2726656"/>
                  <a:gd name="connsiteX1" fmla="*/ 265740 w 2963608"/>
                  <a:gd name="connsiteY1" fmla="*/ 220859 h 2726656"/>
                  <a:gd name="connsiteX2" fmla="*/ 2012123 w 2963608"/>
                  <a:gd name="connsiteY2" fmla="*/ 17029 h 2726656"/>
                  <a:gd name="connsiteX3" fmla="*/ 2664140 w 2963608"/>
                  <a:gd name="connsiteY3" fmla="*/ 560398 h 2726656"/>
                  <a:gd name="connsiteX4" fmla="*/ 2707807 w 2963608"/>
                  <a:gd name="connsiteY4" fmla="*/ 673791 h 2726656"/>
                  <a:gd name="connsiteX5" fmla="*/ 2815616 w 2963608"/>
                  <a:gd name="connsiteY5" fmla="*/ 1273381 h 2726656"/>
                  <a:gd name="connsiteX6" fmla="*/ 2841011 w 2963608"/>
                  <a:gd name="connsiteY6" fmla="*/ 1399252 h 2726656"/>
                  <a:gd name="connsiteX7" fmla="*/ 2799781 w 2963608"/>
                  <a:gd name="connsiteY7" fmla="*/ 1932682 h 2726656"/>
                  <a:gd name="connsiteX8" fmla="*/ 2800391 w 2963608"/>
                  <a:gd name="connsiteY8" fmla="*/ 2101522 h 2726656"/>
                  <a:gd name="connsiteX9" fmla="*/ 2380458 w 2963608"/>
                  <a:gd name="connsiteY9" fmla="*/ 2724715 h 2726656"/>
                  <a:gd name="connsiteX10" fmla="*/ 2283660 w 2963608"/>
                  <a:gd name="connsiteY10" fmla="*/ 2484312 h 2726656"/>
                  <a:gd name="connsiteX11" fmla="*/ 2430444 w 2963608"/>
                  <a:gd name="connsiteY11" fmla="*/ 2105222 h 2726656"/>
                  <a:gd name="connsiteX12" fmla="*/ 1961296 w 2963608"/>
                  <a:gd name="connsiteY12" fmla="*/ 2175609 h 2726656"/>
                  <a:gd name="connsiteX13" fmla="*/ 1806046 w 2963608"/>
                  <a:gd name="connsiteY13" fmla="*/ 2061604 h 2726656"/>
                  <a:gd name="connsiteX14" fmla="*/ 1920047 w 2963608"/>
                  <a:gd name="connsiteY14" fmla="*/ 1906351 h 2726656"/>
                  <a:gd name="connsiteX15" fmla="*/ 2522927 w 2963608"/>
                  <a:gd name="connsiteY15" fmla="*/ 1813990 h 2726656"/>
                  <a:gd name="connsiteX16" fmla="*/ 2552391 w 2963608"/>
                  <a:gd name="connsiteY16" fmla="*/ 1500709 h 2726656"/>
                  <a:gd name="connsiteX17" fmla="*/ 1915368 w 2963608"/>
                  <a:gd name="connsiteY17" fmla="*/ 1591407 h 2726656"/>
                  <a:gd name="connsiteX18" fmla="*/ 1760115 w 2963608"/>
                  <a:gd name="connsiteY18" fmla="*/ 1477405 h 2726656"/>
                  <a:gd name="connsiteX19" fmla="*/ 1874118 w 2963608"/>
                  <a:gd name="connsiteY19" fmla="*/ 1322154 h 2726656"/>
                  <a:gd name="connsiteX20" fmla="*/ 2542211 w 2963608"/>
                  <a:gd name="connsiteY20" fmla="*/ 1219800 h 2726656"/>
                  <a:gd name="connsiteX21" fmla="*/ 2516054 w 2963608"/>
                  <a:gd name="connsiteY21" fmla="*/ 873973 h 2726656"/>
                  <a:gd name="connsiteX22" fmla="*/ 2415774 w 2963608"/>
                  <a:gd name="connsiteY22" fmla="*/ 892020 h 2726656"/>
                  <a:gd name="connsiteX23" fmla="*/ 1751659 w 2963608"/>
                  <a:gd name="connsiteY23" fmla="*/ 1017628 h 2726656"/>
                  <a:gd name="connsiteX24" fmla="*/ 1592521 w 2963608"/>
                  <a:gd name="connsiteY24" fmla="*/ 909115 h 2726656"/>
                  <a:gd name="connsiteX25" fmla="*/ 1701037 w 2963608"/>
                  <a:gd name="connsiteY25" fmla="*/ 749976 h 2726656"/>
                  <a:gd name="connsiteX26" fmla="*/ 2326218 w 2963608"/>
                  <a:gd name="connsiteY26" fmla="*/ 631822 h 2726656"/>
                  <a:gd name="connsiteX27" fmla="*/ 2190512 w 2963608"/>
                  <a:gd name="connsiteY27" fmla="*/ 268204 h 2726656"/>
                  <a:gd name="connsiteX28" fmla="*/ 151178 w 2963608"/>
                  <a:gd name="connsiteY28" fmla="*/ 508135 h 2726656"/>
                  <a:gd name="connsiteX29" fmla="*/ 0 w 2963608"/>
                  <a:gd name="connsiteY29" fmla="*/ 388785 h 2726656"/>
                  <a:gd name="connsiteX0" fmla="*/ 187656 w 3000086"/>
                  <a:gd name="connsiteY0" fmla="*/ 508135 h 2726656"/>
                  <a:gd name="connsiteX1" fmla="*/ 302218 w 3000086"/>
                  <a:gd name="connsiteY1" fmla="*/ 220859 h 2726656"/>
                  <a:gd name="connsiteX2" fmla="*/ 2048601 w 3000086"/>
                  <a:gd name="connsiteY2" fmla="*/ 17029 h 2726656"/>
                  <a:gd name="connsiteX3" fmla="*/ 2700618 w 3000086"/>
                  <a:gd name="connsiteY3" fmla="*/ 560398 h 2726656"/>
                  <a:gd name="connsiteX4" fmla="*/ 2744285 w 3000086"/>
                  <a:gd name="connsiteY4" fmla="*/ 673791 h 2726656"/>
                  <a:gd name="connsiteX5" fmla="*/ 2852094 w 3000086"/>
                  <a:gd name="connsiteY5" fmla="*/ 1273381 h 2726656"/>
                  <a:gd name="connsiteX6" fmla="*/ 2877489 w 3000086"/>
                  <a:gd name="connsiteY6" fmla="*/ 1399252 h 2726656"/>
                  <a:gd name="connsiteX7" fmla="*/ 2836259 w 3000086"/>
                  <a:gd name="connsiteY7" fmla="*/ 1932682 h 2726656"/>
                  <a:gd name="connsiteX8" fmla="*/ 2836869 w 3000086"/>
                  <a:gd name="connsiteY8" fmla="*/ 2101522 h 2726656"/>
                  <a:gd name="connsiteX9" fmla="*/ 2416936 w 3000086"/>
                  <a:gd name="connsiteY9" fmla="*/ 2724715 h 2726656"/>
                  <a:gd name="connsiteX10" fmla="*/ 2320138 w 3000086"/>
                  <a:gd name="connsiteY10" fmla="*/ 2484312 h 2726656"/>
                  <a:gd name="connsiteX11" fmla="*/ 2466922 w 3000086"/>
                  <a:gd name="connsiteY11" fmla="*/ 2105222 h 2726656"/>
                  <a:gd name="connsiteX12" fmla="*/ 1997774 w 3000086"/>
                  <a:gd name="connsiteY12" fmla="*/ 2175609 h 2726656"/>
                  <a:gd name="connsiteX13" fmla="*/ 1842524 w 3000086"/>
                  <a:gd name="connsiteY13" fmla="*/ 2061604 h 2726656"/>
                  <a:gd name="connsiteX14" fmla="*/ 1956525 w 3000086"/>
                  <a:gd name="connsiteY14" fmla="*/ 1906351 h 2726656"/>
                  <a:gd name="connsiteX15" fmla="*/ 2559405 w 3000086"/>
                  <a:gd name="connsiteY15" fmla="*/ 1813990 h 2726656"/>
                  <a:gd name="connsiteX16" fmla="*/ 2588869 w 3000086"/>
                  <a:gd name="connsiteY16" fmla="*/ 1500709 h 2726656"/>
                  <a:gd name="connsiteX17" fmla="*/ 1951846 w 3000086"/>
                  <a:gd name="connsiteY17" fmla="*/ 1591407 h 2726656"/>
                  <a:gd name="connsiteX18" fmla="*/ 1796593 w 3000086"/>
                  <a:gd name="connsiteY18" fmla="*/ 1477405 h 2726656"/>
                  <a:gd name="connsiteX19" fmla="*/ 1910596 w 3000086"/>
                  <a:gd name="connsiteY19" fmla="*/ 1322154 h 2726656"/>
                  <a:gd name="connsiteX20" fmla="*/ 2578689 w 3000086"/>
                  <a:gd name="connsiteY20" fmla="*/ 1219800 h 2726656"/>
                  <a:gd name="connsiteX21" fmla="*/ 2552532 w 3000086"/>
                  <a:gd name="connsiteY21" fmla="*/ 873973 h 2726656"/>
                  <a:gd name="connsiteX22" fmla="*/ 2452252 w 3000086"/>
                  <a:gd name="connsiteY22" fmla="*/ 892020 h 2726656"/>
                  <a:gd name="connsiteX23" fmla="*/ 1788137 w 3000086"/>
                  <a:gd name="connsiteY23" fmla="*/ 1017628 h 2726656"/>
                  <a:gd name="connsiteX24" fmla="*/ 1628999 w 3000086"/>
                  <a:gd name="connsiteY24" fmla="*/ 909115 h 2726656"/>
                  <a:gd name="connsiteX25" fmla="*/ 1737515 w 3000086"/>
                  <a:gd name="connsiteY25" fmla="*/ 749976 h 2726656"/>
                  <a:gd name="connsiteX26" fmla="*/ 2362696 w 3000086"/>
                  <a:gd name="connsiteY26" fmla="*/ 631822 h 2726656"/>
                  <a:gd name="connsiteX27" fmla="*/ 2226990 w 3000086"/>
                  <a:gd name="connsiteY27" fmla="*/ 268204 h 2726656"/>
                  <a:gd name="connsiteX28" fmla="*/ 187656 w 3000086"/>
                  <a:gd name="connsiteY28" fmla="*/ 508135 h 2726656"/>
                  <a:gd name="connsiteX0" fmla="*/ 118134 w 2930564"/>
                  <a:gd name="connsiteY0" fmla="*/ 508135 h 2726656"/>
                  <a:gd name="connsiteX1" fmla="*/ 232696 w 2930564"/>
                  <a:gd name="connsiteY1" fmla="*/ 220859 h 2726656"/>
                  <a:gd name="connsiteX2" fmla="*/ 1979079 w 2930564"/>
                  <a:gd name="connsiteY2" fmla="*/ 17029 h 2726656"/>
                  <a:gd name="connsiteX3" fmla="*/ 2631096 w 2930564"/>
                  <a:gd name="connsiteY3" fmla="*/ 560398 h 2726656"/>
                  <a:gd name="connsiteX4" fmla="*/ 2674763 w 2930564"/>
                  <a:gd name="connsiteY4" fmla="*/ 673791 h 2726656"/>
                  <a:gd name="connsiteX5" fmla="*/ 2782572 w 2930564"/>
                  <a:gd name="connsiteY5" fmla="*/ 1273381 h 2726656"/>
                  <a:gd name="connsiteX6" fmla="*/ 2807967 w 2930564"/>
                  <a:gd name="connsiteY6" fmla="*/ 1399252 h 2726656"/>
                  <a:gd name="connsiteX7" fmla="*/ 2766737 w 2930564"/>
                  <a:gd name="connsiteY7" fmla="*/ 1932682 h 2726656"/>
                  <a:gd name="connsiteX8" fmla="*/ 2767347 w 2930564"/>
                  <a:gd name="connsiteY8" fmla="*/ 2101522 h 2726656"/>
                  <a:gd name="connsiteX9" fmla="*/ 2347414 w 2930564"/>
                  <a:gd name="connsiteY9" fmla="*/ 2724715 h 2726656"/>
                  <a:gd name="connsiteX10" fmla="*/ 2250616 w 2930564"/>
                  <a:gd name="connsiteY10" fmla="*/ 2484312 h 2726656"/>
                  <a:gd name="connsiteX11" fmla="*/ 2397400 w 2930564"/>
                  <a:gd name="connsiteY11" fmla="*/ 2105222 h 2726656"/>
                  <a:gd name="connsiteX12" fmla="*/ 1928252 w 2930564"/>
                  <a:gd name="connsiteY12" fmla="*/ 2175609 h 2726656"/>
                  <a:gd name="connsiteX13" fmla="*/ 1773002 w 2930564"/>
                  <a:gd name="connsiteY13" fmla="*/ 2061604 h 2726656"/>
                  <a:gd name="connsiteX14" fmla="*/ 1887003 w 2930564"/>
                  <a:gd name="connsiteY14" fmla="*/ 1906351 h 2726656"/>
                  <a:gd name="connsiteX15" fmla="*/ 2489883 w 2930564"/>
                  <a:gd name="connsiteY15" fmla="*/ 1813990 h 2726656"/>
                  <a:gd name="connsiteX16" fmla="*/ 2519347 w 2930564"/>
                  <a:gd name="connsiteY16" fmla="*/ 1500709 h 2726656"/>
                  <a:gd name="connsiteX17" fmla="*/ 1882324 w 2930564"/>
                  <a:gd name="connsiteY17" fmla="*/ 1591407 h 2726656"/>
                  <a:gd name="connsiteX18" fmla="*/ 1727071 w 2930564"/>
                  <a:gd name="connsiteY18" fmla="*/ 1477405 h 2726656"/>
                  <a:gd name="connsiteX19" fmla="*/ 1841074 w 2930564"/>
                  <a:gd name="connsiteY19" fmla="*/ 1322154 h 2726656"/>
                  <a:gd name="connsiteX20" fmla="*/ 2509167 w 2930564"/>
                  <a:gd name="connsiteY20" fmla="*/ 1219800 h 2726656"/>
                  <a:gd name="connsiteX21" fmla="*/ 2483010 w 2930564"/>
                  <a:gd name="connsiteY21" fmla="*/ 873973 h 2726656"/>
                  <a:gd name="connsiteX22" fmla="*/ 2382730 w 2930564"/>
                  <a:gd name="connsiteY22" fmla="*/ 892020 h 2726656"/>
                  <a:gd name="connsiteX23" fmla="*/ 1718615 w 2930564"/>
                  <a:gd name="connsiteY23" fmla="*/ 1017628 h 2726656"/>
                  <a:gd name="connsiteX24" fmla="*/ 1559477 w 2930564"/>
                  <a:gd name="connsiteY24" fmla="*/ 909115 h 2726656"/>
                  <a:gd name="connsiteX25" fmla="*/ 1667993 w 2930564"/>
                  <a:gd name="connsiteY25" fmla="*/ 749976 h 2726656"/>
                  <a:gd name="connsiteX26" fmla="*/ 2293174 w 2930564"/>
                  <a:gd name="connsiteY26" fmla="*/ 631822 h 2726656"/>
                  <a:gd name="connsiteX27" fmla="*/ 2157468 w 2930564"/>
                  <a:gd name="connsiteY27" fmla="*/ 268204 h 2726656"/>
                  <a:gd name="connsiteX28" fmla="*/ 118134 w 2930564"/>
                  <a:gd name="connsiteY28" fmla="*/ 508135 h 2726656"/>
                  <a:gd name="connsiteX0" fmla="*/ 62785 w 2875215"/>
                  <a:gd name="connsiteY0" fmla="*/ 508135 h 2726656"/>
                  <a:gd name="connsiteX1" fmla="*/ 177347 w 2875215"/>
                  <a:gd name="connsiteY1" fmla="*/ 220859 h 2726656"/>
                  <a:gd name="connsiteX2" fmla="*/ 1923730 w 2875215"/>
                  <a:gd name="connsiteY2" fmla="*/ 17029 h 2726656"/>
                  <a:gd name="connsiteX3" fmla="*/ 2575747 w 2875215"/>
                  <a:gd name="connsiteY3" fmla="*/ 560398 h 2726656"/>
                  <a:gd name="connsiteX4" fmla="*/ 2619414 w 2875215"/>
                  <a:gd name="connsiteY4" fmla="*/ 673791 h 2726656"/>
                  <a:gd name="connsiteX5" fmla="*/ 2727223 w 2875215"/>
                  <a:gd name="connsiteY5" fmla="*/ 1273381 h 2726656"/>
                  <a:gd name="connsiteX6" fmla="*/ 2752618 w 2875215"/>
                  <a:gd name="connsiteY6" fmla="*/ 1399252 h 2726656"/>
                  <a:gd name="connsiteX7" fmla="*/ 2711388 w 2875215"/>
                  <a:gd name="connsiteY7" fmla="*/ 1932682 h 2726656"/>
                  <a:gd name="connsiteX8" fmla="*/ 2711998 w 2875215"/>
                  <a:gd name="connsiteY8" fmla="*/ 2101522 h 2726656"/>
                  <a:gd name="connsiteX9" fmla="*/ 2292065 w 2875215"/>
                  <a:gd name="connsiteY9" fmla="*/ 2724715 h 2726656"/>
                  <a:gd name="connsiteX10" fmla="*/ 2195267 w 2875215"/>
                  <a:gd name="connsiteY10" fmla="*/ 2484312 h 2726656"/>
                  <a:gd name="connsiteX11" fmla="*/ 2342051 w 2875215"/>
                  <a:gd name="connsiteY11" fmla="*/ 2105222 h 2726656"/>
                  <a:gd name="connsiteX12" fmla="*/ 1872903 w 2875215"/>
                  <a:gd name="connsiteY12" fmla="*/ 2175609 h 2726656"/>
                  <a:gd name="connsiteX13" fmla="*/ 1717653 w 2875215"/>
                  <a:gd name="connsiteY13" fmla="*/ 2061604 h 2726656"/>
                  <a:gd name="connsiteX14" fmla="*/ 1831654 w 2875215"/>
                  <a:gd name="connsiteY14" fmla="*/ 1906351 h 2726656"/>
                  <a:gd name="connsiteX15" fmla="*/ 2434534 w 2875215"/>
                  <a:gd name="connsiteY15" fmla="*/ 1813990 h 2726656"/>
                  <a:gd name="connsiteX16" fmla="*/ 2463998 w 2875215"/>
                  <a:gd name="connsiteY16" fmla="*/ 1500709 h 2726656"/>
                  <a:gd name="connsiteX17" fmla="*/ 1826975 w 2875215"/>
                  <a:gd name="connsiteY17" fmla="*/ 1591407 h 2726656"/>
                  <a:gd name="connsiteX18" fmla="*/ 1671722 w 2875215"/>
                  <a:gd name="connsiteY18" fmla="*/ 1477405 h 2726656"/>
                  <a:gd name="connsiteX19" fmla="*/ 1785725 w 2875215"/>
                  <a:gd name="connsiteY19" fmla="*/ 1322154 h 2726656"/>
                  <a:gd name="connsiteX20" fmla="*/ 2453818 w 2875215"/>
                  <a:gd name="connsiteY20" fmla="*/ 1219800 h 2726656"/>
                  <a:gd name="connsiteX21" fmla="*/ 2427661 w 2875215"/>
                  <a:gd name="connsiteY21" fmla="*/ 873973 h 2726656"/>
                  <a:gd name="connsiteX22" fmla="*/ 2327381 w 2875215"/>
                  <a:gd name="connsiteY22" fmla="*/ 892020 h 2726656"/>
                  <a:gd name="connsiteX23" fmla="*/ 1663266 w 2875215"/>
                  <a:gd name="connsiteY23" fmla="*/ 1017628 h 2726656"/>
                  <a:gd name="connsiteX24" fmla="*/ 1504128 w 2875215"/>
                  <a:gd name="connsiteY24" fmla="*/ 909115 h 2726656"/>
                  <a:gd name="connsiteX25" fmla="*/ 1612644 w 2875215"/>
                  <a:gd name="connsiteY25" fmla="*/ 749976 h 2726656"/>
                  <a:gd name="connsiteX26" fmla="*/ 2237825 w 2875215"/>
                  <a:gd name="connsiteY26" fmla="*/ 631822 h 2726656"/>
                  <a:gd name="connsiteX27" fmla="*/ 2102119 w 2875215"/>
                  <a:gd name="connsiteY27" fmla="*/ 268204 h 2726656"/>
                  <a:gd name="connsiteX28" fmla="*/ 62785 w 2875215"/>
                  <a:gd name="connsiteY28" fmla="*/ 508135 h 2726656"/>
                  <a:gd name="connsiteX0" fmla="*/ 70686 w 2883116"/>
                  <a:gd name="connsiteY0" fmla="*/ 508135 h 2726656"/>
                  <a:gd name="connsiteX1" fmla="*/ 185248 w 2883116"/>
                  <a:gd name="connsiteY1" fmla="*/ 220859 h 2726656"/>
                  <a:gd name="connsiteX2" fmla="*/ 1931631 w 2883116"/>
                  <a:gd name="connsiteY2" fmla="*/ 17029 h 2726656"/>
                  <a:gd name="connsiteX3" fmla="*/ 2583648 w 2883116"/>
                  <a:gd name="connsiteY3" fmla="*/ 560398 h 2726656"/>
                  <a:gd name="connsiteX4" fmla="*/ 2627315 w 2883116"/>
                  <a:gd name="connsiteY4" fmla="*/ 673791 h 2726656"/>
                  <a:gd name="connsiteX5" fmla="*/ 2735124 w 2883116"/>
                  <a:gd name="connsiteY5" fmla="*/ 1273381 h 2726656"/>
                  <a:gd name="connsiteX6" fmla="*/ 2760519 w 2883116"/>
                  <a:gd name="connsiteY6" fmla="*/ 1399252 h 2726656"/>
                  <a:gd name="connsiteX7" fmla="*/ 2719289 w 2883116"/>
                  <a:gd name="connsiteY7" fmla="*/ 1932682 h 2726656"/>
                  <a:gd name="connsiteX8" fmla="*/ 2719899 w 2883116"/>
                  <a:gd name="connsiteY8" fmla="*/ 2101522 h 2726656"/>
                  <a:gd name="connsiteX9" fmla="*/ 2299966 w 2883116"/>
                  <a:gd name="connsiteY9" fmla="*/ 2724715 h 2726656"/>
                  <a:gd name="connsiteX10" fmla="*/ 2203168 w 2883116"/>
                  <a:gd name="connsiteY10" fmla="*/ 2484312 h 2726656"/>
                  <a:gd name="connsiteX11" fmla="*/ 2349952 w 2883116"/>
                  <a:gd name="connsiteY11" fmla="*/ 2105222 h 2726656"/>
                  <a:gd name="connsiteX12" fmla="*/ 1880804 w 2883116"/>
                  <a:gd name="connsiteY12" fmla="*/ 2175609 h 2726656"/>
                  <a:gd name="connsiteX13" fmla="*/ 1725554 w 2883116"/>
                  <a:gd name="connsiteY13" fmla="*/ 2061604 h 2726656"/>
                  <a:gd name="connsiteX14" fmla="*/ 1839555 w 2883116"/>
                  <a:gd name="connsiteY14" fmla="*/ 1906351 h 2726656"/>
                  <a:gd name="connsiteX15" fmla="*/ 2442435 w 2883116"/>
                  <a:gd name="connsiteY15" fmla="*/ 1813990 h 2726656"/>
                  <a:gd name="connsiteX16" fmla="*/ 2471899 w 2883116"/>
                  <a:gd name="connsiteY16" fmla="*/ 1500709 h 2726656"/>
                  <a:gd name="connsiteX17" fmla="*/ 1834876 w 2883116"/>
                  <a:gd name="connsiteY17" fmla="*/ 1591407 h 2726656"/>
                  <a:gd name="connsiteX18" fmla="*/ 1679623 w 2883116"/>
                  <a:gd name="connsiteY18" fmla="*/ 1477405 h 2726656"/>
                  <a:gd name="connsiteX19" fmla="*/ 1793626 w 2883116"/>
                  <a:gd name="connsiteY19" fmla="*/ 1322154 h 2726656"/>
                  <a:gd name="connsiteX20" fmla="*/ 2461719 w 2883116"/>
                  <a:gd name="connsiteY20" fmla="*/ 1219800 h 2726656"/>
                  <a:gd name="connsiteX21" fmla="*/ 2435562 w 2883116"/>
                  <a:gd name="connsiteY21" fmla="*/ 873973 h 2726656"/>
                  <a:gd name="connsiteX22" fmla="*/ 2335282 w 2883116"/>
                  <a:gd name="connsiteY22" fmla="*/ 892020 h 2726656"/>
                  <a:gd name="connsiteX23" fmla="*/ 1671167 w 2883116"/>
                  <a:gd name="connsiteY23" fmla="*/ 1017628 h 2726656"/>
                  <a:gd name="connsiteX24" fmla="*/ 1512029 w 2883116"/>
                  <a:gd name="connsiteY24" fmla="*/ 909115 h 2726656"/>
                  <a:gd name="connsiteX25" fmla="*/ 1620545 w 2883116"/>
                  <a:gd name="connsiteY25" fmla="*/ 749976 h 2726656"/>
                  <a:gd name="connsiteX26" fmla="*/ 2245726 w 2883116"/>
                  <a:gd name="connsiteY26" fmla="*/ 631822 h 2726656"/>
                  <a:gd name="connsiteX27" fmla="*/ 2110020 w 2883116"/>
                  <a:gd name="connsiteY27" fmla="*/ 268204 h 2726656"/>
                  <a:gd name="connsiteX28" fmla="*/ 70686 w 2883116"/>
                  <a:gd name="connsiteY28" fmla="*/ 508135 h 2726656"/>
                  <a:gd name="connsiteX0" fmla="*/ 70686 w 2883116"/>
                  <a:gd name="connsiteY0" fmla="*/ 508135 h 2726656"/>
                  <a:gd name="connsiteX1" fmla="*/ 185248 w 2883116"/>
                  <a:gd name="connsiteY1" fmla="*/ 220859 h 2726656"/>
                  <a:gd name="connsiteX2" fmla="*/ 1931631 w 2883116"/>
                  <a:gd name="connsiteY2" fmla="*/ 17029 h 2726656"/>
                  <a:gd name="connsiteX3" fmla="*/ 2583648 w 2883116"/>
                  <a:gd name="connsiteY3" fmla="*/ 560398 h 2726656"/>
                  <a:gd name="connsiteX4" fmla="*/ 2627315 w 2883116"/>
                  <a:gd name="connsiteY4" fmla="*/ 673791 h 2726656"/>
                  <a:gd name="connsiteX5" fmla="*/ 2735124 w 2883116"/>
                  <a:gd name="connsiteY5" fmla="*/ 1273381 h 2726656"/>
                  <a:gd name="connsiteX6" fmla="*/ 2760519 w 2883116"/>
                  <a:gd name="connsiteY6" fmla="*/ 1399252 h 2726656"/>
                  <a:gd name="connsiteX7" fmla="*/ 2719289 w 2883116"/>
                  <a:gd name="connsiteY7" fmla="*/ 1932682 h 2726656"/>
                  <a:gd name="connsiteX8" fmla="*/ 2719899 w 2883116"/>
                  <a:gd name="connsiteY8" fmla="*/ 2101522 h 2726656"/>
                  <a:gd name="connsiteX9" fmla="*/ 2299966 w 2883116"/>
                  <a:gd name="connsiteY9" fmla="*/ 2724715 h 2726656"/>
                  <a:gd name="connsiteX10" fmla="*/ 2203168 w 2883116"/>
                  <a:gd name="connsiteY10" fmla="*/ 2484312 h 2726656"/>
                  <a:gd name="connsiteX11" fmla="*/ 2349952 w 2883116"/>
                  <a:gd name="connsiteY11" fmla="*/ 2105222 h 2726656"/>
                  <a:gd name="connsiteX12" fmla="*/ 1880804 w 2883116"/>
                  <a:gd name="connsiteY12" fmla="*/ 2175609 h 2726656"/>
                  <a:gd name="connsiteX13" fmla="*/ 1725554 w 2883116"/>
                  <a:gd name="connsiteY13" fmla="*/ 2061604 h 2726656"/>
                  <a:gd name="connsiteX14" fmla="*/ 1839555 w 2883116"/>
                  <a:gd name="connsiteY14" fmla="*/ 1906351 h 2726656"/>
                  <a:gd name="connsiteX15" fmla="*/ 2442435 w 2883116"/>
                  <a:gd name="connsiteY15" fmla="*/ 1813990 h 2726656"/>
                  <a:gd name="connsiteX16" fmla="*/ 2471899 w 2883116"/>
                  <a:gd name="connsiteY16" fmla="*/ 1500709 h 2726656"/>
                  <a:gd name="connsiteX17" fmla="*/ 1834876 w 2883116"/>
                  <a:gd name="connsiteY17" fmla="*/ 1591407 h 2726656"/>
                  <a:gd name="connsiteX18" fmla="*/ 1679623 w 2883116"/>
                  <a:gd name="connsiteY18" fmla="*/ 1477405 h 2726656"/>
                  <a:gd name="connsiteX19" fmla="*/ 1793626 w 2883116"/>
                  <a:gd name="connsiteY19" fmla="*/ 1322154 h 2726656"/>
                  <a:gd name="connsiteX20" fmla="*/ 2461719 w 2883116"/>
                  <a:gd name="connsiteY20" fmla="*/ 1219800 h 2726656"/>
                  <a:gd name="connsiteX21" fmla="*/ 2435562 w 2883116"/>
                  <a:gd name="connsiteY21" fmla="*/ 873973 h 2726656"/>
                  <a:gd name="connsiteX22" fmla="*/ 2335282 w 2883116"/>
                  <a:gd name="connsiteY22" fmla="*/ 892020 h 2726656"/>
                  <a:gd name="connsiteX23" fmla="*/ 1671167 w 2883116"/>
                  <a:gd name="connsiteY23" fmla="*/ 1017628 h 2726656"/>
                  <a:gd name="connsiteX24" fmla="*/ 1512029 w 2883116"/>
                  <a:gd name="connsiteY24" fmla="*/ 909115 h 2726656"/>
                  <a:gd name="connsiteX25" fmla="*/ 1620545 w 2883116"/>
                  <a:gd name="connsiteY25" fmla="*/ 749976 h 2726656"/>
                  <a:gd name="connsiteX26" fmla="*/ 2245726 w 2883116"/>
                  <a:gd name="connsiteY26" fmla="*/ 631822 h 2726656"/>
                  <a:gd name="connsiteX27" fmla="*/ 2110020 w 2883116"/>
                  <a:gd name="connsiteY27" fmla="*/ 268204 h 2726656"/>
                  <a:gd name="connsiteX28" fmla="*/ 70686 w 2883116"/>
                  <a:gd name="connsiteY28" fmla="*/ 508135 h 2726656"/>
                  <a:gd name="connsiteX0" fmla="*/ 76887 w 2889317"/>
                  <a:gd name="connsiteY0" fmla="*/ 508135 h 2726656"/>
                  <a:gd name="connsiteX1" fmla="*/ 191449 w 2889317"/>
                  <a:gd name="connsiteY1" fmla="*/ 220859 h 2726656"/>
                  <a:gd name="connsiteX2" fmla="*/ 1937832 w 2889317"/>
                  <a:gd name="connsiteY2" fmla="*/ 17029 h 2726656"/>
                  <a:gd name="connsiteX3" fmla="*/ 2589849 w 2889317"/>
                  <a:gd name="connsiteY3" fmla="*/ 560398 h 2726656"/>
                  <a:gd name="connsiteX4" fmla="*/ 2633516 w 2889317"/>
                  <a:gd name="connsiteY4" fmla="*/ 673791 h 2726656"/>
                  <a:gd name="connsiteX5" fmla="*/ 2741325 w 2889317"/>
                  <a:gd name="connsiteY5" fmla="*/ 1273381 h 2726656"/>
                  <a:gd name="connsiteX6" fmla="*/ 2766720 w 2889317"/>
                  <a:gd name="connsiteY6" fmla="*/ 1399252 h 2726656"/>
                  <a:gd name="connsiteX7" fmla="*/ 2725490 w 2889317"/>
                  <a:gd name="connsiteY7" fmla="*/ 1932682 h 2726656"/>
                  <a:gd name="connsiteX8" fmla="*/ 2726100 w 2889317"/>
                  <a:gd name="connsiteY8" fmla="*/ 2101522 h 2726656"/>
                  <a:gd name="connsiteX9" fmla="*/ 2306167 w 2889317"/>
                  <a:gd name="connsiteY9" fmla="*/ 2724715 h 2726656"/>
                  <a:gd name="connsiteX10" fmla="*/ 2209369 w 2889317"/>
                  <a:gd name="connsiteY10" fmla="*/ 2484312 h 2726656"/>
                  <a:gd name="connsiteX11" fmla="*/ 2356153 w 2889317"/>
                  <a:gd name="connsiteY11" fmla="*/ 2105222 h 2726656"/>
                  <a:gd name="connsiteX12" fmla="*/ 1887005 w 2889317"/>
                  <a:gd name="connsiteY12" fmla="*/ 2175609 h 2726656"/>
                  <a:gd name="connsiteX13" fmla="*/ 1731755 w 2889317"/>
                  <a:gd name="connsiteY13" fmla="*/ 2061604 h 2726656"/>
                  <a:gd name="connsiteX14" fmla="*/ 1845756 w 2889317"/>
                  <a:gd name="connsiteY14" fmla="*/ 1906351 h 2726656"/>
                  <a:gd name="connsiteX15" fmla="*/ 2448636 w 2889317"/>
                  <a:gd name="connsiteY15" fmla="*/ 1813990 h 2726656"/>
                  <a:gd name="connsiteX16" fmla="*/ 2478100 w 2889317"/>
                  <a:gd name="connsiteY16" fmla="*/ 1500709 h 2726656"/>
                  <a:gd name="connsiteX17" fmla="*/ 1841077 w 2889317"/>
                  <a:gd name="connsiteY17" fmla="*/ 1591407 h 2726656"/>
                  <a:gd name="connsiteX18" fmla="*/ 1685824 w 2889317"/>
                  <a:gd name="connsiteY18" fmla="*/ 1477405 h 2726656"/>
                  <a:gd name="connsiteX19" fmla="*/ 1799827 w 2889317"/>
                  <a:gd name="connsiteY19" fmla="*/ 1322154 h 2726656"/>
                  <a:gd name="connsiteX20" fmla="*/ 2467920 w 2889317"/>
                  <a:gd name="connsiteY20" fmla="*/ 1219800 h 2726656"/>
                  <a:gd name="connsiteX21" fmla="*/ 2441763 w 2889317"/>
                  <a:gd name="connsiteY21" fmla="*/ 873973 h 2726656"/>
                  <a:gd name="connsiteX22" fmla="*/ 2341483 w 2889317"/>
                  <a:gd name="connsiteY22" fmla="*/ 892020 h 2726656"/>
                  <a:gd name="connsiteX23" fmla="*/ 1677368 w 2889317"/>
                  <a:gd name="connsiteY23" fmla="*/ 1017628 h 2726656"/>
                  <a:gd name="connsiteX24" fmla="*/ 1518230 w 2889317"/>
                  <a:gd name="connsiteY24" fmla="*/ 909115 h 2726656"/>
                  <a:gd name="connsiteX25" fmla="*/ 1626746 w 2889317"/>
                  <a:gd name="connsiteY25" fmla="*/ 749976 h 2726656"/>
                  <a:gd name="connsiteX26" fmla="*/ 2251927 w 2889317"/>
                  <a:gd name="connsiteY26" fmla="*/ 631822 h 2726656"/>
                  <a:gd name="connsiteX27" fmla="*/ 2116221 w 2889317"/>
                  <a:gd name="connsiteY27" fmla="*/ 268204 h 2726656"/>
                  <a:gd name="connsiteX28" fmla="*/ 76887 w 2889317"/>
                  <a:gd name="connsiteY28" fmla="*/ 508135 h 2726656"/>
                  <a:gd name="connsiteX0" fmla="*/ 77575 w 2890005"/>
                  <a:gd name="connsiteY0" fmla="*/ 508135 h 2726656"/>
                  <a:gd name="connsiteX1" fmla="*/ 192137 w 2890005"/>
                  <a:gd name="connsiteY1" fmla="*/ 220859 h 2726656"/>
                  <a:gd name="connsiteX2" fmla="*/ 1938520 w 2890005"/>
                  <a:gd name="connsiteY2" fmla="*/ 17029 h 2726656"/>
                  <a:gd name="connsiteX3" fmla="*/ 2590537 w 2890005"/>
                  <a:gd name="connsiteY3" fmla="*/ 560398 h 2726656"/>
                  <a:gd name="connsiteX4" fmla="*/ 2634204 w 2890005"/>
                  <a:gd name="connsiteY4" fmla="*/ 673791 h 2726656"/>
                  <a:gd name="connsiteX5" fmla="*/ 2742013 w 2890005"/>
                  <a:gd name="connsiteY5" fmla="*/ 1273381 h 2726656"/>
                  <a:gd name="connsiteX6" fmla="*/ 2767408 w 2890005"/>
                  <a:gd name="connsiteY6" fmla="*/ 1399252 h 2726656"/>
                  <a:gd name="connsiteX7" fmla="*/ 2726178 w 2890005"/>
                  <a:gd name="connsiteY7" fmla="*/ 1932682 h 2726656"/>
                  <a:gd name="connsiteX8" fmla="*/ 2726788 w 2890005"/>
                  <a:gd name="connsiteY8" fmla="*/ 2101522 h 2726656"/>
                  <a:gd name="connsiteX9" fmla="*/ 2306855 w 2890005"/>
                  <a:gd name="connsiteY9" fmla="*/ 2724715 h 2726656"/>
                  <a:gd name="connsiteX10" fmla="*/ 2210057 w 2890005"/>
                  <a:gd name="connsiteY10" fmla="*/ 2484312 h 2726656"/>
                  <a:gd name="connsiteX11" fmla="*/ 2356841 w 2890005"/>
                  <a:gd name="connsiteY11" fmla="*/ 2105222 h 2726656"/>
                  <a:gd name="connsiteX12" fmla="*/ 1887693 w 2890005"/>
                  <a:gd name="connsiteY12" fmla="*/ 2175609 h 2726656"/>
                  <a:gd name="connsiteX13" fmla="*/ 1732443 w 2890005"/>
                  <a:gd name="connsiteY13" fmla="*/ 2061604 h 2726656"/>
                  <a:gd name="connsiteX14" fmla="*/ 1846444 w 2890005"/>
                  <a:gd name="connsiteY14" fmla="*/ 1906351 h 2726656"/>
                  <a:gd name="connsiteX15" fmla="*/ 2449324 w 2890005"/>
                  <a:gd name="connsiteY15" fmla="*/ 1813990 h 2726656"/>
                  <a:gd name="connsiteX16" fmla="*/ 2478788 w 2890005"/>
                  <a:gd name="connsiteY16" fmla="*/ 1500709 h 2726656"/>
                  <a:gd name="connsiteX17" fmla="*/ 1841765 w 2890005"/>
                  <a:gd name="connsiteY17" fmla="*/ 1591407 h 2726656"/>
                  <a:gd name="connsiteX18" fmla="*/ 1686512 w 2890005"/>
                  <a:gd name="connsiteY18" fmla="*/ 1477405 h 2726656"/>
                  <a:gd name="connsiteX19" fmla="*/ 1800515 w 2890005"/>
                  <a:gd name="connsiteY19" fmla="*/ 1322154 h 2726656"/>
                  <a:gd name="connsiteX20" fmla="*/ 2468608 w 2890005"/>
                  <a:gd name="connsiteY20" fmla="*/ 1219800 h 2726656"/>
                  <a:gd name="connsiteX21" fmla="*/ 2442451 w 2890005"/>
                  <a:gd name="connsiteY21" fmla="*/ 873973 h 2726656"/>
                  <a:gd name="connsiteX22" fmla="*/ 2342171 w 2890005"/>
                  <a:gd name="connsiteY22" fmla="*/ 892020 h 2726656"/>
                  <a:gd name="connsiteX23" fmla="*/ 1678056 w 2890005"/>
                  <a:gd name="connsiteY23" fmla="*/ 1017628 h 2726656"/>
                  <a:gd name="connsiteX24" fmla="*/ 1518918 w 2890005"/>
                  <a:gd name="connsiteY24" fmla="*/ 909115 h 2726656"/>
                  <a:gd name="connsiteX25" fmla="*/ 1627434 w 2890005"/>
                  <a:gd name="connsiteY25" fmla="*/ 749976 h 2726656"/>
                  <a:gd name="connsiteX26" fmla="*/ 2252615 w 2890005"/>
                  <a:gd name="connsiteY26" fmla="*/ 631822 h 2726656"/>
                  <a:gd name="connsiteX27" fmla="*/ 2116909 w 2890005"/>
                  <a:gd name="connsiteY27" fmla="*/ 268204 h 2726656"/>
                  <a:gd name="connsiteX28" fmla="*/ 77575 w 2890005"/>
                  <a:gd name="connsiteY28" fmla="*/ 508135 h 2726656"/>
                  <a:gd name="connsiteX0" fmla="*/ 79674 w 2892104"/>
                  <a:gd name="connsiteY0" fmla="*/ 508135 h 2726656"/>
                  <a:gd name="connsiteX1" fmla="*/ 194236 w 2892104"/>
                  <a:gd name="connsiteY1" fmla="*/ 220859 h 2726656"/>
                  <a:gd name="connsiteX2" fmla="*/ 1940619 w 2892104"/>
                  <a:gd name="connsiteY2" fmla="*/ 17029 h 2726656"/>
                  <a:gd name="connsiteX3" fmla="*/ 2592636 w 2892104"/>
                  <a:gd name="connsiteY3" fmla="*/ 560398 h 2726656"/>
                  <a:gd name="connsiteX4" fmla="*/ 2636303 w 2892104"/>
                  <a:gd name="connsiteY4" fmla="*/ 673791 h 2726656"/>
                  <a:gd name="connsiteX5" fmla="*/ 2744112 w 2892104"/>
                  <a:gd name="connsiteY5" fmla="*/ 1273381 h 2726656"/>
                  <a:gd name="connsiteX6" fmla="*/ 2769507 w 2892104"/>
                  <a:gd name="connsiteY6" fmla="*/ 1399252 h 2726656"/>
                  <a:gd name="connsiteX7" fmla="*/ 2728277 w 2892104"/>
                  <a:gd name="connsiteY7" fmla="*/ 1932682 h 2726656"/>
                  <a:gd name="connsiteX8" fmla="*/ 2728887 w 2892104"/>
                  <a:gd name="connsiteY8" fmla="*/ 2101522 h 2726656"/>
                  <a:gd name="connsiteX9" fmla="*/ 2308954 w 2892104"/>
                  <a:gd name="connsiteY9" fmla="*/ 2724715 h 2726656"/>
                  <a:gd name="connsiteX10" fmla="*/ 2212156 w 2892104"/>
                  <a:gd name="connsiteY10" fmla="*/ 2484312 h 2726656"/>
                  <a:gd name="connsiteX11" fmla="*/ 2358940 w 2892104"/>
                  <a:gd name="connsiteY11" fmla="*/ 2105222 h 2726656"/>
                  <a:gd name="connsiteX12" fmla="*/ 1889792 w 2892104"/>
                  <a:gd name="connsiteY12" fmla="*/ 2175609 h 2726656"/>
                  <a:gd name="connsiteX13" fmla="*/ 1734542 w 2892104"/>
                  <a:gd name="connsiteY13" fmla="*/ 2061604 h 2726656"/>
                  <a:gd name="connsiteX14" fmla="*/ 1848543 w 2892104"/>
                  <a:gd name="connsiteY14" fmla="*/ 1906351 h 2726656"/>
                  <a:gd name="connsiteX15" fmla="*/ 2451423 w 2892104"/>
                  <a:gd name="connsiteY15" fmla="*/ 1813990 h 2726656"/>
                  <a:gd name="connsiteX16" fmla="*/ 2480887 w 2892104"/>
                  <a:gd name="connsiteY16" fmla="*/ 1500709 h 2726656"/>
                  <a:gd name="connsiteX17" fmla="*/ 1843864 w 2892104"/>
                  <a:gd name="connsiteY17" fmla="*/ 1591407 h 2726656"/>
                  <a:gd name="connsiteX18" fmla="*/ 1688611 w 2892104"/>
                  <a:gd name="connsiteY18" fmla="*/ 1477405 h 2726656"/>
                  <a:gd name="connsiteX19" fmla="*/ 1802614 w 2892104"/>
                  <a:gd name="connsiteY19" fmla="*/ 1322154 h 2726656"/>
                  <a:gd name="connsiteX20" fmla="*/ 2470707 w 2892104"/>
                  <a:gd name="connsiteY20" fmla="*/ 1219800 h 2726656"/>
                  <a:gd name="connsiteX21" fmla="*/ 2444550 w 2892104"/>
                  <a:gd name="connsiteY21" fmla="*/ 873973 h 2726656"/>
                  <a:gd name="connsiteX22" fmla="*/ 2344270 w 2892104"/>
                  <a:gd name="connsiteY22" fmla="*/ 892020 h 2726656"/>
                  <a:gd name="connsiteX23" fmla="*/ 1680155 w 2892104"/>
                  <a:gd name="connsiteY23" fmla="*/ 1017628 h 2726656"/>
                  <a:gd name="connsiteX24" fmla="*/ 1521017 w 2892104"/>
                  <a:gd name="connsiteY24" fmla="*/ 909115 h 2726656"/>
                  <a:gd name="connsiteX25" fmla="*/ 1629533 w 2892104"/>
                  <a:gd name="connsiteY25" fmla="*/ 749976 h 2726656"/>
                  <a:gd name="connsiteX26" fmla="*/ 2254714 w 2892104"/>
                  <a:gd name="connsiteY26" fmla="*/ 631822 h 2726656"/>
                  <a:gd name="connsiteX27" fmla="*/ 2119008 w 2892104"/>
                  <a:gd name="connsiteY27" fmla="*/ 268204 h 2726656"/>
                  <a:gd name="connsiteX28" fmla="*/ 79674 w 2892104"/>
                  <a:gd name="connsiteY28" fmla="*/ 508135 h 272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892104" h="2726656">
                    <a:moveTo>
                      <a:pt x="79674" y="508135"/>
                    </a:moveTo>
                    <a:cubicBezTo>
                      <a:pt x="-144572" y="535083"/>
                      <a:pt x="173606" y="293606"/>
                      <a:pt x="194236" y="220859"/>
                    </a:cubicBezTo>
                    <a:lnTo>
                      <a:pt x="1940619" y="17029"/>
                    </a:lnTo>
                    <a:cubicBezTo>
                      <a:pt x="2422379" y="-85243"/>
                      <a:pt x="2668634" y="295600"/>
                      <a:pt x="2592636" y="560398"/>
                    </a:cubicBezTo>
                    <a:cubicBezTo>
                      <a:pt x="2563744" y="639831"/>
                      <a:pt x="2602455" y="669258"/>
                      <a:pt x="2636303" y="673791"/>
                    </a:cubicBezTo>
                    <a:cubicBezTo>
                      <a:pt x="2984037" y="830600"/>
                      <a:pt x="2933242" y="1155471"/>
                      <a:pt x="2744112" y="1273381"/>
                    </a:cubicBezTo>
                    <a:cubicBezTo>
                      <a:pt x="2733860" y="1292426"/>
                      <a:pt x="2701142" y="1337052"/>
                      <a:pt x="2769507" y="1399252"/>
                    </a:cubicBezTo>
                    <a:cubicBezTo>
                      <a:pt x="2872197" y="1459224"/>
                      <a:pt x="2959001" y="1699442"/>
                      <a:pt x="2728277" y="1932682"/>
                    </a:cubicBezTo>
                    <a:cubicBezTo>
                      <a:pt x="2610321" y="2036637"/>
                      <a:pt x="2716166" y="2078264"/>
                      <a:pt x="2728887" y="2101522"/>
                    </a:cubicBezTo>
                    <a:cubicBezTo>
                      <a:pt x="2834049" y="2594391"/>
                      <a:pt x="2348326" y="2746089"/>
                      <a:pt x="2308954" y="2724715"/>
                    </a:cubicBezTo>
                    <a:lnTo>
                      <a:pt x="2212156" y="2484312"/>
                    </a:lnTo>
                    <a:cubicBezTo>
                      <a:pt x="2635750" y="2414905"/>
                      <a:pt x="2465116" y="2091681"/>
                      <a:pt x="2358940" y="2105222"/>
                    </a:cubicBezTo>
                    <a:lnTo>
                      <a:pt x="1889792" y="2175609"/>
                    </a:lnTo>
                    <a:cubicBezTo>
                      <a:pt x="1815440" y="2186997"/>
                      <a:pt x="1745932" y="2135958"/>
                      <a:pt x="1734542" y="2061604"/>
                    </a:cubicBezTo>
                    <a:cubicBezTo>
                      <a:pt x="1723149" y="1987254"/>
                      <a:pt x="1774190" y="1917744"/>
                      <a:pt x="1848543" y="1906351"/>
                    </a:cubicBezTo>
                    <a:lnTo>
                      <a:pt x="2451423" y="1813990"/>
                    </a:lnTo>
                    <a:cubicBezTo>
                      <a:pt x="2730724" y="1724116"/>
                      <a:pt x="2557678" y="1459093"/>
                      <a:pt x="2480887" y="1500709"/>
                    </a:cubicBezTo>
                    <a:lnTo>
                      <a:pt x="1843864" y="1591407"/>
                    </a:lnTo>
                    <a:cubicBezTo>
                      <a:pt x="1769511" y="1602800"/>
                      <a:pt x="1700001" y="1551759"/>
                      <a:pt x="1688611" y="1477405"/>
                    </a:cubicBezTo>
                    <a:cubicBezTo>
                      <a:pt x="1677219" y="1403055"/>
                      <a:pt x="1728259" y="1333545"/>
                      <a:pt x="1802614" y="1322154"/>
                    </a:cubicBezTo>
                    <a:lnTo>
                      <a:pt x="2470707" y="1219800"/>
                    </a:lnTo>
                    <a:cubicBezTo>
                      <a:pt x="2733762" y="1116464"/>
                      <a:pt x="2564732" y="846521"/>
                      <a:pt x="2444550" y="873973"/>
                    </a:cubicBezTo>
                    <a:lnTo>
                      <a:pt x="2344270" y="892020"/>
                    </a:lnTo>
                    <a:lnTo>
                      <a:pt x="1680155" y="1017628"/>
                    </a:lnTo>
                    <a:cubicBezTo>
                      <a:pt x="1606245" y="1031608"/>
                      <a:pt x="1534997" y="983023"/>
                      <a:pt x="1521017" y="909115"/>
                    </a:cubicBezTo>
                    <a:cubicBezTo>
                      <a:pt x="1507039" y="835204"/>
                      <a:pt x="1555622" y="763957"/>
                      <a:pt x="1629533" y="749976"/>
                    </a:cubicBezTo>
                    <a:lnTo>
                      <a:pt x="2254714" y="631822"/>
                    </a:lnTo>
                    <a:cubicBezTo>
                      <a:pt x="2415188" y="580220"/>
                      <a:pt x="2385797" y="260074"/>
                      <a:pt x="2119008" y="268204"/>
                    </a:cubicBezTo>
                    <a:lnTo>
                      <a:pt x="79674" y="5081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" name="Freeform 240">
            <a:extLst>
              <a:ext uri="{FF2B5EF4-FFF2-40B4-BE49-F238E27FC236}">
                <a16:creationId xmlns:a16="http://schemas.microsoft.com/office/drawing/2014/main" id="{926B1BDB-E503-7B40-A276-42EE17AC37F3}"/>
              </a:ext>
            </a:extLst>
          </p:cNvPr>
          <p:cNvSpPr>
            <a:spLocks noEditPoints="1"/>
          </p:cNvSpPr>
          <p:nvPr/>
        </p:nvSpPr>
        <p:spPr bwMode="auto">
          <a:xfrm>
            <a:off x="7490126" y="1363971"/>
            <a:ext cx="2414822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F73AC4-2F60-E144-A1C8-68B8DEDB21EF}"/>
              </a:ext>
            </a:extLst>
          </p:cNvPr>
          <p:cNvGrpSpPr/>
          <p:nvPr/>
        </p:nvGrpSpPr>
        <p:grpSpPr>
          <a:xfrm>
            <a:off x="8457998" y="2321758"/>
            <a:ext cx="479078" cy="384574"/>
            <a:chOff x="5017" y="-343822"/>
            <a:chExt cx="4233167" cy="3398172"/>
          </a:xfrm>
          <a:solidFill>
            <a:schemeClr val="accent6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E318067-197D-6341-B2E6-BC00D2B9B89C}"/>
                </a:ext>
              </a:extLst>
            </p:cNvPr>
            <p:cNvSpPr/>
            <p:nvPr/>
          </p:nvSpPr>
          <p:spPr>
            <a:xfrm>
              <a:off x="2403884" y="547124"/>
              <a:ext cx="571500" cy="2507226"/>
            </a:xfrm>
            <a:custGeom>
              <a:avLst/>
              <a:gdLst>
                <a:gd name="connsiteX0" fmla="*/ 571500 w 571500"/>
                <a:gd name="connsiteY0" fmla="*/ 947777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0" fmla="*/ 531672 w 571500"/>
                <a:gd name="connsiteY0" fmla="*/ 996048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14" fmla="*/ 571500 w 571500"/>
                <a:gd name="connsiteY14" fmla="*/ 0 h 2507226"/>
                <a:gd name="connsiteX0" fmla="*/ 432958 w 571500"/>
                <a:gd name="connsiteY0" fmla="*/ 1319216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71500 w 571500"/>
                <a:gd name="connsiteY4" fmla="*/ 0 h 2507226"/>
                <a:gd name="connsiteX5" fmla="*/ 571500 w 571500"/>
                <a:gd name="connsiteY5" fmla="*/ 710367 h 2507226"/>
                <a:gd name="connsiteX6" fmla="*/ 478689 w 571500"/>
                <a:gd name="connsiteY6" fmla="*/ 786943 h 2507226"/>
                <a:gd name="connsiteX7" fmla="*/ 258214 w 571500"/>
                <a:gd name="connsiteY7" fmla="*/ 1319216 h 2507226"/>
                <a:gd name="connsiteX8" fmla="*/ 478689 w 571500"/>
                <a:gd name="connsiteY8" fmla="*/ 1851489 h 2507226"/>
                <a:gd name="connsiteX9" fmla="*/ 571500 w 571500"/>
                <a:gd name="connsiteY9" fmla="*/ 1928065 h 2507226"/>
                <a:gd name="connsiteX10" fmla="*/ 571500 w 571500"/>
                <a:gd name="connsiteY10" fmla="*/ 2507226 h 2507226"/>
                <a:gd name="connsiteX11" fmla="*/ 0 w 571500"/>
                <a:gd name="connsiteY11" fmla="*/ 2507226 h 2507226"/>
                <a:gd name="connsiteX12" fmla="*/ 0 w 571500"/>
                <a:gd name="connsiteY12" fmla="*/ 470973 h 2507226"/>
                <a:gd name="connsiteX13" fmla="*/ 571500 w 571500"/>
                <a:gd name="connsiteY13" fmla="*/ 0 h 2507226"/>
                <a:gd name="connsiteX0" fmla="*/ 531672 w 571500"/>
                <a:gd name="connsiteY0" fmla="*/ 1642384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571500 w 571500"/>
                <a:gd name="connsiteY3" fmla="*/ 0 h 2507226"/>
                <a:gd name="connsiteX4" fmla="*/ 571500 w 571500"/>
                <a:gd name="connsiteY4" fmla="*/ 710367 h 2507226"/>
                <a:gd name="connsiteX5" fmla="*/ 478689 w 571500"/>
                <a:gd name="connsiteY5" fmla="*/ 786943 h 2507226"/>
                <a:gd name="connsiteX6" fmla="*/ 258214 w 571500"/>
                <a:gd name="connsiteY6" fmla="*/ 1319216 h 2507226"/>
                <a:gd name="connsiteX7" fmla="*/ 478689 w 571500"/>
                <a:gd name="connsiteY7" fmla="*/ 1851489 h 2507226"/>
                <a:gd name="connsiteX8" fmla="*/ 571500 w 571500"/>
                <a:gd name="connsiteY8" fmla="*/ 1928065 h 2507226"/>
                <a:gd name="connsiteX9" fmla="*/ 571500 w 571500"/>
                <a:gd name="connsiteY9" fmla="*/ 2507226 h 2507226"/>
                <a:gd name="connsiteX10" fmla="*/ 0 w 571500"/>
                <a:gd name="connsiteY10" fmla="*/ 2507226 h 2507226"/>
                <a:gd name="connsiteX11" fmla="*/ 0 w 571500"/>
                <a:gd name="connsiteY11" fmla="*/ 470973 h 2507226"/>
                <a:gd name="connsiteX12" fmla="*/ 571500 w 571500"/>
                <a:gd name="connsiteY12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258214 w 571500"/>
                <a:gd name="connsiteY3" fmla="*/ 1319216 h 2507226"/>
                <a:gd name="connsiteX4" fmla="*/ 478689 w 571500"/>
                <a:gd name="connsiteY4" fmla="*/ 1851489 h 2507226"/>
                <a:gd name="connsiteX5" fmla="*/ 571500 w 571500"/>
                <a:gd name="connsiteY5" fmla="*/ 1928065 h 2507226"/>
                <a:gd name="connsiteX6" fmla="*/ 571500 w 571500"/>
                <a:gd name="connsiteY6" fmla="*/ 2507226 h 2507226"/>
                <a:gd name="connsiteX7" fmla="*/ 0 w 571500"/>
                <a:gd name="connsiteY7" fmla="*/ 2507226 h 2507226"/>
                <a:gd name="connsiteX8" fmla="*/ 0 w 571500"/>
                <a:gd name="connsiteY8" fmla="*/ 470973 h 2507226"/>
                <a:gd name="connsiteX9" fmla="*/ 571500 w 571500"/>
                <a:gd name="connsiteY9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478689 w 571500"/>
                <a:gd name="connsiteY3" fmla="*/ 1851489 h 2507226"/>
                <a:gd name="connsiteX4" fmla="*/ 571500 w 571500"/>
                <a:gd name="connsiteY4" fmla="*/ 1928065 h 2507226"/>
                <a:gd name="connsiteX5" fmla="*/ 571500 w 571500"/>
                <a:gd name="connsiteY5" fmla="*/ 2507226 h 2507226"/>
                <a:gd name="connsiteX6" fmla="*/ 0 w 571500"/>
                <a:gd name="connsiteY6" fmla="*/ 2507226 h 2507226"/>
                <a:gd name="connsiteX7" fmla="*/ 0 w 571500"/>
                <a:gd name="connsiteY7" fmla="*/ 470973 h 2507226"/>
                <a:gd name="connsiteX8" fmla="*/ 571500 w 571500"/>
                <a:gd name="connsiteY8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1851489 h 2507226"/>
                <a:gd name="connsiteX3" fmla="*/ 571500 w 571500"/>
                <a:gd name="connsiteY3" fmla="*/ 1928065 h 2507226"/>
                <a:gd name="connsiteX4" fmla="*/ 571500 w 571500"/>
                <a:gd name="connsiteY4" fmla="*/ 2507226 h 2507226"/>
                <a:gd name="connsiteX5" fmla="*/ 0 w 571500"/>
                <a:gd name="connsiteY5" fmla="*/ 2507226 h 2507226"/>
                <a:gd name="connsiteX6" fmla="*/ 0 w 571500"/>
                <a:gd name="connsiteY6" fmla="*/ 470973 h 2507226"/>
                <a:gd name="connsiteX7" fmla="*/ 571500 w 571500"/>
                <a:gd name="connsiteY7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70973 h 2507226"/>
                <a:gd name="connsiteX6" fmla="*/ 571500 w 571500"/>
                <a:gd name="connsiteY6" fmla="*/ 0 h 250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0" h="2507226">
                  <a:moveTo>
                    <a:pt x="571500" y="0"/>
                  </a:moveTo>
                  <a:lnTo>
                    <a:pt x="571500" y="710367"/>
                  </a:lnTo>
                  <a:lnTo>
                    <a:pt x="571500" y="1928065"/>
                  </a:lnTo>
                  <a:lnTo>
                    <a:pt x="571500" y="2507226"/>
                  </a:lnTo>
                  <a:lnTo>
                    <a:pt x="0" y="2507226"/>
                  </a:lnTo>
                  <a:lnTo>
                    <a:pt x="0" y="470973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E159699-06F9-0445-A4DA-012F709D20BD}"/>
                </a:ext>
              </a:extLst>
            </p:cNvPr>
            <p:cNvSpPr/>
            <p:nvPr/>
          </p:nvSpPr>
          <p:spPr>
            <a:xfrm>
              <a:off x="1694272" y="747793"/>
              <a:ext cx="571500" cy="2306557"/>
            </a:xfrm>
            <a:custGeom>
              <a:avLst/>
              <a:gdLst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571500 w 571500"/>
                <a:gd name="connsiteY7" fmla="*/ 1530598 h 3721100"/>
                <a:gd name="connsiteX8" fmla="*/ 463552 w 571500"/>
                <a:gd name="connsiteY8" fmla="*/ 1619250 h 3721100"/>
                <a:gd name="connsiteX9" fmla="*/ 0 w 571500"/>
                <a:gd name="connsiteY9" fmla="*/ 112695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463552 w 571500"/>
                <a:gd name="connsiteY8" fmla="*/ 1619250 h 3721100"/>
                <a:gd name="connsiteX9" fmla="*/ 0 w 571500"/>
                <a:gd name="connsiteY9" fmla="*/ 1126950 h 3721100"/>
                <a:gd name="connsiteX10" fmla="*/ 0 w 571500"/>
                <a:gd name="connsiteY10" fmla="*/ 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1126950 h 3721100"/>
                <a:gd name="connsiteX9" fmla="*/ 0 w 571500"/>
                <a:gd name="connsiteY9" fmla="*/ 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0 h 3721100"/>
                <a:gd name="connsiteX0" fmla="*/ 0 w 571500"/>
                <a:gd name="connsiteY0" fmla="*/ 0 h 2306557"/>
                <a:gd name="connsiteX1" fmla="*/ 454027 w 571500"/>
                <a:gd name="connsiteY1" fmla="*/ 480932 h 2306557"/>
                <a:gd name="connsiteX2" fmla="*/ 571500 w 571500"/>
                <a:gd name="connsiteY2" fmla="*/ 384122 h 2306557"/>
                <a:gd name="connsiteX3" fmla="*/ 571500 w 571500"/>
                <a:gd name="connsiteY3" fmla="*/ 2306557 h 2306557"/>
                <a:gd name="connsiteX4" fmla="*/ 0 w 571500"/>
                <a:gd name="connsiteY4" fmla="*/ 2306557 h 2306557"/>
                <a:gd name="connsiteX5" fmla="*/ 0 w 571500"/>
                <a:gd name="connsiteY5" fmla="*/ 0 h 230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306557">
                  <a:moveTo>
                    <a:pt x="0" y="0"/>
                  </a:moveTo>
                  <a:lnTo>
                    <a:pt x="454027" y="480932"/>
                  </a:lnTo>
                  <a:lnTo>
                    <a:pt x="571500" y="384122"/>
                  </a:lnTo>
                  <a:lnTo>
                    <a:pt x="571500" y="2306557"/>
                  </a:lnTo>
                  <a:lnTo>
                    <a:pt x="0" y="2306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E2D293A-3707-5F41-9DA2-E60BE4D8CACE}"/>
                </a:ext>
              </a:extLst>
            </p:cNvPr>
            <p:cNvSpPr/>
            <p:nvPr/>
          </p:nvSpPr>
          <p:spPr>
            <a:xfrm>
              <a:off x="984660" y="547687"/>
              <a:ext cx="571500" cy="2506663"/>
            </a:xfrm>
            <a:custGeom>
              <a:avLst/>
              <a:gdLst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571500 w 571500"/>
                <a:gd name="connsiteY7" fmla="*/ 980272 h 3721100"/>
                <a:gd name="connsiteX8" fmla="*/ 558802 w 571500"/>
                <a:gd name="connsiteY8" fmla="*/ 966786 h 3721100"/>
                <a:gd name="connsiteX9" fmla="*/ 0 w 571500"/>
                <a:gd name="connsiteY9" fmla="*/ 1261779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571500 w 571500"/>
                <a:gd name="connsiteY8" fmla="*/ 980272 h 3721100"/>
                <a:gd name="connsiteX9" fmla="*/ 0 w 571500"/>
                <a:gd name="connsiteY9" fmla="*/ 1261779 h 3721100"/>
                <a:gd name="connsiteX10" fmla="*/ 0 w 571500"/>
                <a:gd name="connsiteY10" fmla="*/ 0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1261779 h 3721100"/>
                <a:gd name="connsiteX9" fmla="*/ 0 w 571500"/>
                <a:gd name="connsiteY9" fmla="*/ 0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0 h 3721100"/>
                <a:gd name="connsiteX0" fmla="*/ 520701 w 571500"/>
                <a:gd name="connsiteY0" fmla="*/ 0 h 2506663"/>
                <a:gd name="connsiteX1" fmla="*/ 571500 w 571500"/>
                <a:gd name="connsiteY1" fmla="*/ 53810 h 2506663"/>
                <a:gd name="connsiteX2" fmla="*/ 571500 w 571500"/>
                <a:gd name="connsiteY2" fmla="*/ 2506663 h 2506663"/>
                <a:gd name="connsiteX3" fmla="*/ 0 w 571500"/>
                <a:gd name="connsiteY3" fmla="*/ 2506663 h 2506663"/>
                <a:gd name="connsiteX4" fmla="*/ 0 w 571500"/>
                <a:gd name="connsiteY4" fmla="*/ 285430 h 2506663"/>
                <a:gd name="connsiteX5" fmla="*/ 520701 w 571500"/>
                <a:gd name="connsiteY5" fmla="*/ 0 h 2506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506663">
                  <a:moveTo>
                    <a:pt x="520701" y="0"/>
                  </a:moveTo>
                  <a:lnTo>
                    <a:pt x="571500" y="53810"/>
                  </a:lnTo>
                  <a:lnTo>
                    <a:pt x="571500" y="2506663"/>
                  </a:lnTo>
                  <a:lnTo>
                    <a:pt x="0" y="2506663"/>
                  </a:lnTo>
                  <a:lnTo>
                    <a:pt x="0" y="285430"/>
                  </a:lnTo>
                  <a:lnTo>
                    <a:pt x="520701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2ABB7AF-8804-D44E-9B88-20F9BBBCC5A3}"/>
                </a:ext>
              </a:extLst>
            </p:cNvPr>
            <p:cNvSpPr/>
            <p:nvPr/>
          </p:nvSpPr>
          <p:spPr>
            <a:xfrm>
              <a:off x="275048" y="908826"/>
              <a:ext cx="571500" cy="2145524"/>
            </a:xfrm>
            <a:custGeom>
              <a:avLst/>
              <a:gdLst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0 w 571500"/>
                <a:gd name="connsiteY4" fmla="*/ 0 h 3721100"/>
                <a:gd name="connsiteX5" fmla="*/ 571500 w 571500"/>
                <a:gd name="connsiteY5" fmla="*/ 0 h 3721100"/>
                <a:gd name="connsiteX6" fmla="*/ 571500 w 571500"/>
                <a:gd name="connsiteY6" fmla="*/ 1334688 h 3721100"/>
                <a:gd name="connsiteX7" fmla="*/ 0 w 571500"/>
                <a:gd name="connsiteY7" fmla="*/ 1636384 h 3721100"/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571500 w 571500"/>
                <a:gd name="connsiteY4" fmla="*/ 1575576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0 w 571500"/>
                <a:gd name="connsiteY7" fmla="*/ 1636384 h 3721100"/>
                <a:gd name="connsiteX8" fmla="*/ 0 w 571500"/>
                <a:gd name="connsiteY8" fmla="*/ 0 h 3721100"/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571500 w 571500"/>
                <a:gd name="connsiteY4" fmla="*/ 1575576 h 3721100"/>
                <a:gd name="connsiteX5" fmla="*/ 0 w 571500"/>
                <a:gd name="connsiteY5" fmla="*/ 0 h 3721100"/>
                <a:gd name="connsiteX6" fmla="*/ 0 w 571500"/>
                <a:gd name="connsiteY6" fmla="*/ 1636384 h 3721100"/>
                <a:gd name="connsiteX7" fmla="*/ 0 w 571500"/>
                <a:gd name="connsiteY7" fmla="*/ 0 h 3721100"/>
                <a:gd name="connsiteX0" fmla="*/ 571500 w 571500"/>
                <a:gd name="connsiteY0" fmla="*/ 0 h 2145524"/>
                <a:gd name="connsiteX1" fmla="*/ 571500 w 571500"/>
                <a:gd name="connsiteY1" fmla="*/ 2145524 h 2145524"/>
                <a:gd name="connsiteX2" fmla="*/ 0 w 571500"/>
                <a:gd name="connsiteY2" fmla="*/ 2145524 h 2145524"/>
                <a:gd name="connsiteX3" fmla="*/ 0 w 571500"/>
                <a:gd name="connsiteY3" fmla="*/ 313276 h 2145524"/>
                <a:gd name="connsiteX4" fmla="*/ 571500 w 571500"/>
                <a:gd name="connsiteY4" fmla="*/ 0 h 214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145524">
                  <a:moveTo>
                    <a:pt x="571500" y="0"/>
                  </a:moveTo>
                  <a:lnTo>
                    <a:pt x="571500" y="2145524"/>
                  </a:lnTo>
                  <a:lnTo>
                    <a:pt x="0" y="2145524"/>
                  </a:lnTo>
                  <a:lnTo>
                    <a:pt x="0" y="313276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8B05CC2-BA7B-FE4A-8E47-7F075DF83479}"/>
                </a:ext>
              </a:extLst>
            </p:cNvPr>
            <p:cNvSpPr/>
            <p:nvPr/>
          </p:nvSpPr>
          <p:spPr>
            <a:xfrm rot="3260448">
              <a:off x="1432227" y="-1771032"/>
              <a:ext cx="1378747" cy="4233167"/>
            </a:xfrm>
            <a:custGeom>
              <a:avLst/>
              <a:gdLst>
                <a:gd name="connsiteX0" fmla="*/ 1086586 w 1378747"/>
                <a:gd name="connsiteY0" fmla="*/ 0 h 4233167"/>
                <a:gd name="connsiteX1" fmla="*/ 1378747 w 1378747"/>
                <a:gd name="connsiteY1" fmla="*/ 457200 h 4233167"/>
                <a:gd name="connsiteX2" fmla="*/ 1186686 w 1378747"/>
                <a:gd name="connsiteY2" fmla="*/ 457200 h 4233167"/>
                <a:gd name="connsiteX3" fmla="*/ 1326267 w 1378747"/>
                <a:gd name="connsiteY3" fmla="*/ 2540691 h 4233167"/>
                <a:gd name="connsiteX4" fmla="*/ 398116 w 1378747"/>
                <a:gd name="connsiteY4" fmla="*/ 2666058 h 4233167"/>
                <a:gd name="connsiteX5" fmla="*/ 207665 w 1378747"/>
                <a:gd name="connsiteY5" fmla="*/ 4233167 h 4233167"/>
                <a:gd name="connsiteX6" fmla="*/ 0 w 1378747"/>
                <a:gd name="connsiteY6" fmla="*/ 4084168 h 4233167"/>
                <a:gd name="connsiteX7" fmla="*/ 219111 w 1378747"/>
                <a:gd name="connsiteY7" fmla="*/ 2490730 h 4233167"/>
                <a:gd name="connsiteX8" fmla="*/ 1107387 w 1378747"/>
                <a:gd name="connsiteY8" fmla="*/ 2371923 h 4233167"/>
                <a:gd name="connsiteX9" fmla="*/ 982392 w 1378747"/>
                <a:gd name="connsiteY9" fmla="*/ 457200 h 4233167"/>
                <a:gd name="connsiteX10" fmla="*/ 794425 w 1378747"/>
                <a:gd name="connsiteY10" fmla="*/ 457200 h 423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747" h="4233167">
                  <a:moveTo>
                    <a:pt x="1086586" y="0"/>
                  </a:moveTo>
                  <a:lnTo>
                    <a:pt x="1378747" y="457200"/>
                  </a:lnTo>
                  <a:lnTo>
                    <a:pt x="1186686" y="457200"/>
                  </a:lnTo>
                  <a:lnTo>
                    <a:pt x="1326267" y="2540691"/>
                  </a:lnTo>
                  <a:lnTo>
                    <a:pt x="398116" y="2666058"/>
                  </a:lnTo>
                  <a:lnTo>
                    <a:pt x="207665" y="4233167"/>
                  </a:lnTo>
                  <a:lnTo>
                    <a:pt x="0" y="4084168"/>
                  </a:lnTo>
                  <a:lnTo>
                    <a:pt x="219111" y="2490730"/>
                  </a:lnTo>
                  <a:lnTo>
                    <a:pt x="1107387" y="2371923"/>
                  </a:lnTo>
                  <a:lnTo>
                    <a:pt x="982392" y="457200"/>
                  </a:lnTo>
                  <a:lnTo>
                    <a:pt x="794425" y="4572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4433722-8899-1245-9D76-0A9F067C8C64}"/>
                </a:ext>
              </a:extLst>
            </p:cNvPr>
            <p:cNvSpPr/>
            <p:nvPr/>
          </p:nvSpPr>
          <p:spPr>
            <a:xfrm>
              <a:off x="3110076" y="-41276"/>
              <a:ext cx="571500" cy="3095626"/>
            </a:xfrm>
            <a:custGeom>
              <a:avLst/>
              <a:gdLst>
                <a:gd name="connsiteX0" fmla="*/ 571500 w 571500"/>
                <a:gd name="connsiteY0" fmla="*/ 947777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0" fmla="*/ 531672 w 571500"/>
                <a:gd name="connsiteY0" fmla="*/ 996048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14" fmla="*/ 571500 w 571500"/>
                <a:gd name="connsiteY14" fmla="*/ 0 h 2507226"/>
                <a:gd name="connsiteX0" fmla="*/ 432958 w 571500"/>
                <a:gd name="connsiteY0" fmla="*/ 1319216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71500 w 571500"/>
                <a:gd name="connsiteY4" fmla="*/ 0 h 2507226"/>
                <a:gd name="connsiteX5" fmla="*/ 571500 w 571500"/>
                <a:gd name="connsiteY5" fmla="*/ 710367 h 2507226"/>
                <a:gd name="connsiteX6" fmla="*/ 478689 w 571500"/>
                <a:gd name="connsiteY6" fmla="*/ 786943 h 2507226"/>
                <a:gd name="connsiteX7" fmla="*/ 258214 w 571500"/>
                <a:gd name="connsiteY7" fmla="*/ 1319216 h 2507226"/>
                <a:gd name="connsiteX8" fmla="*/ 478689 w 571500"/>
                <a:gd name="connsiteY8" fmla="*/ 1851489 h 2507226"/>
                <a:gd name="connsiteX9" fmla="*/ 571500 w 571500"/>
                <a:gd name="connsiteY9" fmla="*/ 1928065 h 2507226"/>
                <a:gd name="connsiteX10" fmla="*/ 571500 w 571500"/>
                <a:gd name="connsiteY10" fmla="*/ 2507226 h 2507226"/>
                <a:gd name="connsiteX11" fmla="*/ 0 w 571500"/>
                <a:gd name="connsiteY11" fmla="*/ 2507226 h 2507226"/>
                <a:gd name="connsiteX12" fmla="*/ 0 w 571500"/>
                <a:gd name="connsiteY12" fmla="*/ 470973 h 2507226"/>
                <a:gd name="connsiteX13" fmla="*/ 571500 w 571500"/>
                <a:gd name="connsiteY13" fmla="*/ 0 h 2507226"/>
                <a:gd name="connsiteX0" fmla="*/ 531672 w 571500"/>
                <a:gd name="connsiteY0" fmla="*/ 1642384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571500 w 571500"/>
                <a:gd name="connsiteY3" fmla="*/ 0 h 2507226"/>
                <a:gd name="connsiteX4" fmla="*/ 571500 w 571500"/>
                <a:gd name="connsiteY4" fmla="*/ 710367 h 2507226"/>
                <a:gd name="connsiteX5" fmla="*/ 478689 w 571500"/>
                <a:gd name="connsiteY5" fmla="*/ 786943 h 2507226"/>
                <a:gd name="connsiteX6" fmla="*/ 258214 w 571500"/>
                <a:gd name="connsiteY6" fmla="*/ 1319216 h 2507226"/>
                <a:gd name="connsiteX7" fmla="*/ 478689 w 571500"/>
                <a:gd name="connsiteY7" fmla="*/ 1851489 h 2507226"/>
                <a:gd name="connsiteX8" fmla="*/ 571500 w 571500"/>
                <a:gd name="connsiteY8" fmla="*/ 1928065 h 2507226"/>
                <a:gd name="connsiteX9" fmla="*/ 571500 w 571500"/>
                <a:gd name="connsiteY9" fmla="*/ 2507226 h 2507226"/>
                <a:gd name="connsiteX10" fmla="*/ 0 w 571500"/>
                <a:gd name="connsiteY10" fmla="*/ 2507226 h 2507226"/>
                <a:gd name="connsiteX11" fmla="*/ 0 w 571500"/>
                <a:gd name="connsiteY11" fmla="*/ 470973 h 2507226"/>
                <a:gd name="connsiteX12" fmla="*/ 571500 w 571500"/>
                <a:gd name="connsiteY12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258214 w 571500"/>
                <a:gd name="connsiteY3" fmla="*/ 1319216 h 2507226"/>
                <a:gd name="connsiteX4" fmla="*/ 478689 w 571500"/>
                <a:gd name="connsiteY4" fmla="*/ 1851489 h 2507226"/>
                <a:gd name="connsiteX5" fmla="*/ 571500 w 571500"/>
                <a:gd name="connsiteY5" fmla="*/ 1928065 h 2507226"/>
                <a:gd name="connsiteX6" fmla="*/ 571500 w 571500"/>
                <a:gd name="connsiteY6" fmla="*/ 2507226 h 2507226"/>
                <a:gd name="connsiteX7" fmla="*/ 0 w 571500"/>
                <a:gd name="connsiteY7" fmla="*/ 2507226 h 2507226"/>
                <a:gd name="connsiteX8" fmla="*/ 0 w 571500"/>
                <a:gd name="connsiteY8" fmla="*/ 470973 h 2507226"/>
                <a:gd name="connsiteX9" fmla="*/ 571500 w 571500"/>
                <a:gd name="connsiteY9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478689 w 571500"/>
                <a:gd name="connsiteY3" fmla="*/ 1851489 h 2507226"/>
                <a:gd name="connsiteX4" fmla="*/ 571500 w 571500"/>
                <a:gd name="connsiteY4" fmla="*/ 1928065 h 2507226"/>
                <a:gd name="connsiteX5" fmla="*/ 571500 w 571500"/>
                <a:gd name="connsiteY5" fmla="*/ 2507226 h 2507226"/>
                <a:gd name="connsiteX6" fmla="*/ 0 w 571500"/>
                <a:gd name="connsiteY6" fmla="*/ 2507226 h 2507226"/>
                <a:gd name="connsiteX7" fmla="*/ 0 w 571500"/>
                <a:gd name="connsiteY7" fmla="*/ 470973 h 2507226"/>
                <a:gd name="connsiteX8" fmla="*/ 571500 w 571500"/>
                <a:gd name="connsiteY8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1851489 h 2507226"/>
                <a:gd name="connsiteX3" fmla="*/ 571500 w 571500"/>
                <a:gd name="connsiteY3" fmla="*/ 1928065 h 2507226"/>
                <a:gd name="connsiteX4" fmla="*/ 571500 w 571500"/>
                <a:gd name="connsiteY4" fmla="*/ 2507226 h 2507226"/>
                <a:gd name="connsiteX5" fmla="*/ 0 w 571500"/>
                <a:gd name="connsiteY5" fmla="*/ 2507226 h 2507226"/>
                <a:gd name="connsiteX6" fmla="*/ 0 w 571500"/>
                <a:gd name="connsiteY6" fmla="*/ 470973 h 2507226"/>
                <a:gd name="connsiteX7" fmla="*/ 571500 w 571500"/>
                <a:gd name="connsiteY7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70973 h 2507226"/>
                <a:gd name="connsiteX6" fmla="*/ 571500 w 571500"/>
                <a:gd name="connsiteY6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42043 h 2507226"/>
                <a:gd name="connsiteX6" fmla="*/ 571500 w 571500"/>
                <a:gd name="connsiteY6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28542 h 2507226"/>
                <a:gd name="connsiteX6" fmla="*/ 571500 w 571500"/>
                <a:gd name="connsiteY6" fmla="*/ 0 h 250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0" h="2507226">
                  <a:moveTo>
                    <a:pt x="571500" y="0"/>
                  </a:moveTo>
                  <a:lnTo>
                    <a:pt x="571500" y="710367"/>
                  </a:lnTo>
                  <a:lnTo>
                    <a:pt x="571500" y="1928065"/>
                  </a:lnTo>
                  <a:lnTo>
                    <a:pt x="571500" y="2507226"/>
                  </a:lnTo>
                  <a:lnTo>
                    <a:pt x="0" y="2507226"/>
                  </a:lnTo>
                  <a:lnTo>
                    <a:pt x="0" y="428542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Freeform 240">
            <a:extLst>
              <a:ext uri="{FF2B5EF4-FFF2-40B4-BE49-F238E27FC236}">
                <a16:creationId xmlns:a16="http://schemas.microsoft.com/office/drawing/2014/main" id="{B3F8219A-5279-5749-ABA1-C4DDA1A6818E}"/>
              </a:ext>
            </a:extLst>
          </p:cNvPr>
          <p:cNvSpPr>
            <a:spLocks noEditPoints="1"/>
          </p:cNvSpPr>
          <p:nvPr/>
        </p:nvSpPr>
        <p:spPr bwMode="auto">
          <a:xfrm>
            <a:off x="9136098" y="2960445"/>
            <a:ext cx="2312454" cy="2310636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5" name="Shape 5756">
            <a:extLst>
              <a:ext uri="{FF2B5EF4-FFF2-40B4-BE49-F238E27FC236}">
                <a16:creationId xmlns:a16="http://schemas.microsoft.com/office/drawing/2014/main" id="{F532025F-3C9F-7F4A-9E6D-E18D2419335A}"/>
              </a:ext>
            </a:extLst>
          </p:cNvPr>
          <p:cNvSpPr/>
          <p:nvPr/>
        </p:nvSpPr>
        <p:spPr>
          <a:xfrm>
            <a:off x="10031948" y="3961358"/>
            <a:ext cx="549854" cy="32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23" y="21600"/>
                </a:moveTo>
                <a:cubicBezTo>
                  <a:pt x="3323" y="21600"/>
                  <a:pt x="3323" y="21600"/>
                  <a:pt x="3323" y="21600"/>
                </a:cubicBezTo>
                <a:cubicBezTo>
                  <a:pt x="3046" y="21600"/>
                  <a:pt x="3046" y="20661"/>
                  <a:pt x="3046" y="20191"/>
                </a:cubicBezTo>
                <a:cubicBezTo>
                  <a:pt x="3046" y="17374"/>
                  <a:pt x="3046" y="17374"/>
                  <a:pt x="3046" y="17374"/>
                </a:cubicBezTo>
                <a:cubicBezTo>
                  <a:pt x="3046" y="9391"/>
                  <a:pt x="3046" y="9391"/>
                  <a:pt x="3046" y="9391"/>
                </a:cubicBezTo>
                <a:cubicBezTo>
                  <a:pt x="831" y="9391"/>
                  <a:pt x="831" y="9391"/>
                  <a:pt x="831" y="9391"/>
                </a:cubicBezTo>
                <a:cubicBezTo>
                  <a:pt x="554" y="9391"/>
                  <a:pt x="0" y="8922"/>
                  <a:pt x="0" y="8452"/>
                </a:cubicBezTo>
                <a:cubicBezTo>
                  <a:pt x="0" y="7983"/>
                  <a:pt x="277" y="7983"/>
                  <a:pt x="277" y="7513"/>
                </a:cubicBezTo>
                <a:cubicBezTo>
                  <a:pt x="3877" y="470"/>
                  <a:pt x="3877" y="470"/>
                  <a:pt x="3877" y="470"/>
                </a:cubicBezTo>
                <a:cubicBezTo>
                  <a:pt x="3877" y="0"/>
                  <a:pt x="4154" y="0"/>
                  <a:pt x="4431" y="0"/>
                </a:cubicBezTo>
                <a:cubicBezTo>
                  <a:pt x="4708" y="0"/>
                  <a:pt x="4708" y="0"/>
                  <a:pt x="4985" y="470"/>
                </a:cubicBezTo>
                <a:cubicBezTo>
                  <a:pt x="8585" y="7513"/>
                  <a:pt x="8585" y="7513"/>
                  <a:pt x="8585" y="7513"/>
                </a:cubicBezTo>
                <a:cubicBezTo>
                  <a:pt x="8585" y="7983"/>
                  <a:pt x="8585" y="7983"/>
                  <a:pt x="8585" y="8452"/>
                </a:cubicBezTo>
                <a:cubicBezTo>
                  <a:pt x="8585" y="8922"/>
                  <a:pt x="8308" y="9391"/>
                  <a:pt x="8031" y="9391"/>
                </a:cubicBezTo>
                <a:cubicBezTo>
                  <a:pt x="5815" y="9391"/>
                  <a:pt x="5815" y="9391"/>
                  <a:pt x="5815" y="9391"/>
                </a:cubicBezTo>
                <a:cubicBezTo>
                  <a:pt x="5815" y="16904"/>
                  <a:pt x="5815" y="16904"/>
                  <a:pt x="5815" y="16904"/>
                </a:cubicBezTo>
                <a:cubicBezTo>
                  <a:pt x="12185" y="16904"/>
                  <a:pt x="12185" y="16904"/>
                  <a:pt x="12185" y="16904"/>
                </a:cubicBezTo>
                <a:cubicBezTo>
                  <a:pt x="12462" y="16904"/>
                  <a:pt x="12462" y="16904"/>
                  <a:pt x="12462" y="16904"/>
                </a:cubicBezTo>
                <a:cubicBezTo>
                  <a:pt x="14400" y="20661"/>
                  <a:pt x="14400" y="20661"/>
                  <a:pt x="14400" y="20661"/>
                </a:cubicBezTo>
                <a:cubicBezTo>
                  <a:pt x="14400" y="20661"/>
                  <a:pt x="14400" y="20661"/>
                  <a:pt x="14400" y="21130"/>
                </a:cubicBezTo>
                <a:cubicBezTo>
                  <a:pt x="14400" y="21130"/>
                  <a:pt x="14123" y="21600"/>
                  <a:pt x="14123" y="21600"/>
                </a:cubicBezTo>
                <a:close/>
                <a:moveTo>
                  <a:pt x="21323" y="14087"/>
                </a:moveTo>
                <a:cubicBezTo>
                  <a:pt x="17723" y="21130"/>
                  <a:pt x="17723" y="21130"/>
                  <a:pt x="17723" y="21130"/>
                </a:cubicBezTo>
                <a:cubicBezTo>
                  <a:pt x="17723" y="21600"/>
                  <a:pt x="17446" y="21600"/>
                  <a:pt x="17169" y="21600"/>
                </a:cubicBezTo>
                <a:cubicBezTo>
                  <a:pt x="16892" y="21600"/>
                  <a:pt x="16892" y="21600"/>
                  <a:pt x="16615" y="21130"/>
                </a:cubicBezTo>
                <a:cubicBezTo>
                  <a:pt x="13015" y="14087"/>
                  <a:pt x="13015" y="14087"/>
                  <a:pt x="13015" y="14087"/>
                </a:cubicBezTo>
                <a:cubicBezTo>
                  <a:pt x="13015" y="13617"/>
                  <a:pt x="13015" y="13617"/>
                  <a:pt x="13015" y="13148"/>
                </a:cubicBezTo>
                <a:cubicBezTo>
                  <a:pt x="13015" y="12678"/>
                  <a:pt x="13292" y="11739"/>
                  <a:pt x="13569" y="11739"/>
                </a:cubicBezTo>
                <a:cubicBezTo>
                  <a:pt x="15785" y="11739"/>
                  <a:pt x="15785" y="11739"/>
                  <a:pt x="15785" y="11739"/>
                </a:cubicBezTo>
                <a:cubicBezTo>
                  <a:pt x="15785" y="4696"/>
                  <a:pt x="15785" y="4696"/>
                  <a:pt x="15785" y="4696"/>
                </a:cubicBezTo>
                <a:cubicBezTo>
                  <a:pt x="9415" y="4696"/>
                  <a:pt x="9415" y="4696"/>
                  <a:pt x="9415" y="4696"/>
                </a:cubicBezTo>
                <a:cubicBezTo>
                  <a:pt x="9415" y="4696"/>
                  <a:pt x="9138" y="4696"/>
                  <a:pt x="9138" y="4696"/>
                </a:cubicBezTo>
                <a:cubicBezTo>
                  <a:pt x="7200" y="939"/>
                  <a:pt x="7200" y="939"/>
                  <a:pt x="7200" y="939"/>
                </a:cubicBezTo>
                <a:cubicBezTo>
                  <a:pt x="7200" y="939"/>
                  <a:pt x="7200" y="470"/>
                  <a:pt x="7200" y="470"/>
                </a:cubicBezTo>
                <a:cubicBezTo>
                  <a:pt x="7200" y="0"/>
                  <a:pt x="7477" y="0"/>
                  <a:pt x="7477" y="0"/>
                </a:cubicBezTo>
                <a:cubicBezTo>
                  <a:pt x="18277" y="0"/>
                  <a:pt x="18277" y="0"/>
                  <a:pt x="18277" y="0"/>
                </a:cubicBezTo>
                <a:cubicBezTo>
                  <a:pt x="18831" y="0"/>
                  <a:pt x="18554" y="470"/>
                  <a:pt x="18554" y="939"/>
                </a:cubicBezTo>
                <a:cubicBezTo>
                  <a:pt x="18554" y="4226"/>
                  <a:pt x="18554" y="4226"/>
                  <a:pt x="18554" y="4226"/>
                </a:cubicBezTo>
                <a:cubicBezTo>
                  <a:pt x="18554" y="11739"/>
                  <a:pt x="18554" y="11739"/>
                  <a:pt x="18554" y="11739"/>
                </a:cubicBezTo>
                <a:cubicBezTo>
                  <a:pt x="20769" y="11739"/>
                  <a:pt x="20769" y="11739"/>
                  <a:pt x="20769" y="11739"/>
                </a:cubicBezTo>
                <a:cubicBezTo>
                  <a:pt x="21046" y="11739"/>
                  <a:pt x="21600" y="12678"/>
                  <a:pt x="21600" y="13148"/>
                </a:cubicBezTo>
                <a:cubicBezTo>
                  <a:pt x="21600" y="13617"/>
                  <a:pt x="21323" y="13617"/>
                  <a:pt x="21323" y="1408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68576" tIns="68576" rIns="68576" bIns="68576" numCol="1" anchor="t">
            <a:noAutofit/>
          </a:bodyPr>
          <a:lstStyle/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3D8F8A-1DE6-3E4E-B19A-FFBAE4A2A805}"/>
              </a:ext>
            </a:extLst>
          </p:cNvPr>
          <p:cNvSpPr txBox="1"/>
          <p:nvPr/>
        </p:nvSpPr>
        <p:spPr>
          <a:xfrm>
            <a:off x="9035398" y="5347537"/>
            <a:ext cx="271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Rekommendationer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 </a:t>
            </a:r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och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cs typeface="Century Gothic"/>
              </a:rPr>
              <a:t> </a:t>
            </a:r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merköp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02C040-D017-704F-8D77-6F7FB5C3BECA}"/>
              </a:ext>
            </a:extLst>
          </p:cNvPr>
          <p:cNvSpPr txBox="1"/>
          <p:nvPr/>
        </p:nvSpPr>
        <p:spPr>
          <a:xfrm>
            <a:off x="9580255" y="1325094"/>
            <a:ext cx="196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Konsumtion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175064-79CE-854C-9131-A4AEEB31A65B}"/>
              </a:ext>
            </a:extLst>
          </p:cNvPr>
          <p:cNvSpPr txBox="1"/>
          <p:nvPr/>
        </p:nvSpPr>
        <p:spPr>
          <a:xfrm>
            <a:off x="7056497" y="5707599"/>
            <a:ext cx="173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Inköp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BA0D28-5B2A-714E-BCE3-31D986A06E24}"/>
              </a:ext>
            </a:extLst>
          </p:cNvPr>
          <p:cNvSpPr txBox="1"/>
          <p:nvPr/>
        </p:nvSpPr>
        <p:spPr>
          <a:xfrm>
            <a:off x="4877796" y="2012077"/>
            <a:ext cx="173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Utvärdera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4492D8-2A88-794F-A962-7BB076D233A2}"/>
              </a:ext>
            </a:extLst>
          </p:cNvPr>
          <p:cNvSpPr txBox="1"/>
          <p:nvPr/>
        </p:nvSpPr>
        <p:spPr>
          <a:xfrm>
            <a:off x="2675311" y="5310859"/>
            <a:ext cx="173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Överväga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9C72EF-AD99-7348-B7AB-C170F36162A7}"/>
              </a:ext>
            </a:extLst>
          </p:cNvPr>
          <p:cNvSpPr txBox="1"/>
          <p:nvPr/>
        </p:nvSpPr>
        <p:spPr>
          <a:xfrm>
            <a:off x="2536825" y="1307374"/>
            <a:ext cx="190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Medvetenhet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C32CA3-9722-A742-B21E-3BF4B2710F24}"/>
              </a:ext>
            </a:extLst>
          </p:cNvPr>
          <p:cNvSpPr txBox="1"/>
          <p:nvPr/>
        </p:nvSpPr>
        <p:spPr>
          <a:xfrm>
            <a:off x="312777" y="2248524"/>
            <a:ext cx="192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sz="2400" err="1">
                <a:solidFill>
                  <a:schemeClr val="bg2">
                    <a:lumMod val="50000"/>
                  </a:schemeClr>
                </a:solidFill>
                <a:cs typeface="Century Gothic"/>
              </a:rPr>
              <a:t>Medvetenhet</a:t>
            </a:r>
            <a:endParaRPr lang="en-US" sz="2400">
              <a:solidFill>
                <a:schemeClr val="bg2">
                  <a:lumMod val="50000"/>
                </a:schemeClr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710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9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6" grpId="0" animBg="1"/>
      <p:bldP spid="28" grpId="0" animBg="1"/>
      <p:bldP spid="36" grpId="0" animBg="1"/>
      <p:bldP spid="4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A4A1724-B5CA-4E4F-8D92-F74F03B3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/>
          </a:bodyPr>
          <a:lstStyle/>
          <a:p>
            <a:r>
              <a:rPr lang="en-IE" err="1">
                <a:latin typeface="+mj-lt"/>
              </a:rPr>
              <a:t>Fallet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är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ofta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ett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osammanhängande</a:t>
            </a:r>
            <a:r>
              <a:rPr lang="en-IE">
                <a:latin typeface="+mj-lt"/>
              </a:rPr>
              <a:t> system</a:t>
            </a:r>
          </a:p>
        </p:txBody>
      </p:sp>
      <p:sp>
        <p:nvSpPr>
          <p:cNvPr id="5" name="Freeform 241">
            <a:extLst>
              <a:ext uri="{FF2B5EF4-FFF2-40B4-BE49-F238E27FC236}">
                <a16:creationId xmlns:a16="http://schemas.microsoft.com/office/drawing/2014/main" id="{8AE6A430-1C28-D744-AAE0-323BEE099464}"/>
              </a:ext>
            </a:extLst>
          </p:cNvPr>
          <p:cNvSpPr>
            <a:spLocks noEditPoints="1"/>
          </p:cNvSpPr>
          <p:nvPr/>
        </p:nvSpPr>
        <p:spPr bwMode="auto">
          <a:xfrm>
            <a:off x="618500" y="2535218"/>
            <a:ext cx="2312145" cy="2304108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Freeform 241">
            <a:extLst>
              <a:ext uri="{FF2B5EF4-FFF2-40B4-BE49-F238E27FC236}">
                <a16:creationId xmlns:a16="http://schemas.microsoft.com/office/drawing/2014/main" id="{B44A8FB6-483D-4941-8D5B-391819CCEA54}"/>
              </a:ext>
            </a:extLst>
          </p:cNvPr>
          <p:cNvSpPr>
            <a:spLocks noEditPoints="1"/>
          </p:cNvSpPr>
          <p:nvPr/>
        </p:nvSpPr>
        <p:spPr bwMode="auto">
          <a:xfrm rot="21321938">
            <a:off x="2899855" y="1619219"/>
            <a:ext cx="1659238" cy="1642877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2A875B-9AF2-7C45-9C97-247BF9D8FBE7}"/>
              </a:ext>
            </a:extLst>
          </p:cNvPr>
          <p:cNvGrpSpPr/>
          <p:nvPr/>
        </p:nvGrpSpPr>
        <p:grpSpPr>
          <a:xfrm>
            <a:off x="3491071" y="2205091"/>
            <a:ext cx="488395" cy="472846"/>
            <a:chOff x="2232842" y="1239233"/>
            <a:chExt cx="4682638" cy="4279807"/>
          </a:xfrm>
          <a:solidFill>
            <a:schemeClr val="accent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AF7E6F-E231-2A48-9A04-CEFC5A3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050" y="1576424"/>
              <a:ext cx="2713153" cy="2566022"/>
            </a:xfrm>
            <a:custGeom>
              <a:avLst/>
              <a:gdLst>
                <a:gd name="connsiteX0" fmla="*/ 1341739 w 2713150"/>
                <a:gd name="connsiteY0" fmla="*/ 359743 h 2713134"/>
                <a:gd name="connsiteX1" fmla="*/ 316554 w 2713150"/>
                <a:gd name="connsiteY1" fmla="*/ 1384926 h 2713134"/>
                <a:gd name="connsiteX2" fmla="*/ 1341739 w 2713150"/>
                <a:gd name="connsiteY2" fmla="*/ 2410109 h 2713134"/>
                <a:gd name="connsiteX3" fmla="*/ 2366924 w 2713150"/>
                <a:gd name="connsiteY3" fmla="*/ 1384926 h 2713134"/>
                <a:gd name="connsiteX4" fmla="*/ 1341739 w 2713150"/>
                <a:gd name="connsiteY4" fmla="*/ 359743 h 2713134"/>
                <a:gd name="connsiteX5" fmla="*/ 1356575 w 2713150"/>
                <a:gd name="connsiteY5" fmla="*/ 0 h 2713134"/>
                <a:gd name="connsiteX6" fmla="*/ 2713150 w 2713150"/>
                <a:gd name="connsiteY6" fmla="*/ 1356567 h 2713134"/>
                <a:gd name="connsiteX7" fmla="*/ 1356575 w 2713150"/>
                <a:gd name="connsiteY7" fmla="*/ 2713134 h 2713134"/>
                <a:gd name="connsiteX8" fmla="*/ 0 w 2713150"/>
                <a:gd name="connsiteY8" fmla="*/ 1356567 h 2713134"/>
                <a:gd name="connsiteX9" fmla="*/ 1356575 w 2713150"/>
                <a:gd name="connsiteY9" fmla="*/ 0 h 27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3150" h="2713134">
                  <a:moveTo>
                    <a:pt x="1341739" y="359743"/>
                  </a:moveTo>
                  <a:cubicBezTo>
                    <a:pt x="775545" y="359743"/>
                    <a:pt x="316554" y="818733"/>
                    <a:pt x="316554" y="1384926"/>
                  </a:cubicBezTo>
                  <a:cubicBezTo>
                    <a:pt x="316554" y="1951119"/>
                    <a:pt x="775545" y="2410109"/>
                    <a:pt x="1341739" y="2410109"/>
                  </a:cubicBezTo>
                  <a:cubicBezTo>
                    <a:pt x="1907933" y="2410109"/>
                    <a:pt x="2366924" y="1951119"/>
                    <a:pt x="2366924" y="1384926"/>
                  </a:cubicBezTo>
                  <a:cubicBezTo>
                    <a:pt x="2366924" y="818733"/>
                    <a:pt x="1907933" y="359743"/>
                    <a:pt x="1341739" y="359743"/>
                  </a:cubicBezTo>
                  <a:close/>
                  <a:moveTo>
                    <a:pt x="1356575" y="0"/>
                  </a:moveTo>
                  <a:cubicBezTo>
                    <a:pt x="2105791" y="0"/>
                    <a:pt x="2713150" y="607356"/>
                    <a:pt x="2713150" y="1356567"/>
                  </a:cubicBezTo>
                  <a:cubicBezTo>
                    <a:pt x="2713150" y="2105778"/>
                    <a:pt x="2105791" y="2713134"/>
                    <a:pt x="1356575" y="2713134"/>
                  </a:cubicBezTo>
                  <a:cubicBezTo>
                    <a:pt x="607359" y="2713134"/>
                    <a:pt x="0" y="2105778"/>
                    <a:pt x="0" y="1356567"/>
                  </a:cubicBezTo>
                  <a:cubicBezTo>
                    <a:pt x="0" y="607356"/>
                    <a:pt x="607359" y="0"/>
                    <a:pt x="13565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891">
              <a:extLst>
                <a:ext uri="{FF2B5EF4-FFF2-40B4-BE49-F238E27FC236}">
                  <a16:creationId xmlns:a16="http://schemas.microsoft.com/office/drawing/2014/main" id="{B63BA36F-2F40-4A42-A03E-1EA12277AF2D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331232" y="4226921"/>
              <a:ext cx="969000" cy="1177365"/>
            </a:xfrm>
            <a:prstGeom prst="roundRect">
              <a:avLst>
                <a:gd name="adj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892">
              <a:extLst>
                <a:ext uri="{FF2B5EF4-FFF2-40B4-BE49-F238E27FC236}">
                  <a16:creationId xmlns:a16="http://schemas.microsoft.com/office/drawing/2014/main" id="{44DDD73F-7AC8-A041-BF38-A64E92AA6D75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5951586" y="5257423"/>
              <a:ext cx="963894" cy="26161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7893">
              <a:extLst>
                <a:ext uri="{FF2B5EF4-FFF2-40B4-BE49-F238E27FC236}">
                  <a16:creationId xmlns:a16="http://schemas.microsoft.com/office/drawing/2014/main" id="{E3E4A48A-EDFA-DD47-9EDB-35F3D3B41F30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4724755" y="4069008"/>
              <a:ext cx="975279" cy="2894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6EC2A87-E4B3-A849-9AE6-D76FBDB32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842" y="1239233"/>
              <a:ext cx="3387551" cy="3207528"/>
            </a:xfrm>
            <a:custGeom>
              <a:avLst/>
              <a:gdLst>
                <a:gd name="connsiteX0" fmla="*/ 1693782 w 3387552"/>
                <a:gd name="connsiteY0" fmla="*/ 163023 h 3387532"/>
                <a:gd name="connsiteX1" fmla="*/ 163036 w 3387552"/>
                <a:gd name="connsiteY1" fmla="*/ 1693760 h 3387532"/>
                <a:gd name="connsiteX2" fmla="*/ 1693782 w 3387552"/>
                <a:gd name="connsiteY2" fmla="*/ 3224497 h 3387532"/>
                <a:gd name="connsiteX3" fmla="*/ 3224528 w 3387552"/>
                <a:gd name="connsiteY3" fmla="*/ 1693760 h 3387532"/>
                <a:gd name="connsiteX4" fmla="*/ 1693782 w 3387552"/>
                <a:gd name="connsiteY4" fmla="*/ 163023 h 3387532"/>
                <a:gd name="connsiteX5" fmla="*/ 1693776 w 3387552"/>
                <a:gd name="connsiteY5" fmla="*/ 0 h 3387532"/>
                <a:gd name="connsiteX6" fmla="*/ 3387552 w 3387552"/>
                <a:gd name="connsiteY6" fmla="*/ 1693766 h 3387532"/>
                <a:gd name="connsiteX7" fmla="*/ 1693776 w 3387552"/>
                <a:gd name="connsiteY7" fmla="*/ 3387532 h 3387532"/>
                <a:gd name="connsiteX8" fmla="*/ 0 w 3387552"/>
                <a:gd name="connsiteY8" fmla="*/ 1693766 h 3387532"/>
                <a:gd name="connsiteX9" fmla="*/ 1693776 w 3387552"/>
                <a:gd name="connsiteY9" fmla="*/ 0 h 33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552" h="3387532">
                  <a:moveTo>
                    <a:pt x="1693782" y="163023"/>
                  </a:moveTo>
                  <a:cubicBezTo>
                    <a:pt x="848374" y="163023"/>
                    <a:pt x="163036" y="848357"/>
                    <a:pt x="163036" y="1693760"/>
                  </a:cubicBezTo>
                  <a:cubicBezTo>
                    <a:pt x="163036" y="2539163"/>
                    <a:pt x="848374" y="3224497"/>
                    <a:pt x="1693782" y="3224497"/>
                  </a:cubicBezTo>
                  <a:cubicBezTo>
                    <a:pt x="2539190" y="3224497"/>
                    <a:pt x="3224528" y="2539163"/>
                    <a:pt x="3224528" y="1693760"/>
                  </a:cubicBezTo>
                  <a:cubicBezTo>
                    <a:pt x="3224528" y="848357"/>
                    <a:pt x="2539190" y="163023"/>
                    <a:pt x="1693782" y="163023"/>
                  </a:cubicBezTo>
                  <a:close/>
                  <a:moveTo>
                    <a:pt x="1693776" y="0"/>
                  </a:moveTo>
                  <a:cubicBezTo>
                    <a:pt x="2629223" y="0"/>
                    <a:pt x="3387552" y="758325"/>
                    <a:pt x="3387552" y="1693766"/>
                  </a:cubicBezTo>
                  <a:cubicBezTo>
                    <a:pt x="3387552" y="2629207"/>
                    <a:pt x="2629223" y="3387532"/>
                    <a:pt x="1693776" y="3387532"/>
                  </a:cubicBezTo>
                  <a:cubicBezTo>
                    <a:pt x="758329" y="3387532"/>
                    <a:pt x="0" y="2629207"/>
                    <a:pt x="0" y="1693766"/>
                  </a:cubicBezTo>
                  <a:cubicBezTo>
                    <a:pt x="0" y="758325"/>
                    <a:pt x="758329" y="0"/>
                    <a:pt x="169377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1190">
                <a:defRPr/>
              </a:pPr>
              <a:endParaRPr lang="en-US" sz="28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4A78E-57BC-454E-B029-F272E2850E32}"/>
              </a:ext>
            </a:extLst>
          </p:cNvPr>
          <p:cNvGrpSpPr/>
          <p:nvPr/>
        </p:nvGrpSpPr>
        <p:grpSpPr>
          <a:xfrm>
            <a:off x="1549516" y="3400187"/>
            <a:ext cx="487236" cy="540037"/>
            <a:chOff x="4270116" y="3239173"/>
            <a:chExt cx="697671" cy="773290"/>
          </a:xfrm>
          <a:solidFill>
            <a:schemeClr val="accent2"/>
          </a:solidFill>
        </p:grpSpPr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6EA7FE1A-4C82-2742-B66F-FD3C57F9F355}"/>
                </a:ext>
              </a:extLst>
            </p:cNvPr>
            <p:cNvSpPr/>
            <p:nvPr/>
          </p:nvSpPr>
          <p:spPr>
            <a:xfrm>
              <a:off x="4599473" y="3239173"/>
              <a:ext cx="46049" cy="11772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979"/>
                <a:gd name="connsiteX1" fmla="*/ 85353 w 85353"/>
                <a:gd name="connsiteY1" fmla="*/ 0 h 214979"/>
                <a:gd name="connsiteX2" fmla="*/ 83575 w 85353"/>
                <a:gd name="connsiteY2" fmla="*/ 213788 h 214979"/>
                <a:gd name="connsiteX3" fmla="*/ 0 w 85353"/>
                <a:gd name="connsiteY3" fmla="*/ 213788 h 214979"/>
                <a:gd name="connsiteX4" fmla="*/ 2183 w 85353"/>
                <a:gd name="connsiteY4" fmla="*/ 0 h 21497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60 w 90103"/>
                <a:gd name="connsiteY0" fmla="*/ 0 h 216899"/>
                <a:gd name="connsiteX1" fmla="*/ 90103 w 90103"/>
                <a:gd name="connsiteY1" fmla="*/ 0 h 216899"/>
                <a:gd name="connsiteX2" fmla="*/ 88325 w 90103"/>
                <a:gd name="connsiteY2" fmla="*/ 213788 h 216899"/>
                <a:gd name="connsiteX3" fmla="*/ 4750 w 90103"/>
                <a:gd name="connsiteY3" fmla="*/ 213788 h 216899"/>
                <a:gd name="connsiteX4" fmla="*/ 60 w 90103"/>
                <a:gd name="connsiteY4" fmla="*/ 0 h 21689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60 w 90103"/>
                <a:gd name="connsiteY0" fmla="*/ 0 h 216899"/>
                <a:gd name="connsiteX1" fmla="*/ 90103 w 90103"/>
                <a:gd name="connsiteY1" fmla="*/ 0 h 216899"/>
                <a:gd name="connsiteX2" fmla="*/ 88325 w 90103"/>
                <a:gd name="connsiteY2" fmla="*/ 213788 h 216899"/>
                <a:gd name="connsiteX3" fmla="*/ 4750 w 90103"/>
                <a:gd name="connsiteY3" fmla="*/ 213788 h 216899"/>
                <a:gd name="connsiteX4" fmla="*/ 60 w 90103"/>
                <a:gd name="connsiteY4" fmla="*/ 0 h 21689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  <a:gd name="connsiteX0" fmla="*/ 125 w 86732"/>
                <a:gd name="connsiteY0" fmla="*/ 0 h 216899"/>
                <a:gd name="connsiteX1" fmla="*/ 86732 w 86732"/>
                <a:gd name="connsiteY1" fmla="*/ 0 h 216899"/>
                <a:gd name="connsiteX2" fmla="*/ 84954 w 86732"/>
                <a:gd name="connsiteY2" fmla="*/ 213788 h 216899"/>
                <a:gd name="connsiteX3" fmla="*/ 1379 w 86732"/>
                <a:gd name="connsiteY3" fmla="*/ 213788 h 216899"/>
                <a:gd name="connsiteX4" fmla="*/ 125 w 86732"/>
                <a:gd name="connsiteY4" fmla="*/ 0 h 216899"/>
                <a:gd name="connsiteX0" fmla="*/ 125 w 86732"/>
                <a:gd name="connsiteY0" fmla="*/ 0 h 214922"/>
                <a:gd name="connsiteX1" fmla="*/ 86732 w 86732"/>
                <a:gd name="connsiteY1" fmla="*/ 0 h 214922"/>
                <a:gd name="connsiteX2" fmla="*/ 84954 w 86732"/>
                <a:gd name="connsiteY2" fmla="*/ 213788 h 214922"/>
                <a:gd name="connsiteX3" fmla="*/ 1379 w 86732"/>
                <a:gd name="connsiteY3" fmla="*/ 213788 h 214922"/>
                <a:gd name="connsiteX4" fmla="*/ 125 w 86732"/>
                <a:gd name="connsiteY4" fmla="*/ 0 h 214922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  <a:gd name="connsiteX0" fmla="*/ 125 w 86732"/>
                <a:gd name="connsiteY0" fmla="*/ 0 h 214170"/>
                <a:gd name="connsiteX1" fmla="*/ 86732 w 86732"/>
                <a:gd name="connsiteY1" fmla="*/ 0 h 214170"/>
                <a:gd name="connsiteX2" fmla="*/ 84954 w 86732"/>
                <a:gd name="connsiteY2" fmla="*/ 213788 h 214170"/>
                <a:gd name="connsiteX3" fmla="*/ 1379 w 86732"/>
                <a:gd name="connsiteY3" fmla="*/ 213788 h 214170"/>
                <a:gd name="connsiteX4" fmla="*/ 125 w 86732"/>
                <a:gd name="connsiteY4" fmla="*/ 0 h 214170"/>
                <a:gd name="connsiteX0" fmla="*/ 125 w 86732"/>
                <a:gd name="connsiteY0" fmla="*/ 0 h 213788"/>
                <a:gd name="connsiteX1" fmla="*/ 86732 w 86732"/>
                <a:gd name="connsiteY1" fmla="*/ 0 h 213788"/>
                <a:gd name="connsiteX2" fmla="*/ 84954 w 86732"/>
                <a:gd name="connsiteY2" fmla="*/ 213788 h 213788"/>
                <a:gd name="connsiteX3" fmla="*/ 1379 w 86732"/>
                <a:gd name="connsiteY3" fmla="*/ 213788 h 213788"/>
                <a:gd name="connsiteX4" fmla="*/ 125 w 86732"/>
                <a:gd name="connsiteY4" fmla="*/ 0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32" h="213788">
                  <a:moveTo>
                    <a:pt x="125" y="0"/>
                  </a:moveTo>
                  <a:lnTo>
                    <a:pt x="86732" y="0"/>
                  </a:lnTo>
                  <a:cubicBezTo>
                    <a:pt x="86139" y="68805"/>
                    <a:pt x="85547" y="144983"/>
                    <a:pt x="84954" y="213788"/>
                  </a:cubicBezTo>
                  <a:cubicBezTo>
                    <a:pt x="35074" y="213055"/>
                    <a:pt x="42134" y="212319"/>
                    <a:pt x="1379" y="213788"/>
                  </a:cubicBezTo>
                  <a:cubicBezTo>
                    <a:pt x="2107" y="145803"/>
                    <a:pt x="-603" y="67985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C1A4EAD8-C785-A94D-A6A6-0CB1D2EAD6AB}"/>
                </a:ext>
              </a:extLst>
            </p:cNvPr>
            <p:cNvSpPr/>
            <p:nvPr/>
          </p:nvSpPr>
          <p:spPr>
            <a:xfrm rot="1791184">
              <a:off x="4739693" y="3278725"/>
              <a:ext cx="47000" cy="118517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819"/>
                <a:gd name="connsiteX1" fmla="*/ 85353 w 85353"/>
                <a:gd name="connsiteY1" fmla="*/ 0 h 214819"/>
                <a:gd name="connsiteX2" fmla="*/ 83575 w 85353"/>
                <a:gd name="connsiteY2" fmla="*/ 213788 h 214819"/>
                <a:gd name="connsiteX3" fmla="*/ 0 w 85353"/>
                <a:gd name="connsiteY3" fmla="*/ 213788 h 214819"/>
                <a:gd name="connsiteX4" fmla="*/ 2183 w 85353"/>
                <a:gd name="connsiteY4" fmla="*/ 0 h 214819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  <a:gd name="connsiteX0" fmla="*/ 2183 w 85353"/>
                <a:gd name="connsiteY0" fmla="*/ 0 h 215231"/>
                <a:gd name="connsiteX1" fmla="*/ 85353 w 85353"/>
                <a:gd name="connsiteY1" fmla="*/ 0 h 215231"/>
                <a:gd name="connsiteX2" fmla="*/ 83575 w 85353"/>
                <a:gd name="connsiteY2" fmla="*/ 213788 h 215231"/>
                <a:gd name="connsiteX3" fmla="*/ 0 w 85353"/>
                <a:gd name="connsiteY3" fmla="*/ 213788 h 215231"/>
                <a:gd name="connsiteX4" fmla="*/ 2183 w 85353"/>
                <a:gd name="connsiteY4" fmla="*/ 0 h 21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5231">
                  <a:moveTo>
                    <a:pt x="2183" y="0"/>
                  </a:moveTo>
                  <a:cubicBezTo>
                    <a:pt x="42909" y="1601"/>
                    <a:pt x="57630" y="1"/>
                    <a:pt x="85353" y="0"/>
                  </a:cubicBez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2441" y="213518"/>
                    <a:pt x="31517" y="217168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FEE553AB-3842-AB46-8B21-7830194EA9C8}"/>
                </a:ext>
              </a:extLst>
            </p:cNvPr>
            <p:cNvSpPr/>
            <p:nvPr/>
          </p:nvSpPr>
          <p:spPr>
            <a:xfrm rot="3652241">
              <a:off x="4846873" y="3383640"/>
              <a:ext cx="47000" cy="11772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3788">
                  <a:moveTo>
                    <a:pt x="2183" y="0"/>
                  </a:moveTo>
                  <a:lnTo>
                    <a:pt x="85353" y="0"/>
                  </a:ln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6985" y="210909"/>
                    <a:pt x="31181" y="211319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08AB6B3-A1AF-3442-9621-FA3810B49231}"/>
                </a:ext>
              </a:extLst>
            </p:cNvPr>
            <p:cNvSpPr/>
            <p:nvPr/>
          </p:nvSpPr>
          <p:spPr>
            <a:xfrm rot="5400000">
              <a:off x="4889681" y="3528846"/>
              <a:ext cx="39517" cy="116694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182 w 85808"/>
                <a:gd name="connsiteY0" fmla="*/ 2458 h 213788"/>
                <a:gd name="connsiteX1" fmla="*/ 85808 w 85808"/>
                <a:gd name="connsiteY1" fmla="*/ 0 h 213788"/>
                <a:gd name="connsiteX2" fmla="*/ 84030 w 85808"/>
                <a:gd name="connsiteY2" fmla="*/ 213788 h 213788"/>
                <a:gd name="connsiteX3" fmla="*/ 455 w 85808"/>
                <a:gd name="connsiteY3" fmla="*/ 213788 h 213788"/>
                <a:gd name="connsiteX4" fmla="*/ 182 w 85808"/>
                <a:gd name="connsiteY4" fmla="*/ 2458 h 213788"/>
                <a:gd name="connsiteX0" fmla="*/ 182 w 85808"/>
                <a:gd name="connsiteY0" fmla="*/ 2458 h 215139"/>
                <a:gd name="connsiteX1" fmla="*/ 85808 w 85808"/>
                <a:gd name="connsiteY1" fmla="*/ 0 h 215139"/>
                <a:gd name="connsiteX2" fmla="*/ 84030 w 85808"/>
                <a:gd name="connsiteY2" fmla="*/ 213788 h 215139"/>
                <a:gd name="connsiteX3" fmla="*/ 455 w 85808"/>
                <a:gd name="connsiteY3" fmla="*/ 213788 h 215139"/>
                <a:gd name="connsiteX4" fmla="*/ 182 w 85808"/>
                <a:gd name="connsiteY4" fmla="*/ 2458 h 215139"/>
                <a:gd name="connsiteX0" fmla="*/ 182 w 85808"/>
                <a:gd name="connsiteY0" fmla="*/ 2458 h 218063"/>
                <a:gd name="connsiteX1" fmla="*/ 85808 w 85808"/>
                <a:gd name="connsiteY1" fmla="*/ 0 h 218063"/>
                <a:gd name="connsiteX2" fmla="*/ 84030 w 85808"/>
                <a:gd name="connsiteY2" fmla="*/ 213788 h 218063"/>
                <a:gd name="connsiteX3" fmla="*/ 455 w 85808"/>
                <a:gd name="connsiteY3" fmla="*/ 213788 h 218063"/>
                <a:gd name="connsiteX4" fmla="*/ 182 w 85808"/>
                <a:gd name="connsiteY4" fmla="*/ 2458 h 218063"/>
                <a:gd name="connsiteX0" fmla="*/ 182 w 85808"/>
                <a:gd name="connsiteY0" fmla="*/ 2458 h 218063"/>
                <a:gd name="connsiteX1" fmla="*/ 85808 w 85808"/>
                <a:gd name="connsiteY1" fmla="*/ 0 h 218063"/>
                <a:gd name="connsiteX2" fmla="*/ 84030 w 85808"/>
                <a:gd name="connsiteY2" fmla="*/ 213788 h 218063"/>
                <a:gd name="connsiteX3" fmla="*/ 455 w 85808"/>
                <a:gd name="connsiteY3" fmla="*/ 213788 h 218063"/>
                <a:gd name="connsiteX4" fmla="*/ 182 w 85808"/>
                <a:gd name="connsiteY4" fmla="*/ 2458 h 218063"/>
                <a:gd name="connsiteX0" fmla="*/ 182 w 85808"/>
                <a:gd name="connsiteY0" fmla="*/ 2458 h 214804"/>
                <a:gd name="connsiteX1" fmla="*/ 85808 w 85808"/>
                <a:gd name="connsiteY1" fmla="*/ 0 h 214804"/>
                <a:gd name="connsiteX2" fmla="*/ 84030 w 85808"/>
                <a:gd name="connsiteY2" fmla="*/ 213788 h 214804"/>
                <a:gd name="connsiteX3" fmla="*/ 455 w 85808"/>
                <a:gd name="connsiteY3" fmla="*/ 213788 h 214804"/>
                <a:gd name="connsiteX4" fmla="*/ 182 w 85808"/>
                <a:gd name="connsiteY4" fmla="*/ 2458 h 214804"/>
                <a:gd name="connsiteX0" fmla="*/ 182 w 85808"/>
                <a:gd name="connsiteY0" fmla="*/ 2458 h 215139"/>
                <a:gd name="connsiteX1" fmla="*/ 85808 w 85808"/>
                <a:gd name="connsiteY1" fmla="*/ 0 h 215139"/>
                <a:gd name="connsiteX2" fmla="*/ 84030 w 85808"/>
                <a:gd name="connsiteY2" fmla="*/ 213788 h 215139"/>
                <a:gd name="connsiteX3" fmla="*/ 455 w 85808"/>
                <a:gd name="connsiteY3" fmla="*/ 213788 h 215139"/>
                <a:gd name="connsiteX4" fmla="*/ 182 w 85808"/>
                <a:gd name="connsiteY4" fmla="*/ 2458 h 215139"/>
                <a:gd name="connsiteX0" fmla="*/ 182 w 85808"/>
                <a:gd name="connsiteY0" fmla="*/ 2458 h 217102"/>
                <a:gd name="connsiteX1" fmla="*/ 85808 w 85808"/>
                <a:gd name="connsiteY1" fmla="*/ 0 h 217102"/>
                <a:gd name="connsiteX2" fmla="*/ 84033 w 85808"/>
                <a:gd name="connsiteY2" fmla="*/ 217102 h 217102"/>
                <a:gd name="connsiteX3" fmla="*/ 455 w 85808"/>
                <a:gd name="connsiteY3" fmla="*/ 213788 h 217102"/>
                <a:gd name="connsiteX4" fmla="*/ 182 w 85808"/>
                <a:gd name="connsiteY4" fmla="*/ 2458 h 217102"/>
                <a:gd name="connsiteX0" fmla="*/ 182 w 85808"/>
                <a:gd name="connsiteY0" fmla="*/ 2458 h 217102"/>
                <a:gd name="connsiteX1" fmla="*/ 85808 w 85808"/>
                <a:gd name="connsiteY1" fmla="*/ 0 h 217102"/>
                <a:gd name="connsiteX2" fmla="*/ 84033 w 85808"/>
                <a:gd name="connsiteY2" fmla="*/ 217102 h 217102"/>
                <a:gd name="connsiteX3" fmla="*/ 455 w 85808"/>
                <a:gd name="connsiteY3" fmla="*/ 213788 h 217102"/>
                <a:gd name="connsiteX4" fmla="*/ 182 w 85808"/>
                <a:gd name="connsiteY4" fmla="*/ 2458 h 217102"/>
                <a:gd name="connsiteX0" fmla="*/ 182 w 85808"/>
                <a:gd name="connsiteY0" fmla="*/ 2458 h 213788"/>
                <a:gd name="connsiteX1" fmla="*/ 85808 w 85808"/>
                <a:gd name="connsiteY1" fmla="*/ 0 h 213788"/>
                <a:gd name="connsiteX2" fmla="*/ 81070 w 85808"/>
                <a:gd name="connsiteY2" fmla="*/ 211861 h 213788"/>
                <a:gd name="connsiteX3" fmla="*/ 455 w 85808"/>
                <a:gd name="connsiteY3" fmla="*/ 213788 h 213788"/>
                <a:gd name="connsiteX4" fmla="*/ 182 w 85808"/>
                <a:gd name="connsiteY4" fmla="*/ 2458 h 213788"/>
                <a:gd name="connsiteX0" fmla="*/ 182 w 85808"/>
                <a:gd name="connsiteY0" fmla="*/ 2458 h 214379"/>
                <a:gd name="connsiteX1" fmla="*/ 85808 w 85808"/>
                <a:gd name="connsiteY1" fmla="*/ 0 h 214379"/>
                <a:gd name="connsiteX2" fmla="*/ 81070 w 85808"/>
                <a:gd name="connsiteY2" fmla="*/ 211861 h 214379"/>
                <a:gd name="connsiteX3" fmla="*/ 455 w 85808"/>
                <a:gd name="connsiteY3" fmla="*/ 213788 h 214379"/>
                <a:gd name="connsiteX4" fmla="*/ 182 w 85808"/>
                <a:gd name="connsiteY4" fmla="*/ 2458 h 214379"/>
                <a:gd name="connsiteX0" fmla="*/ 182 w 81166"/>
                <a:gd name="connsiteY0" fmla="*/ 2459 h 214380"/>
                <a:gd name="connsiteX1" fmla="*/ 79884 w 81166"/>
                <a:gd name="connsiteY1" fmla="*/ 0 h 214380"/>
                <a:gd name="connsiteX2" fmla="*/ 81070 w 81166"/>
                <a:gd name="connsiteY2" fmla="*/ 211862 h 214380"/>
                <a:gd name="connsiteX3" fmla="*/ 455 w 81166"/>
                <a:gd name="connsiteY3" fmla="*/ 213789 h 214380"/>
                <a:gd name="connsiteX4" fmla="*/ 182 w 81166"/>
                <a:gd name="connsiteY4" fmla="*/ 2459 h 214380"/>
                <a:gd name="connsiteX0" fmla="*/ 182 w 81166"/>
                <a:gd name="connsiteY0" fmla="*/ 0 h 211921"/>
                <a:gd name="connsiteX1" fmla="*/ 79885 w 81166"/>
                <a:gd name="connsiteY1" fmla="*/ 2781 h 211921"/>
                <a:gd name="connsiteX2" fmla="*/ 81070 w 81166"/>
                <a:gd name="connsiteY2" fmla="*/ 209403 h 211921"/>
                <a:gd name="connsiteX3" fmla="*/ 455 w 81166"/>
                <a:gd name="connsiteY3" fmla="*/ 211330 h 211921"/>
                <a:gd name="connsiteX4" fmla="*/ 182 w 81166"/>
                <a:gd name="connsiteY4" fmla="*/ 0 h 211921"/>
                <a:gd name="connsiteX0" fmla="*/ 182 w 81166"/>
                <a:gd name="connsiteY0" fmla="*/ 0 h 211921"/>
                <a:gd name="connsiteX1" fmla="*/ 79887 w 81166"/>
                <a:gd name="connsiteY1" fmla="*/ 161 h 211921"/>
                <a:gd name="connsiteX2" fmla="*/ 81070 w 81166"/>
                <a:gd name="connsiteY2" fmla="*/ 209403 h 211921"/>
                <a:gd name="connsiteX3" fmla="*/ 455 w 81166"/>
                <a:gd name="connsiteY3" fmla="*/ 211330 h 211921"/>
                <a:gd name="connsiteX4" fmla="*/ 182 w 81166"/>
                <a:gd name="connsiteY4" fmla="*/ 0 h 21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66" h="211921">
                  <a:moveTo>
                    <a:pt x="182" y="0"/>
                  </a:moveTo>
                  <a:lnTo>
                    <a:pt x="79887" y="161"/>
                  </a:lnTo>
                  <a:cubicBezTo>
                    <a:pt x="79294" y="68966"/>
                    <a:pt x="81663" y="140598"/>
                    <a:pt x="81070" y="209403"/>
                  </a:cubicBezTo>
                  <a:cubicBezTo>
                    <a:pt x="28562" y="214385"/>
                    <a:pt x="31636" y="210247"/>
                    <a:pt x="455" y="211330"/>
                  </a:cubicBezTo>
                  <a:cubicBezTo>
                    <a:pt x="1183" y="143345"/>
                    <a:pt x="-546" y="67985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D119DDD-6DC2-C740-BED7-0BBC8F38D91D}"/>
                </a:ext>
              </a:extLst>
            </p:cNvPr>
            <p:cNvSpPr/>
            <p:nvPr/>
          </p:nvSpPr>
          <p:spPr>
            <a:xfrm rot="19750136">
              <a:off x="4450558" y="3277875"/>
              <a:ext cx="45316" cy="119435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4979"/>
                <a:gd name="connsiteX1" fmla="*/ 85353 w 85353"/>
                <a:gd name="connsiteY1" fmla="*/ 0 h 214979"/>
                <a:gd name="connsiteX2" fmla="*/ 83575 w 85353"/>
                <a:gd name="connsiteY2" fmla="*/ 213788 h 214979"/>
                <a:gd name="connsiteX3" fmla="*/ 0 w 85353"/>
                <a:gd name="connsiteY3" fmla="*/ 213788 h 214979"/>
                <a:gd name="connsiteX4" fmla="*/ 2183 w 85353"/>
                <a:gd name="connsiteY4" fmla="*/ 0 h 214979"/>
                <a:gd name="connsiteX0" fmla="*/ 2183 w 85353"/>
                <a:gd name="connsiteY0" fmla="*/ 0 h 216899"/>
                <a:gd name="connsiteX1" fmla="*/ 85353 w 85353"/>
                <a:gd name="connsiteY1" fmla="*/ 0 h 216899"/>
                <a:gd name="connsiteX2" fmla="*/ 83575 w 85353"/>
                <a:gd name="connsiteY2" fmla="*/ 213788 h 216899"/>
                <a:gd name="connsiteX3" fmla="*/ 0 w 85353"/>
                <a:gd name="connsiteY3" fmla="*/ 213788 h 216899"/>
                <a:gd name="connsiteX4" fmla="*/ 2183 w 85353"/>
                <a:gd name="connsiteY4" fmla="*/ 0 h 21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53" h="216899">
                  <a:moveTo>
                    <a:pt x="2183" y="0"/>
                  </a:moveTo>
                  <a:lnTo>
                    <a:pt x="85353" y="0"/>
                  </a:lnTo>
                  <a:cubicBezTo>
                    <a:pt x="84760" y="68805"/>
                    <a:pt x="84168" y="144983"/>
                    <a:pt x="83575" y="213788"/>
                  </a:cubicBezTo>
                  <a:cubicBezTo>
                    <a:pt x="36412" y="218296"/>
                    <a:pt x="35320" y="217560"/>
                    <a:pt x="0" y="213788"/>
                  </a:cubicBezTo>
                  <a:cubicBezTo>
                    <a:pt x="728" y="145803"/>
                    <a:pt x="1455" y="67985"/>
                    <a:pt x="21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A3F3933-5F16-B942-A023-3A4400671D83}"/>
                </a:ext>
              </a:extLst>
            </p:cNvPr>
            <p:cNvSpPr/>
            <p:nvPr/>
          </p:nvSpPr>
          <p:spPr>
            <a:xfrm rot="18023786">
              <a:off x="4342498" y="3383703"/>
              <a:ext cx="45233" cy="110232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7313"/>
                <a:gd name="connsiteX1" fmla="*/ 85353 w 85353"/>
                <a:gd name="connsiteY1" fmla="*/ 0 h 217313"/>
                <a:gd name="connsiteX2" fmla="*/ 83575 w 85353"/>
                <a:gd name="connsiteY2" fmla="*/ 213788 h 217313"/>
                <a:gd name="connsiteX3" fmla="*/ 0 w 85353"/>
                <a:gd name="connsiteY3" fmla="*/ 213788 h 217313"/>
                <a:gd name="connsiteX4" fmla="*/ 2183 w 85353"/>
                <a:gd name="connsiteY4" fmla="*/ 0 h 217313"/>
                <a:gd name="connsiteX0" fmla="*/ 2183 w 85353"/>
                <a:gd name="connsiteY0" fmla="*/ 0 h 220286"/>
                <a:gd name="connsiteX1" fmla="*/ 85353 w 85353"/>
                <a:gd name="connsiteY1" fmla="*/ 0 h 220286"/>
                <a:gd name="connsiteX2" fmla="*/ 83575 w 85353"/>
                <a:gd name="connsiteY2" fmla="*/ 213788 h 220286"/>
                <a:gd name="connsiteX3" fmla="*/ 0 w 85353"/>
                <a:gd name="connsiteY3" fmla="*/ 213788 h 220286"/>
                <a:gd name="connsiteX4" fmla="*/ 2183 w 85353"/>
                <a:gd name="connsiteY4" fmla="*/ 0 h 220286"/>
                <a:gd name="connsiteX0" fmla="*/ 445 w 83615"/>
                <a:gd name="connsiteY0" fmla="*/ 0 h 221843"/>
                <a:gd name="connsiteX1" fmla="*/ 83615 w 83615"/>
                <a:gd name="connsiteY1" fmla="*/ 0 h 221843"/>
                <a:gd name="connsiteX2" fmla="*/ 81837 w 83615"/>
                <a:gd name="connsiteY2" fmla="*/ 213788 h 221843"/>
                <a:gd name="connsiteX3" fmla="*/ 0 w 83615"/>
                <a:gd name="connsiteY3" fmla="*/ 216646 h 221843"/>
                <a:gd name="connsiteX4" fmla="*/ 445 w 83615"/>
                <a:gd name="connsiteY4" fmla="*/ 0 h 221843"/>
                <a:gd name="connsiteX0" fmla="*/ 445 w 83615"/>
                <a:gd name="connsiteY0" fmla="*/ 0 h 220014"/>
                <a:gd name="connsiteX1" fmla="*/ 83615 w 83615"/>
                <a:gd name="connsiteY1" fmla="*/ 0 h 220014"/>
                <a:gd name="connsiteX2" fmla="*/ 81837 w 83615"/>
                <a:gd name="connsiteY2" fmla="*/ 213788 h 220014"/>
                <a:gd name="connsiteX3" fmla="*/ 0 w 83615"/>
                <a:gd name="connsiteY3" fmla="*/ 216646 h 220014"/>
                <a:gd name="connsiteX4" fmla="*/ 445 w 83615"/>
                <a:gd name="connsiteY4" fmla="*/ 0 h 220014"/>
                <a:gd name="connsiteX0" fmla="*/ 168 w 83338"/>
                <a:gd name="connsiteY0" fmla="*/ 0 h 215324"/>
                <a:gd name="connsiteX1" fmla="*/ 83338 w 83338"/>
                <a:gd name="connsiteY1" fmla="*/ 0 h 215324"/>
                <a:gd name="connsiteX2" fmla="*/ 81560 w 83338"/>
                <a:gd name="connsiteY2" fmla="*/ 213788 h 215324"/>
                <a:gd name="connsiteX3" fmla="*/ 634 w 83338"/>
                <a:gd name="connsiteY3" fmla="*/ 185404 h 215324"/>
                <a:gd name="connsiteX4" fmla="*/ 168 w 83338"/>
                <a:gd name="connsiteY4" fmla="*/ 0 h 215324"/>
                <a:gd name="connsiteX0" fmla="*/ 202 w 83372"/>
                <a:gd name="connsiteY0" fmla="*/ 0 h 225297"/>
                <a:gd name="connsiteX1" fmla="*/ 83372 w 83372"/>
                <a:gd name="connsiteY1" fmla="*/ 0 h 225297"/>
                <a:gd name="connsiteX2" fmla="*/ 81594 w 83372"/>
                <a:gd name="connsiteY2" fmla="*/ 213788 h 225297"/>
                <a:gd name="connsiteX3" fmla="*/ 271 w 83372"/>
                <a:gd name="connsiteY3" fmla="*/ 224038 h 225297"/>
                <a:gd name="connsiteX4" fmla="*/ 202 w 83372"/>
                <a:gd name="connsiteY4" fmla="*/ 0 h 225297"/>
                <a:gd name="connsiteX0" fmla="*/ 90 w 83260"/>
                <a:gd name="connsiteY0" fmla="*/ 0 h 219236"/>
                <a:gd name="connsiteX1" fmla="*/ 83260 w 83260"/>
                <a:gd name="connsiteY1" fmla="*/ 0 h 219236"/>
                <a:gd name="connsiteX2" fmla="*/ 81482 w 83260"/>
                <a:gd name="connsiteY2" fmla="*/ 213788 h 219236"/>
                <a:gd name="connsiteX3" fmla="*/ 2609 w 83260"/>
                <a:gd name="connsiteY3" fmla="*/ 214971 h 219236"/>
                <a:gd name="connsiteX4" fmla="*/ 90 w 83260"/>
                <a:gd name="connsiteY4" fmla="*/ 0 h 219236"/>
                <a:gd name="connsiteX0" fmla="*/ 75 w 83245"/>
                <a:gd name="connsiteY0" fmla="*/ 0 h 215263"/>
                <a:gd name="connsiteX1" fmla="*/ 83245 w 83245"/>
                <a:gd name="connsiteY1" fmla="*/ 0 h 215263"/>
                <a:gd name="connsiteX2" fmla="*/ 81467 w 83245"/>
                <a:gd name="connsiteY2" fmla="*/ 213788 h 215263"/>
                <a:gd name="connsiteX3" fmla="*/ 3505 w 83245"/>
                <a:gd name="connsiteY3" fmla="*/ 183729 h 215263"/>
                <a:gd name="connsiteX4" fmla="*/ 75 w 83245"/>
                <a:gd name="connsiteY4" fmla="*/ 0 h 215263"/>
                <a:gd name="connsiteX0" fmla="*/ 35 w 83205"/>
                <a:gd name="connsiteY0" fmla="*/ 0 h 217090"/>
                <a:gd name="connsiteX1" fmla="*/ 83205 w 83205"/>
                <a:gd name="connsiteY1" fmla="*/ 0 h 217090"/>
                <a:gd name="connsiteX2" fmla="*/ 81427 w 83205"/>
                <a:gd name="connsiteY2" fmla="*/ 213788 h 217090"/>
                <a:gd name="connsiteX3" fmla="*/ 9707 w 83205"/>
                <a:gd name="connsiteY3" fmla="*/ 207084 h 217090"/>
                <a:gd name="connsiteX4" fmla="*/ 35 w 83205"/>
                <a:gd name="connsiteY4" fmla="*/ 0 h 217090"/>
                <a:gd name="connsiteX0" fmla="*/ 30 w 83200"/>
                <a:gd name="connsiteY0" fmla="*/ 0 h 215554"/>
                <a:gd name="connsiteX1" fmla="*/ 83200 w 83200"/>
                <a:gd name="connsiteY1" fmla="*/ 0 h 215554"/>
                <a:gd name="connsiteX2" fmla="*/ 81422 w 83200"/>
                <a:gd name="connsiteY2" fmla="*/ 213788 h 215554"/>
                <a:gd name="connsiteX3" fmla="*/ 11638 w 83200"/>
                <a:gd name="connsiteY3" fmla="*/ 190624 h 215554"/>
                <a:gd name="connsiteX4" fmla="*/ 30 w 83200"/>
                <a:gd name="connsiteY4" fmla="*/ 0 h 215554"/>
                <a:gd name="connsiteX0" fmla="*/ 62 w 83232"/>
                <a:gd name="connsiteY0" fmla="*/ 0 h 216064"/>
                <a:gd name="connsiteX1" fmla="*/ 83232 w 83232"/>
                <a:gd name="connsiteY1" fmla="*/ 0 h 216064"/>
                <a:gd name="connsiteX2" fmla="*/ 81454 w 83232"/>
                <a:gd name="connsiteY2" fmla="*/ 213788 h 216064"/>
                <a:gd name="connsiteX3" fmla="*/ 4518 w 83232"/>
                <a:gd name="connsiteY3" fmla="*/ 198511 h 216064"/>
                <a:gd name="connsiteX4" fmla="*/ 62 w 83232"/>
                <a:gd name="connsiteY4" fmla="*/ 0 h 216064"/>
                <a:gd name="connsiteX0" fmla="*/ 62 w 83232"/>
                <a:gd name="connsiteY0" fmla="*/ 0 h 216064"/>
                <a:gd name="connsiteX1" fmla="*/ 83232 w 83232"/>
                <a:gd name="connsiteY1" fmla="*/ 0 h 216064"/>
                <a:gd name="connsiteX2" fmla="*/ 81454 w 83232"/>
                <a:gd name="connsiteY2" fmla="*/ 213788 h 216064"/>
                <a:gd name="connsiteX3" fmla="*/ 4518 w 83232"/>
                <a:gd name="connsiteY3" fmla="*/ 198511 h 216064"/>
                <a:gd name="connsiteX4" fmla="*/ 62 w 83232"/>
                <a:gd name="connsiteY4" fmla="*/ 0 h 216064"/>
                <a:gd name="connsiteX0" fmla="*/ 62 w 85710"/>
                <a:gd name="connsiteY0" fmla="*/ 0 h 210517"/>
                <a:gd name="connsiteX1" fmla="*/ 83232 w 85710"/>
                <a:gd name="connsiteY1" fmla="*/ 0 h 210517"/>
                <a:gd name="connsiteX2" fmla="*/ 85644 w 85710"/>
                <a:gd name="connsiteY2" fmla="*/ 207577 h 210517"/>
                <a:gd name="connsiteX3" fmla="*/ 4518 w 85710"/>
                <a:gd name="connsiteY3" fmla="*/ 198511 h 210517"/>
                <a:gd name="connsiteX4" fmla="*/ 62 w 85710"/>
                <a:gd name="connsiteY4" fmla="*/ 0 h 210517"/>
                <a:gd name="connsiteX0" fmla="*/ 62 w 85710"/>
                <a:gd name="connsiteY0" fmla="*/ 0 h 207577"/>
                <a:gd name="connsiteX1" fmla="*/ 83232 w 85710"/>
                <a:gd name="connsiteY1" fmla="*/ 0 h 207577"/>
                <a:gd name="connsiteX2" fmla="*/ 85644 w 85710"/>
                <a:gd name="connsiteY2" fmla="*/ 207577 h 207577"/>
                <a:gd name="connsiteX3" fmla="*/ 4518 w 85710"/>
                <a:gd name="connsiteY3" fmla="*/ 198511 h 207577"/>
                <a:gd name="connsiteX4" fmla="*/ 62 w 85710"/>
                <a:gd name="connsiteY4" fmla="*/ 0 h 207577"/>
                <a:gd name="connsiteX0" fmla="*/ 62 w 85206"/>
                <a:gd name="connsiteY0" fmla="*/ 0 h 200370"/>
                <a:gd name="connsiteX1" fmla="*/ 83232 w 85206"/>
                <a:gd name="connsiteY1" fmla="*/ 0 h 200370"/>
                <a:gd name="connsiteX2" fmla="*/ 85130 w 85206"/>
                <a:gd name="connsiteY2" fmla="*/ 200185 h 200370"/>
                <a:gd name="connsiteX3" fmla="*/ 4518 w 85206"/>
                <a:gd name="connsiteY3" fmla="*/ 198511 h 200370"/>
                <a:gd name="connsiteX4" fmla="*/ 62 w 85206"/>
                <a:gd name="connsiteY4" fmla="*/ 0 h 200370"/>
                <a:gd name="connsiteX0" fmla="*/ 53 w 85197"/>
                <a:gd name="connsiteY0" fmla="*/ 0 h 200185"/>
                <a:gd name="connsiteX1" fmla="*/ 83223 w 85197"/>
                <a:gd name="connsiteY1" fmla="*/ 0 h 200185"/>
                <a:gd name="connsiteX2" fmla="*/ 85121 w 85197"/>
                <a:gd name="connsiteY2" fmla="*/ 200185 h 200185"/>
                <a:gd name="connsiteX3" fmla="*/ 5733 w 85197"/>
                <a:gd name="connsiteY3" fmla="*/ 193977 h 200185"/>
                <a:gd name="connsiteX4" fmla="*/ 53 w 85197"/>
                <a:gd name="connsiteY4" fmla="*/ 0 h 20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7" h="200185">
                  <a:moveTo>
                    <a:pt x="53" y="0"/>
                  </a:moveTo>
                  <a:lnTo>
                    <a:pt x="83223" y="0"/>
                  </a:lnTo>
                  <a:cubicBezTo>
                    <a:pt x="82630" y="68805"/>
                    <a:pt x="85714" y="131380"/>
                    <a:pt x="85121" y="200185"/>
                  </a:cubicBezTo>
                  <a:cubicBezTo>
                    <a:pt x="35567" y="198982"/>
                    <a:pt x="32722" y="197719"/>
                    <a:pt x="5733" y="193977"/>
                  </a:cubicBezTo>
                  <a:cubicBezTo>
                    <a:pt x="6461" y="125992"/>
                    <a:pt x="-675" y="67985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3255DF4-BB10-F240-81DF-8ACC1B565177}"/>
                </a:ext>
              </a:extLst>
            </p:cNvPr>
            <p:cNvSpPr/>
            <p:nvPr/>
          </p:nvSpPr>
          <p:spPr>
            <a:xfrm rot="16200000">
              <a:off x="4307484" y="3530067"/>
              <a:ext cx="40781" cy="115518"/>
            </a:xfrm>
            <a:custGeom>
              <a:avLst/>
              <a:gdLst>
                <a:gd name="connsiteX0" fmla="*/ 0 w 85628"/>
                <a:gd name="connsiteY0" fmla="*/ 0 h 914400"/>
                <a:gd name="connsiteX1" fmla="*/ 85628 w 85628"/>
                <a:gd name="connsiteY1" fmla="*/ 0 h 914400"/>
                <a:gd name="connsiteX2" fmla="*/ 85628 w 85628"/>
                <a:gd name="connsiteY2" fmla="*/ 914400 h 914400"/>
                <a:gd name="connsiteX3" fmla="*/ 0 w 85628"/>
                <a:gd name="connsiteY3" fmla="*/ 914400 h 914400"/>
                <a:gd name="connsiteX4" fmla="*/ 0 w 85628"/>
                <a:gd name="connsiteY4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7811 w 87811"/>
                <a:gd name="connsiteY2" fmla="*/ 914400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87811 w 87811"/>
                <a:gd name="connsiteY3" fmla="*/ 914400 h 914400"/>
                <a:gd name="connsiteX4" fmla="*/ 2183 w 87811"/>
                <a:gd name="connsiteY4" fmla="*/ 914400 h 914400"/>
                <a:gd name="connsiteX5" fmla="*/ 0 w 87811"/>
                <a:gd name="connsiteY5" fmla="*/ 203956 h 914400"/>
                <a:gd name="connsiteX6" fmla="*/ 2183 w 87811"/>
                <a:gd name="connsiteY6" fmla="*/ 0 h 914400"/>
                <a:gd name="connsiteX0" fmla="*/ 2183 w 87811"/>
                <a:gd name="connsiteY0" fmla="*/ 0 h 914400"/>
                <a:gd name="connsiteX1" fmla="*/ 87811 w 87811"/>
                <a:gd name="connsiteY1" fmla="*/ 0 h 914400"/>
                <a:gd name="connsiteX2" fmla="*/ 86033 w 87811"/>
                <a:gd name="connsiteY2" fmla="*/ 206414 h 914400"/>
                <a:gd name="connsiteX3" fmla="*/ 2183 w 87811"/>
                <a:gd name="connsiteY3" fmla="*/ 914400 h 914400"/>
                <a:gd name="connsiteX4" fmla="*/ 0 w 87811"/>
                <a:gd name="connsiteY4" fmla="*/ 203956 h 914400"/>
                <a:gd name="connsiteX5" fmla="*/ 2183 w 87811"/>
                <a:gd name="connsiteY5" fmla="*/ 0 h 914400"/>
                <a:gd name="connsiteX0" fmla="*/ 2183 w 87811"/>
                <a:gd name="connsiteY0" fmla="*/ 0 h 230860"/>
                <a:gd name="connsiteX1" fmla="*/ 87811 w 87811"/>
                <a:gd name="connsiteY1" fmla="*/ 0 h 230860"/>
                <a:gd name="connsiteX2" fmla="*/ 86033 w 87811"/>
                <a:gd name="connsiteY2" fmla="*/ 206414 h 230860"/>
                <a:gd name="connsiteX3" fmla="*/ 0 w 87811"/>
                <a:gd name="connsiteY3" fmla="*/ 203956 h 230860"/>
                <a:gd name="connsiteX4" fmla="*/ 2183 w 87811"/>
                <a:gd name="connsiteY4" fmla="*/ 0 h 230860"/>
                <a:gd name="connsiteX0" fmla="*/ 2183 w 87811"/>
                <a:gd name="connsiteY0" fmla="*/ 0 h 219944"/>
                <a:gd name="connsiteX1" fmla="*/ 87811 w 87811"/>
                <a:gd name="connsiteY1" fmla="*/ 0 h 219944"/>
                <a:gd name="connsiteX2" fmla="*/ 86033 w 87811"/>
                <a:gd name="connsiteY2" fmla="*/ 206414 h 219944"/>
                <a:gd name="connsiteX3" fmla="*/ 0 w 87811"/>
                <a:gd name="connsiteY3" fmla="*/ 203956 h 219944"/>
                <a:gd name="connsiteX4" fmla="*/ 2183 w 87811"/>
                <a:gd name="connsiteY4" fmla="*/ 0 h 219944"/>
                <a:gd name="connsiteX0" fmla="*/ 2183 w 87811"/>
                <a:gd name="connsiteY0" fmla="*/ 0 h 206707"/>
                <a:gd name="connsiteX1" fmla="*/ 87811 w 87811"/>
                <a:gd name="connsiteY1" fmla="*/ 0 h 206707"/>
                <a:gd name="connsiteX2" fmla="*/ 86033 w 87811"/>
                <a:gd name="connsiteY2" fmla="*/ 206414 h 206707"/>
                <a:gd name="connsiteX3" fmla="*/ 0 w 87811"/>
                <a:gd name="connsiteY3" fmla="*/ 203956 h 206707"/>
                <a:gd name="connsiteX4" fmla="*/ 2183 w 87811"/>
                <a:gd name="connsiteY4" fmla="*/ 0 h 206707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6033 w 87811"/>
                <a:gd name="connsiteY2" fmla="*/ 206414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539"/>
                <a:gd name="connsiteX1" fmla="*/ 87811 w 87811"/>
                <a:gd name="connsiteY1" fmla="*/ 0 h 216539"/>
                <a:gd name="connsiteX2" fmla="*/ 83575 w 87811"/>
                <a:gd name="connsiteY2" fmla="*/ 216246 h 216539"/>
                <a:gd name="connsiteX3" fmla="*/ 0 w 87811"/>
                <a:gd name="connsiteY3" fmla="*/ 213788 h 216539"/>
                <a:gd name="connsiteX4" fmla="*/ 2183 w 87811"/>
                <a:gd name="connsiteY4" fmla="*/ 0 h 216539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6246"/>
                <a:gd name="connsiteX1" fmla="*/ 87811 w 87811"/>
                <a:gd name="connsiteY1" fmla="*/ 0 h 216246"/>
                <a:gd name="connsiteX2" fmla="*/ 83575 w 87811"/>
                <a:gd name="connsiteY2" fmla="*/ 216246 h 216246"/>
                <a:gd name="connsiteX3" fmla="*/ 0 w 87811"/>
                <a:gd name="connsiteY3" fmla="*/ 213788 h 216246"/>
                <a:gd name="connsiteX4" fmla="*/ 2183 w 87811"/>
                <a:gd name="connsiteY4" fmla="*/ 0 h 216246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7811"/>
                <a:gd name="connsiteY0" fmla="*/ 0 h 213788"/>
                <a:gd name="connsiteX1" fmla="*/ 87811 w 87811"/>
                <a:gd name="connsiteY1" fmla="*/ 0 h 213788"/>
                <a:gd name="connsiteX2" fmla="*/ 83575 w 87811"/>
                <a:gd name="connsiteY2" fmla="*/ 211330 h 213788"/>
                <a:gd name="connsiteX3" fmla="*/ 0 w 87811"/>
                <a:gd name="connsiteY3" fmla="*/ 213788 h 213788"/>
                <a:gd name="connsiteX4" fmla="*/ 2183 w 87811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1330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246"/>
                <a:gd name="connsiteX1" fmla="*/ 85353 w 85353"/>
                <a:gd name="connsiteY1" fmla="*/ 0 h 216246"/>
                <a:gd name="connsiteX2" fmla="*/ 83575 w 85353"/>
                <a:gd name="connsiteY2" fmla="*/ 216246 h 216246"/>
                <a:gd name="connsiteX3" fmla="*/ 0 w 85353"/>
                <a:gd name="connsiteY3" fmla="*/ 213788 h 216246"/>
                <a:gd name="connsiteX4" fmla="*/ 2183 w 85353"/>
                <a:gd name="connsiteY4" fmla="*/ 0 h 216246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6444"/>
                <a:gd name="connsiteX1" fmla="*/ 85353 w 85353"/>
                <a:gd name="connsiteY1" fmla="*/ 0 h 216444"/>
                <a:gd name="connsiteX2" fmla="*/ 83575 w 85353"/>
                <a:gd name="connsiteY2" fmla="*/ 213788 h 216444"/>
                <a:gd name="connsiteX3" fmla="*/ 0 w 85353"/>
                <a:gd name="connsiteY3" fmla="*/ 213788 h 216444"/>
                <a:gd name="connsiteX4" fmla="*/ 2183 w 85353"/>
                <a:gd name="connsiteY4" fmla="*/ 0 h 216444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13788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07162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2183 w 85353"/>
                <a:gd name="connsiteY0" fmla="*/ 0 h 213788"/>
                <a:gd name="connsiteX1" fmla="*/ 85353 w 85353"/>
                <a:gd name="connsiteY1" fmla="*/ 0 h 213788"/>
                <a:gd name="connsiteX2" fmla="*/ 83575 w 85353"/>
                <a:gd name="connsiteY2" fmla="*/ 207162 h 213788"/>
                <a:gd name="connsiteX3" fmla="*/ 0 w 85353"/>
                <a:gd name="connsiteY3" fmla="*/ 213788 h 213788"/>
                <a:gd name="connsiteX4" fmla="*/ 2183 w 85353"/>
                <a:gd name="connsiteY4" fmla="*/ 0 h 213788"/>
                <a:gd name="connsiteX0" fmla="*/ 5910 w 89080"/>
                <a:gd name="connsiteY0" fmla="*/ 0 h 208396"/>
                <a:gd name="connsiteX1" fmla="*/ 89080 w 89080"/>
                <a:gd name="connsiteY1" fmla="*/ 0 h 208396"/>
                <a:gd name="connsiteX2" fmla="*/ 87302 w 89080"/>
                <a:gd name="connsiteY2" fmla="*/ 207162 h 208396"/>
                <a:gd name="connsiteX3" fmla="*/ 0 w 89080"/>
                <a:gd name="connsiteY3" fmla="*/ 207162 h 208396"/>
                <a:gd name="connsiteX4" fmla="*/ 5910 w 89080"/>
                <a:gd name="connsiteY4" fmla="*/ 0 h 208396"/>
                <a:gd name="connsiteX0" fmla="*/ 57 w 83227"/>
                <a:gd name="connsiteY0" fmla="*/ 0 h 208396"/>
                <a:gd name="connsiteX1" fmla="*/ 83227 w 83227"/>
                <a:gd name="connsiteY1" fmla="*/ 0 h 208396"/>
                <a:gd name="connsiteX2" fmla="*/ 81449 w 83227"/>
                <a:gd name="connsiteY2" fmla="*/ 207162 h 208396"/>
                <a:gd name="connsiteX3" fmla="*/ 5328 w 83227"/>
                <a:gd name="connsiteY3" fmla="*/ 207165 h 208396"/>
                <a:gd name="connsiteX4" fmla="*/ 57 w 83227"/>
                <a:gd name="connsiteY4" fmla="*/ 0 h 208396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2183 w 85353"/>
                <a:gd name="connsiteY0" fmla="*/ 0 h 207852"/>
                <a:gd name="connsiteX1" fmla="*/ 85353 w 85353"/>
                <a:gd name="connsiteY1" fmla="*/ 0 h 207852"/>
                <a:gd name="connsiteX2" fmla="*/ 83575 w 85353"/>
                <a:gd name="connsiteY2" fmla="*/ 207162 h 207852"/>
                <a:gd name="connsiteX3" fmla="*/ 0 w 85353"/>
                <a:gd name="connsiteY3" fmla="*/ 200539 h 207852"/>
                <a:gd name="connsiteX4" fmla="*/ 2183 w 85353"/>
                <a:gd name="connsiteY4" fmla="*/ 0 h 207852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2183 w 85353"/>
                <a:gd name="connsiteY0" fmla="*/ 0 h 208396"/>
                <a:gd name="connsiteX1" fmla="*/ 85353 w 85353"/>
                <a:gd name="connsiteY1" fmla="*/ 0 h 208396"/>
                <a:gd name="connsiteX2" fmla="*/ 83575 w 85353"/>
                <a:gd name="connsiteY2" fmla="*/ 207162 h 208396"/>
                <a:gd name="connsiteX3" fmla="*/ 0 w 85353"/>
                <a:gd name="connsiteY3" fmla="*/ 207165 h 208396"/>
                <a:gd name="connsiteX4" fmla="*/ 2183 w 85353"/>
                <a:gd name="connsiteY4" fmla="*/ 0 h 208396"/>
                <a:gd name="connsiteX0" fmla="*/ 5132 w 88302"/>
                <a:gd name="connsiteY0" fmla="*/ 0 h 217645"/>
                <a:gd name="connsiteX1" fmla="*/ 88302 w 88302"/>
                <a:gd name="connsiteY1" fmla="*/ 0 h 217645"/>
                <a:gd name="connsiteX2" fmla="*/ 86524 w 88302"/>
                <a:gd name="connsiteY2" fmla="*/ 207162 h 217645"/>
                <a:gd name="connsiteX3" fmla="*/ 0 w 88302"/>
                <a:gd name="connsiteY3" fmla="*/ 217645 h 217645"/>
                <a:gd name="connsiteX4" fmla="*/ 5132 w 88302"/>
                <a:gd name="connsiteY4" fmla="*/ 0 h 217645"/>
                <a:gd name="connsiteX0" fmla="*/ 2184 w 85354"/>
                <a:gd name="connsiteY0" fmla="*/ 0 h 217645"/>
                <a:gd name="connsiteX1" fmla="*/ 85354 w 85354"/>
                <a:gd name="connsiteY1" fmla="*/ 0 h 217645"/>
                <a:gd name="connsiteX2" fmla="*/ 83576 w 85354"/>
                <a:gd name="connsiteY2" fmla="*/ 207162 h 217645"/>
                <a:gd name="connsiteX3" fmla="*/ 0 w 85354"/>
                <a:gd name="connsiteY3" fmla="*/ 217645 h 217645"/>
                <a:gd name="connsiteX4" fmla="*/ 2184 w 85354"/>
                <a:gd name="connsiteY4" fmla="*/ 0 h 217645"/>
                <a:gd name="connsiteX0" fmla="*/ 2184 w 85354"/>
                <a:gd name="connsiteY0" fmla="*/ 0 h 209785"/>
                <a:gd name="connsiteX1" fmla="*/ 85354 w 85354"/>
                <a:gd name="connsiteY1" fmla="*/ 0 h 209785"/>
                <a:gd name="connsiteX2" fmla="*/ 83576 w 85354"/>
                <a:gd name="connsiteY2" fmla="*/ 207162 h 209785"/>
                <a:gd name="connsiteX3" fmla="*/ 0 w 85354"/>
                <a:gd name="connsiteY3" fmla="*/ 209785 h 209785"/>
                <a:gd name="connsiteX4" fmla="*/ 2184 w 85354"/>
                <a:gd name="connsiteY4" fmla="*/ 0 h 209785"/>
                <a:gd name="connsiteX0" fmla="*/ 149 w 83319"/>
                <a:gd name="connsiteY0" fmla="*/ 0 h 209785"/>
                <a:gd name="connsiteX1" fmla="*/ 83319 w 83319"/>
                <a:gd name="connsiteY1" fmla="*/ 0 h 209785"/>
                <a:gd name="connsiteX2" fmla="*/ 81541 w 83319"/>
                <a:gd name="connsiteY2" fmla="*/ 207162 h 209785"/>
                <a:gd name="connsiteX3" fmla="*/ 913 w 83319"/>
                <a:gd name="connsiteY3" fmla="*/ 209785 h 209785"/>
                <a:gd name="connsiteX4" fmla="*/ 149 w 83319"/>
                <a:gd name="connsiteY4" fmla="*/ 0 h 20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19" h="209785">
                  <a:moveTo>
                    <a:pt x="149" y="0"/>
                  </a:moveTo>
                  <a:lnTo>
                    <a:pt x="83319" y="0"/>
                  </a:lnTo>
                  <a:cubicBezTo>
                    <a:pt x="82726" y="68805"/>
                    <a:pt x="82134" y="138357"/>
                    <a:pt x="81541" y="207162"/>
                  </a:cubicBezTo>
                  <a:cubicBezTo>
                    <a:pt x="42405" y="210909"/>
                    <a:pt x="32094" y="207316"/>
                    <a:pt x="913" y="209785"/>
                  </a:cubicBezTo>
                  <a:cubicBezTo>
                    <a:pt x="1641" y="141800"/>
                    <a:pt x="-579" y="67985"/>
                    <a:pt x="14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C20F0A-AEB6-364F-BFA9-EFA59637B500}"/>
                </a:ext>
              </a:extLst>
            </p:cNvPr>
            <p:cNvSpPr/>
            <p:nvPr/>
          </p:nvSpPr>
          <p:spPr>
            <a:xfrm>
              <a:off x="4434194" y="3409213"/>
              <a:ext cx="370479" cy="535867"/>
            </a:xfrm>
            <a:custGeom>
              <a:avLst/>
              <a:gdLst>
                <a:gd name="connsiteX0" fmla="*/ 501650 w 672804"/>
                <a:gd name="connsiteY0" fmla="*/ 844602 h 973154"/>
                <a:gd name="connsiteX1" fmla="*/ 170410 w 672804"/>
                <a:gd name="connsiteY1" fmla="*/ 873581 h 973154"/>
                <a:gd name="connsiteX2" fmla="*/ 172982 w 672804"/>
                <a:gd name="connsiteY2" fmla="*/ 902978 h 973154"/>
                <a:gd name="connsiteX3" fmla="*/ 504221 w 672804"/>
                <a:gd name="connsiteY3" fmla="*/ 873998 h 973154"/>
                <a:gd name="connsiteX4" fmla="*/ 506562 w 672804"/>
                <a:gd name="connsiteY4" fmla="*/ 724156 h 973154"/>
                <a:gd name="connsiteX5" fmla="*/ 175322 w 672804"/>
                <a:gd name="connsiteY5" fmla="*/ 753135 h 973154"/>
                <a:gd name="connsiteX6" fmla="*/ 177894 w 672804"/>
                <a:gd name="connsiteY6" fmla="*/ 782532 h 973154"/>
                <a:gd name="connsiteX7" fmla="*/ 509133 w 672804"/>
                <a:gd name="connsiteY7" fmla="*/ 753552 h 973154"/>
                <a:gd name="connsiteX8" fmla="*/ 336402 w 672804"/>
                <a:gd name="connsiteY8" fmla="*/ 0 h 973154"/>
                <a:gd name="connsiteX9" fmla="*/ 672804 w 672804"/>
                <a:gd name="connsiteY9" fmla="*/ 336402 h 973154"/>
                <a:gd name="connsiteX10" fmla="*/ 524488 w 672804"/>
                <a:gd name="connsiteY10" fmla="*/ 615352 h 973154"/>
                <a:gd name="connsiteX11" fmla="*/ 517305 w 672804"/>
                <a:gd name="connsiteY11" fmla="*/ 619251 h 973154"/>
                <a:gd name="connsiteX12" fmla="*/ 517305 w 672804"/>
                <a:gd name="connsiteY12" fmla="*/ 657079 h 973154"/>
                <a:gd name="connsiteX13" fmla="*/ 552958 w 672804"/>
                <a:gd name="connsiteY13" fmla="*/ 654050 h 973154"/>
                <a:gd name="connsiteX14" fmla="*/ 567281 w 672804"/>
                <a:gd name="connsiteY14" fmla="*/ 793557 h 973154"/>
                <a:gd name="connsiteX15" fmla="*/ 541958 w 672804"/>
                <a:gd name="connsiteY15" fmla="*/ 936266 h 973154"/>
                <a:gd name="connsiteX16" fmla="*/ 134500 w 672804"/>
                <a:gd name="connsiteY16" fmla="*/ 973154 h 973154"/>
                <a:gd name="connsiteX17" fmla="*/ 129003 w 672804"/>
                <a:gd name="connsiteY17" fmla="*/ 830569 h 973154"/>
                <a:gd name="connsiteX18" fmla="*/ 126136 w 672804"/>
                <a:gd name="connsiteY18" fmla="*/ 690309 h 973154"/>
                <a:gd name="connsiteX19" fmla="*/ 163673 w 672804"/>
                <a:gd name="connsiteY19" fmla="*/ 687120 h 973154"/>
                <a:gd name="connsiteX20" fmla="*/ 163673 w 672804"/>
                <a:gd name="connsiteY20" fmla="*/ 623687 h 973154"/>
                <a:gd name="connsiteX21" fmla="*/ 148316 w 672804"/>
                <a:gd name="connsiteY21" fmla="*/ 615352 h 973154"/>
                <a:gd name="connsiteX22" fmla="*/ 0 w 672804"/>
                <a:gd name="connsiteY22" fmla="*/ 336402 h 973154"/>
                <a:gd name="connsiteX23" fmla="*/ 336402 w 672804"/>
                <a:gd name="connsiteY23" fmla="*/ 0 h 9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2804" h="973154">
                  <a:moveTo>
                    <a:pt x="501650" y="844602"/>
                  </a:moveTo>
                  <a:lnTo>
                    <a:pt x="170410" y="873581"/>
                  </a:lnTo>
                  <a:lnTo>
                    <a:pt x="172982" y="902978"/>
                  </a:lnTo>
                  <a:lnTo>
                    <a:pt x="504221" y="873998"/>
                  </a:lnTo>
                  <a:close/>
                  <a:moveTo>
                    <a:pt x="506562" y="724156"/>
                  </a:moveTo>
                  <a:lnTo>
                    <a:pt x="175322" y="753135"/>
                  </a:lnTo>
                  <a:lnTo>
                    <a:pt x="177894" y="782532"/>
                  </a:lnTo>
                  <a:lnTo>
                    <a:pt x="509133" y="753552"/>
                  </a:lnTo>
                  <a:close/>
                  <a:moveTo>
                    <a:pt x="336402" y="0"/>
                  </a:moveTo>
                  <a:cubicBezTo>
                    <a:pt x="522192" y="0"/>
                    <a:pt x="672804" y="150612"/>
                    <a:pt x="672804" y="336402"/>
                  </a:cubicBezTo>
                  <a:cubicBezTo>
                    <a:pt x="672804" y="452521"/>
                    <a:pt x="613971" y="554898"/>
                    <a:pt x="524488" y="615352"/>
                  </a:cubicBezTo>
                  <a:lnTo>
                    <a:pt x="517305" y="619251"/>
                  </a:lnTo>
                  <a:lnTo>
                    <a:pt x="517305" y="657079"/>
                  </a:lnTo>
                  <a:lnTo>
                    <a:pt x="552958" y="654050"/>
                  </a:lnTo>
                  <a:cubicBezTo>
                    <a:pt x="587228" y="683347"/>
                    <a:pt x="611665" y="754428"/>
                    <a:pt x="567281" y="793557"/>
                  </a:cubicBezTo>
                  <a:cubicBezTo>
                    <a:pt x="607999" y="843586"/>
                    <a:pt x="594645" y="925571"/>
                    <a:pt x="541958" y="936266"/>
                  </a:cubicBezTo>
                  <a:lnTo>
                    <a:pt x="134500" y="973154"/>
                  </a:lnTo>
                  <a:cubicBezTo>
                    <a:pt x="103990" y="937916"/>
                    <a:pt x="83314" y="863347"/>
                    <a:pt x="129003" y="830569"/>
                  </a:cubicBezTo>
                  <a:cubicBezTo>
                    <a:pt x="88719" y="788732"/>
                    <a:pt x="104972" y="729688"/>
                    <a:pt x="126136" y="690309"/>
                  </a:cubicBezTo>
                  <a:lnTo>
                    <a:pt x="163673" y="687120"/>
                  </a:lnTo>
                  <a:lnTo>
                    <a:pt x="163673" y="623687"/>
                  </a:lnTo>
                  <a:lnTo>
                    <a:pt x="148316" y="615352"/>
                  </a:lnTo>
                  <a:cubicBezTo>
                    <a:pt x="58833" y="554898"/>
                    <a:pt x="0" y="452521"/>
                    <a:pt x="0" y="336402"/>
                  </a:cubicBezTo>
                  <a:cubicBezTo>
                    <a:pt x="0" y="150612"/>
                    <a:pt x="150612" y="0"/>
                    <a:pt x="33640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40">
              <a:extLst>
                <a:ext uri="{FF2B5EF4-FFF2-40B4-BE49-F238E27FC236}">
                  <a16:creationId xmlns:a16="http://schemas.microsoft.com/office/drawing/2014/main" id="{1E3A55AE-8F18-5948-A070-8F95AFBB8BC7}"/>
                </a:ext>
              </a:extLst>
            </p:cNvPr>
            <p:cNvSpPr/>
            <p:nvPr/>
          </p:nvSpPr>
          <p:spPr>
            <a:xfrm rot="21351274">
              <a:off x="4569059" y="3959511"/>
              <a:ext cx="110614" cy="52952"/>
            </a:xfrm>
            <a:custGeom>
              <a:avLst/>
              <a:gdLst>
                <a:gd name="connsiteX0" fmla="*/ 0 w 200879"/>
                <a:gd name="connsiteY0" fmla="*/ 0 h 96906"/>
                <a:gd name="connsiteX1" fmla="*/ 200879 w 200879"/>
                <a:gd name="connsiteY1" fmla="*/ 0 h 96906"/>
                <a:gd name="connsiteX2" fmla="*/ 200879 w 200879"/>
                <a:gd name="connsiteY2" fmla="*/ 96906 h 96906"/>
                <a:gd name="connsiteX3" fmla="*/ 0 w 200879"/>
                <a:gd name="connsiteY3" fmla="*/ 96906 h 96906"/>
                <a:gd name="connsiteX4" fmla="*/ 0 w 200879"/>
                <a:gd name="connsiteY4" fmla="*/ 0 h 9690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200879 w 200879"/>
                <a:gd name="connsiteY2" fmla="*/ 96906 h 100386"/>
                <a:gd name="connsiteX3" fmla="*/ 81815 w 200879"/>
                <a:gd name="connsiteY3" fmla="*/ 100386 h 100386"/>
                <a:gd name="connsiteX4" fmla="*/ 0 w 200879"/>
                <a:gd name="connsiteY4" fmla="*/ 96906 h 100386"/>
                <a:gd name="connsiteX5" fmla="*/ 0 w 200879"/>
                <a:gd name="connsiteY5" fmla="*/ 0 h 10038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200879 w 200879"/>
                <a:gd name="connsiteY2" fmla="*/ 96906 h 100386"/>
                <a:gd name="connsiteX3" fmla="*/ 81815 w 200879"/>
                <a:gd name="connsiteY3" fmla="*/ 100386 h 100386"/>
                <a:gd name="connsiteX4" fmla="*/ 0 w 200879"/>
                <a:gd name="connsiteY4" fmla="*/ 0 h 100386"/>
                <a:gd name="connsiteX0" fmla="*/ 0 w 200879"/>
                <a:gd name="connsiteY0" fmla="*/ 0 h 100386"/>
                <a:gd name="connsiteX1" fmla="*/ 200879 w 200879"/>
                <a:gd name="connsiteY1" fmla="*/ 0 h 100386"/>
                <a:gd name="connsiteX2" fmla="*/ 81815 w 200879"/>
                <a:gd name="connsiteY2" fmla="*/ 100386 h 100386"/>
                <a:gd name="connsiteX3" fmla="*/ 0 w 200879"/>
                <a:gd name="connsiteY3" fmla="*/ 0 h 100386"/>
                <a:gd name="connsiteX0" fmla="*/ 0 w 200879"/>
                <a:gd name="connsiteY0" fmla="*/ 0 h 93209"/>
                <a:gd name="connsiteX1" fmla="*/ 200879 w 200879"/>
                <a:gd name="connsiteY1" fmla="*/ 0 h 93209"/>
                <a:gd name="connsiteX2" fmla="*/ 84800 w 200879"/>
                <a:gd name="connsiteY2" fmla="*/ 93209 h 93209"/>
                <a:gd name="connsiteX3" fmla="*/ 0 w 200879"/>
                <a:gd name="connsiteY3" fmla="*/ 0 h 93209"/>
                <a:gd name="connsiteX0" fmla="*/ 0 w 200879"/>
                <a:gd name="connsiteY0" fmla="*/ 0 h 94796"/>
                <a:gd name="connsiteX1" fmla="*/ 200879 w 200879"/>
                <a:gd name="connsiteY1" fmla="*/ 0 h 94796"/>
                <a:gd name="connsiteX2" fmla="*/ 84800 w 200879"/>
                <a:gd name="connsiteY2" fmla="*/ 93209 h 94796"/>
                <a:gd name="connsiteX3" fmla="*/ 0 w 200879"/>
                <a:gd name="connsiteY3" fmla="*/ 0 h 94796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5810"/>
                <a:gd name="connsiteX1" fmla="*/ 200879 w 200879"/>
                <a:gd name="connsiteY1" fmla="*/ 0 h 95810"/>
                <a:gd name="connsiteX2" fmla="*/ 84800 w 200879"/>
                <a:gd name="connsiteY2" fmla="*/ 93209 h 95810"/>
                <a:gd name="connsiteX3" fmla="*/ 0 w 200879"/>
                <a:gd name="connsiteY3" fmla="*/ 0 h 95810"/>
                <a:gd name="connsiteX0" fmla="*/ 0 w 200879"/>
                <a:gd name="connsiteY0" fmla="*/ 0 h 93209"/>
                <a:gd name="connsiteX1" fmla="*/ 200879 w 200879"/>
                <a:gd name="connsiteY1" fmla="*/ 0 h 93209"/>
                <a:gd name="connsiteX2" fmla="*/ 84800 w 200879"/>
                <a:gd name="connsiteY2" fmla="*/ 93209 h 93209"/>
                <a:gd name="connsiteX3" fmla="*/ 0 w 200879"/>
                <a:gd name="connsiteY3" fmla="*/ 0 h 93209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5838"/>
                <a:gd name="connsiteX1" fmla="*/ 200879 w 200879"/>
                <a:gd name="connsiteY1" fmla="*/ 0 h 95838"/>
                <a:gd name="connsiteX2" fmla="*/ 87074 w 200879"/>
                <a:gd name="connsiteY2" fmla="*/ 95838 h 95838"/>
                <a:gd name="connsiteX3" fmla="*/ 0 w 200879"/>
                <a:gd name="connsiteY3" fmla="*/ 0 h 95838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  <a:gd name="connsiteX0" fmla="*/ 0 w 200879"/>
                <a:gd name="connsiteY0" fmla="*/ 0 h 96162"/>
                <a:gd name="connsiteX1" fmla="*/ 200879 w 200879"/>
                <a:gd name="connsiteY1" fmla="*/ 0 h 96162"/>
                <a:gd name="connsiteX2" fmla="*/ 87074 w 200879"/>
                <a:gd name="connsiteY2" fmla="*/ 95838 h 96162"/>
                <a:gd name="connsiteX3" fmla="*/ 0 w 200879"/>
                <a:gd name="connsiteY3" fmla="*/ 0 h 9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79" h="96162">
                  <a:moveTo>
                    <a:pt x="0" y="0"/>
                  </a:moveTo>
                  <a:lnTo>
                    <a:pt x="200879" y="0"/>
                  </a:lnTo>
                  <a:cubicBezTo>
                    <a:pt x="179311" y="66815"/>
                    <a:pt x="167585" y="99839"/>
                    <a:pt x="87074" y="95838"/>
                  </a:cubicBezTo>
                  <a:cubicBezTo>
                    <a:pt x="20789" y="79264"/>
                    <a:pt x="9684" y="4944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Freeform 240">
            <a:extLst>
              <a:ext uri="{FF2B5EF4-FFF2-40B4-BE49-F238E27FC236}">
                <a16:creationId xmlns:a16="http://schemas.microsoft.com/office/drawing/2014/main" id="{07D20442-94A8-644E-A9CC-180C644F8989}"/>
              </a:ext>
            </a:extLst>
          </p:cNvPr>
          <p:cNvSpPr>
            <a:spLocks noEditPoints="1"/>
          </p:cNvSpPr>
          <p:nvPr/>
        </p:nvSpPr>
        <p:spPr bwMode="auto">
          <a:xfrm>
            <a:off x="2909029" y="3442195"/>
            <a:ext cx="1894602" cy="185497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9DBFCD-4618-F648-8337-70EB36E77999}"/>
              </a:ext>
            </a:extLst>
          </p:cNvPr>
          <p:cNvGrpSpPr/>
          <p:nvPr/>
        </p:nvGrpSpPr>
        <p:grpSpPr>
          <a:xfrm>
            <a:off x="3643918" y="4177365"/>
            <a:ext cx="464411" cy="405333"/>
            <a:chOff x="3441539" y="6639646"/>
            <a:chExt cx="1252581" cy="1093256"/>
          </a:xfrm>
          <a:solidFill>
            <a:schemeClr val="accent3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499BD68-604C-AF4F-AB07-70BD732F5D63}"/>
                </a:ext>
              </a:extLst>
            </p:cNvPr>
            <p:cNvSpPr/>
            <p:nvPr/>
          </p:nvSpPr>
          <p:spPr>
            <a:xfrm rot="671291">
              <a:off x="3441539" y="6639646"/>
              <a:ext cx="1252581" cy="891364"/>
            </a:xfrm>
            <a:custGeom>
              <a:avLst/>
              <a:gdLst>
                <a:gd name="connsiteX0" fmla="*/ 214797 w 1252581"/>
                <a:gd name="connsiteY0" fmla="*/ 50162 h 891364"/>
                <a:gd name="connsiteX1" fmla="*/ 53840 w 1252581"/>
                <a:gd name="connsiteY1" fmla="*/ 445682 h 891364"/>
                <a:gd name="connsiteX2" fmla="*/ 214797 w 1252581"/>
                <a:gd name="connsiteY2" fmla="*/ 841202 h 891364"/>
                <a:gd name="connsiteX3" fmla="*/ 375754 w 1252581"/>
                <a:gd name="connsiteY3" fmla="*/ 445682 h 891364"/>
                <a:gd name="connsiteX4" fmla="*/ 214797 w 1252581"/>
                <a:gd name="connsiteY4" fmla="*/ 50162 h 891364"/>
                <a:gd name="connsiteX5" fmla="*/ 214796 w 1252581"/>
                <a:gd name="connsiteY5" fmla="*/ 0 h 891364"/>
                <a:gd name="connsiteX6" fmla="*/ 366680 w 1252581"/>
                <a:gd name="connsiteY6" fmla="*/ 130537 h 891364"/>
                <a:gd name="connsiteX7" fmla="*/ 372750 w 1252581"/>
                <a:gd name="connsiteY7" fmla="*/ 145802 h 891364"/>
                <a:gd name="connsiteX8" fmla="*/ 454099 w 1252581"/>
                <a:gd name="connsiteY8" fmla="*/ 177149 h 891364"/>
                <a:gd name="connsiteX9" fmla="*/ 1118226 w 1252581"/>
                <a:gd name="connsiteY9" fmla="*/ 219082 h 891364"/>
                <a:gd name="connsiteX10" fmla="*/ 1071389 w 1252581"/>
                <a:gd name="connsiteY10" fmla="*/ 546820 h 891364"/>
                <a:gd name="connsiteX11" fmla="*/ 390473 w 1252581"/>
                <a:gd name="connsiteY11" fmla="*/ 718435 h 891364"/>
                <a:gd name="connsiteX12" fmla="*/ 378865 w 1252581"/>
                <a:gd name="connsiteY12" fmla="*/ 730183 h 891364"/>
                <a:gd name="connsiteX13" fmla="*/ 366680 w 1252581"/>
                <a:gd name="connsiteY13" fmla="*/ 760826 h 891364"/>
                <a:gd name="connsiteX14" fmla="*/ 214796 w 1252581"/>
                <a:gd name="connsiteY14" fmla="*/ 891364 h 891364"/>
                <a:gd name="connsiteX15" fmla="*/ 0 w 1252581"/>
                <a:gd name="connsiteY15" fmla="*/ 445682 h 891364"/>
                <a:gd name="connsiteX16" fmla="*/ 214796 w 1252581"/>
                <a:gd name="connsiteY16" fmla="*/ 0 h 89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2581" h="891364">
                  <a:moveTo>
                    <a:pt x="214797" y="50162"/>
                  </a:moveTo>
                  <a:cubicBezTo>
                    <a:pt x="125903" y="50162"/>
                    <a:pt x="53840" y="227242"/>
                    <a:pt x="53840" y="445682"/>
                  </a:cubicBezTo>
                  <a:cubicBezTo>
                    <a:pt x="53840" y="664122"/>
                    <a:pt x="125903" y="841202"/>
                    <a:pt x="214797" y="841202"/>
                  </a:cubicBezTo>
                  <a:cubicBezTo>
                    <a:pt x="303691" y="841202"/>
                    <a:pt x="375754" y="664122"/>
                    <a:pt x="375754" y="445682"/>
                  </a:cubicBezTo>
                  <a:cubicBezTo>
                    <a:pt x="375754" y="227242"/>
                    <a:pt x="303691" y="50162"/>
                    <a:pt x="214797" y="50162"/>
                  </a:cubicBezTo>
                  <a:close/>
                  <a:moveTo>
                    <a:pt x="214796" y="0"/>
                  </a:moveTo>
                  <a:cubicBezTo>
                    <a:pt x="274111" y="0"/>
                    <a:pt x="327810" y="49885"/>
                    <a:pt x="366680" y="130537"/>
                  </a:cubicBezTo>
                  <a:lnTo>
                    <a:pt x="372750" y="145802"/>
                  </a:lnTo>
                  <a:lnTo>
                    <a:pt x="454099" y="177149"/>
                  </a:lnTo>
                  <a:cubicBezTo>
                    <a:pt x="629022" y="232401"/>
                    <a:pt x="850095" y="234492"/>
                    <a:pt x="1118226" y="219082"/>
                  </a:cubicBezTo>
                  <a:cubicBezTo>
                    <a:pt x="1243083" y="154902"/>
                    <a:pt x="1364060" y="598812"/>
                    <a:pt x="1071389" y="546820"/>
                  </a:cubicBezTo>
                  <a:cubicBezTo>
                    <a:pt x="809063" y="583837"/>
                    <a:pt x="502004" y="638995"/>
                    <a:pt x="390473" y="718435"/>
                  </a:cubicBezTo>
                  <a:lnTo>
                    <a:pt x="378865" y="730183"/>
                  </a:lnTo>
                  <a:lnTo>
                    <a:pt x="366680" y="760826"/>
                  </a:lnTo>
                  <a:cubicBezTo>
                    <a:pt x="327810" y="841479"/>
                    <a:pt x="274110" y="891364"/>
                    <a:pt x="214796" y="891364"/>
                  </a:cubicBezTo>
                  <a:cubicBezTo>
                    <a:pt x="96167" y="891364"/>
                    <a:pt x="0" y="691825"/>
                    <a:pt x="0" y="445682"/>
                  </a:cubicBezTo>
                  <a:cubicBezTo>
                    <a:pt x="0" y="199539"/>
                    <a:pt x="96167" y="0"/>
                    <a:pt x="2147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46">
              <a:extLst>
                <a:ext uri="{FF2B5EF4-FFF2-40B4-BE49-F238E27FC236}">
                  <a16:creationId xmlns:a16="http://schemas.microsoft.com/office/drawing/2014/main" id="{53F8EAED-0C63-F343-AE54-2A61213CF389}"/>
                </a:ext>
              </a:extLst>
            </p:cNvPr>
            <p:cNvSpPr/>
            <p:nvPr/>
          </p:nvSpPr>
          <p:spPr>
            <a:xfrm>
              <a:off x="4028525" y="7293714"/>
              <a:ext cx="455367" cy="439188"/>
            </a:xfrm>
            <a:custGeom>
              <a:avLst/>
              <a:gdLst>
                <a:gd name="connsiteX0" fmla="*/ 0 w 376786"/>
                <a:gd name="connsiteY0" fmla="*/ 0 h 527240"/>
                <a:gd name="connsiteX1" fmla="*/ 376786 w 376786"/>
                <a:gd name="connsiteY1" fmla="*/ 0 h 527240"/>
                <a:gd name="connsiteX2" fmla="*/ 376786 w 376786"/>
                <a:gd name="connsiteY2" fmla="*/ 527240 h 527240"/>
                <a:gd name="connsiteX3" fmla="*/ 0 w 376786"/>
                <a:gd name="connsiteY3" fmla="*/ 527240 h 527240"/>
                <a:gd name="connsiteX4" fmla="*/ 0 w 376786"/>
                <a:gd name="connsiteY4" fmla="*/ 0 h 527240"/>
                <a:gd name="connsiteX0" fmla="*/ 50006 w 376786"/>
                <a:gd name="connsiteY0" fmla="*/ 90488 h 527240"/>
                <a:gd name="connsiteX1" fmla="*/ 376786 w 376786"/>
                <a:gd name="connsiteY1" fmla="*/ 0 h 527240"/>
                <a:gd name="connsiteX2" fmla="*/ 376786 w 376786"/>
                <a:gd name="connsiteY2" fmla="*/ 527240 h 527240"/>
                <a:gd name="connsiteX3" fmla="*/ 0 w 376786"/>
                <a:gd name="connsiteY3" fmla="*/ 527240 h 527240"/>
                <a:gd name="connsiteX4" fmla="*/ 50006 w 376786"/>
                <a:gd name="connsiteY4" fmla="*/ 90488 h 527240"/>
                <a:gd name="connsiteX0" fmla="*/ 135731 w 376786"/>
                <a:gd name="connsiteY0" fmla="*/ 0 h 541527"/>
                <a:gd name="connsiteX1" fmla="*/ 376786 w 376786"/>
                <a:gd name="connsiteY1" fmla="*/ 14287 h 541527"/>
                <a:gd name="connsiteX2" fmla="*/ 376786 w 376786"/>
                <a:gd name="connsiteY2" fmla="*/ 541527 h 541527"/>
                <a:gd name="connsiteX3" fmla="*/ 0 w 376786"/>
                <a:gd name="connsiteY3" fmla="*/ 541527 h 541527"/>
                <a:gd name="connsiteX4" fmla="*/ 135731 w 376786"/>
                <a:gd name="connsiteY4" fmla="*/ 0 h 541527"/>
                <a:gd name="connsiteX0" fmla="*/ 250031 w 491086"/>
                <a:gd name="connsiteY0" fmla="*/ 0 h 541527"/>
                <a:gd name="connsiteX1" fmla="*/ 491086 w 491086"/>
                <a:gd name="connsiteY1" fmla="*/ 14287 h 541527"/>
                <a:gd name="connsiteX2" fmla="*/ 491086 w 491086"/>
                <a:gd name="connsiteY2" fmla="*/ 541527 h 541527"/>
                <a:gd name="connsiteX3" fmla="*/ 0 w 491086"/>
                <a:gd name="connsiteY3" fmla="*/ 412939 h 541527"/>
                <a:gd name="connsiteX4" fmla="*/ 250031 w 491086"/>
                <a:gd name="connsiteY4" fmla="*/ 0 h 541527"/>
                <a:gd name="connsiteX0" fmla="*/ 250031 w 491086"/>
                <a:gd name="connsiteY0" fmla="*/ 542 h 542069"/>
                <a:gd name="connsiteX1" fmla="*/ 491086 w 491086"/>
                <a:gd name="connsiteY1" fmla="*/ 14829 h 542069"/>
                <a:gd name="connsiteX2" fmla="*/ 491086 w 491086"/>
                <a:gd name="connsiteY2" fmla="*/ 542069 h 542069"/>
                <a:gd name="connsiteX3" fmla="*/ 0 w 491086"/>
                <a:gd name="connsiteY3" fmla="*/ 413481 h 542069"/>
                <a:gd name="connsiteX4" fmla="*/ 250031 w 491086"/>
                <a:gd name="connsiteY4" fmla="*/ 542 h 542069"/>
                <a:gd name="connsiteX0" fmla="*/ 266700 w 507755"/>
                <a:gd name="connsiteY0" fmla="*/ 555 h 542082"/>
                <a:gd name="connsiteX1" fmla="*/ 507755 w 507755"/>
                <a:gd name="connsiteY1" fmla="*/ 14842 h 542082"/>
                <a:gd name="connsiteX2" fmla="*/ 507755 w 507755"/>
                <a:gd name="connsiteY2" fmla="*/ 542082 h 542082"/>
                <a:gd name="connsiteX3" fmla="*/ 0 w 507755"/>
                <a:gd name="connsiteY3" fmla="*/ 406351 h 542082"/>
                <a:gd name="connsiteX4" fmla="*/ 266700 w 507755"/>
                <a:gd name="connsiteY4" fmla="*/ 555 h 542082"/>
                <a:gd name="connsiteX0" fmla="*/ 266700 w 507755"/>
                <a:gd name="connsiteY0" fmla="*/ 74 h 541601"/>
                <a:gd name="connsiteX1" fmla="*/ 507755 w 507755"/>
                <a:gd name="connsiteY1" fmla="*/ 14361 h 541601"/>
                <a:gd name="connsiteX2" fmla="*/ 507755 w 507755"/>
                <a:gd name="connsiteY2" fmla="*/ 541601 h 541601"/>
                <a:gd name="connsiteX3" fmla="*/ 0 w 507755"/>
                <a:gd name="connsiteY3" fmla="*/ 405870 h 541601"/>
                <a:gd name="connsiteX4" fmla="*/ 266700 w 507755"/>
                <a:gd name="connsiteY4" fmla="*/ 74 h 541601"/>
                <a:gd name="connsiteX0" fmla="*/ 266700 w 507755"/>
                <a:gd name="connsiteY0" fmla="*/ 54 h 541581"/>
                <a:gd name="connsiteX1" fmla="*/ 507755 w 507755"/>
                <a:gd name="connsiteY1" fmla="*/ 14341 h 541581"/>
                <a:gd name="connsiteX2" fmla="*/ 507755 w 507755"/>
                <a:gd name="connsiteY2" fmla="*/ 541581 h 541581"/>
                <a:gd name="connsiteX3" fmla="*/ 0 w 507755"/>
                <a:gd name="connsiteY3" fmla="*/ 405850 h 541581"/>
                <a:gd name="connsiteX4" fmla="*/ 266700 w 507755"/>
                <a:gd name="connsiteY4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507755 w 507755"/>
                <a:gd name="connsiteY2" fmla="*/ 541581 h 541581"/>
                <a:gd name="connsiteX3" fmla="*/ 0 w 507755"/>
                <a:gd name="connsiteY3" fmla="*/ 405850 h 541581"/>
                <a:gd name="connsiteX4" fmla="*/ 266700 w 507755"/>
                <a:gd name="connsiteY4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462513 w 507755"/>
                <a:gd name="connsiteY2" fmla="*/ 166742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507755"/>
                <a:gd name="connsiteY0" fmla="*/ 54 h 541581"/>
                <a:gd name="connsiteX1" fmla="*/ 448223 w 507755"/>
                <a:gd name="connsiteY1" fmla="*/ 33391 h 541581"/>
                <a:gd name="connsiteX2" fmla="*/ 374407 w 507755"/>
                <a:gd name="connsiteY2" fmla="*/ 181030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507755"/>
                <a:gd name="connsiteY0" fmla="*/ 54 h 541581"/>
                <a:gd name="connsiteX1" fmla="*/ 455367 w 507755"/>
                <a:gd name="connsiteY1" fmla="*/ 33391 h 541581"/>
                <a:gd name="connsiteX2" fmla="*/ 374407 w 507755"/>
                <a:gd name="connsiteY2" fmla="*/ 181030 h 541581"/>
                <a:gd name="connsiteX3" fmla="*/ 507755 w 507755"/>
                <a:gd name="connsiteY3" fmla="*/ 541581 h 541581"/>
                <a:gd name="connsiteX4" fmla="*/ 0 w 507755"/>
                <a:gd name="connsiteY4" fmla="*/ 405850 h 541581"/>
                <a:gd name="connsiteX5" fmla="*/ 266700 w 507755"/>
                <a:gd name="connsiteY5" fmla="*/ 54 h 541581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145805 w 455367"/>
                <a:gd name="connsiteY3" fmla="*/ 439188 h 439188"/>
                <a:gd name="connsiteX4" fmla="*/ 0 w 455367"/>
                <a:gd name="connsiteY4" fmla="*/ 405850 h 439188"/>
                <a:gd name="connsiteX5" fmla="*/ 266700 w 455367"/>
                <a:gd name="connsiteY5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69631 w 455367"/>
                <a:gd name="connsiteY3" fmla="*/ 302474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  <a:gd name="connsiteX0" fmla="*/ 266700 w 455367"/>
                <a:gd name="connsiteY0" fmla="*/ 54 h 439188"/>
                <a:gd name="connsiteX1" fmla="*/ 455367 w 455367"/>
                <a:gd name="connsiteY1" fmla="*/ 33391 h 439188"/>
                <a:gd name="connsiteX2" fmla="*/ 374407 w 455367"/>
                <a:gd name="connsiteY2" fmla="*/ 181030 h 439188"/>
                <a:gd name="connsiteX3" fmla="*/ 255344 w 455367"/>
                <a:gd name="connsiteY3" fmla="*/ 219130 h 439188"/>
                <a:gd name="connsiteX4" fmla="*/ 145805 w 455367"/>
                <a:gd name="connsiteY4" fmla="*/ 439188 h 439188"/>
                <a:gd name="connsiteX5" fmla="*/ 0 w 455367"/>
                <a:gd name="connsiteY5" fmla="*/ 405850 h 439188"/>
                <a:gd name="connsiteX6" fmla="*/ 266700 w 455367"/>
                <a:gd name="connsiteY6" fmla="*/ 54 h 4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367" h="439188">
                  <a:moveTo>
                    <a:pt x="266700" y="54"/>
                  </a:moveTo>
                  <a:lnTo>
                    <a:pt x="455367" y="33391"/>
                  </a:lnTo>
                  <a:lnTo>
                    <a:pt x="374407" y="181030"/>
                  </a:lnTo>
                  <a:cubicBezTo>
                    <a:pt x="334719" y="193730"/>
                    <a:pt x="292650" y="158804"/>
                    <a:pt x="255344" y="219130"/>
                  </a:cubicBezTo>
                  <a:cubicBezTo>
                    <a:pt x="218831" y="292483"/>
                    <a:pt x="182318" y="353929"/>
                    <a:pt x="145805" y="439188"/>
                  </a:cubicBezTo>
                  <a:lnTo>
                    <a:pt x="0" y="405850"/>
                  </a:lnTo>
                  <a:cubicBezTo>
                    <a:pt x="23813" y="372979"/>
                    <a:pt x="100012" y="-5175"/>
                    <a:pt x="266700" y="5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Freeform 239">
            <a:extLst>
              <a:ext uri="{FF2B5EF4-FFF2-40B4-BE49-F238E27FC236}">
                <a16:creationId xmlns:a16="http://schemas.microsoft.com/office/drawing/2014/main" id="{79DE4AFB-755C-4647-BE46-67FAE3B904D2}"/>
              </a:ext>
            </a:extLst>
          </p:cNvPr>
          <p:cNvSpPr>
            <a:spLocks noEditPoints="1"/>
          </p:cNvSpPr>
          <p:nvPr/>
        </p:nvSpPr>
        <p:spPr bwMode="auto">
          <a:xfrm>
            <a:off x="4619865" y="2557869"/>
            <a:ext cx="2468329" cy="2482753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28" name="Shape 5342">
            <a:extLst>
              <a:ext uri="{FF2B5EF4-FFF2-40B4-BE49-F238E27FC236}">
                <a16:creationId xmlns:a16="http://schemas.microsoft.com/office/drawing/2014/main" id="{F2D23487-0786-F44D-8E14-485CF1CE7423}"/>
              </a:ext>
            </a:extLst>
          </p:cNvPr>
          <p:cNvSpPr/>
          <p:nvPr/>
        </p:nvSpPr>
        <p:spPr>
          <a:xfrm>
            <a:off x="5578182" y="3541211"/>
            <a:ext cx="551693" cy="432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extrusionOk="0">
                <a:moveTo>
                  <a:pt x="16875" y="17280"/>
                </a:moveTo>
                <a:cubicBezTo>
                  <a:pt x="16875" y="19872"/>
                  <a:pt x="15187" y="21600"/>
                  <a:pt x="13500" y="21600"/>
                </a:cubicBezTo>
                <a:cubicBezTo>
                  <a:pt x="3375" y="21600"/>
                  <a:pt x="3375" y="21600"/>
                  <a:pt x="3375" y="21600"/>
                </a:cubicBezTo>
                <a:cubicBezTo>
                  <a:pt x="1350" y="21600"/>
                  <a:pt x="0" y="19872"/>
                  <a:pt x="0" y="1728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0" y="2160"/>
                  <a:pt x="1350" y="0"/>
                  <a:pt x="3375" y="0"/>
                </a:cubicBezTo>
                <a:cubicBezTo>
                  <a:pt x="13500" y="0"/>
                  <a:pt x="13500" y="0"/>
                  <a:pt x="13500" y="0"/>
                </a:cubicBezTo>
                <a:cubicBezTo>
                  <a:pt x="13837" y="0"/>
                  <a:pt x="14512" y="0"/>
                  <a:pt x="14850" y="432"/>
                </a:cubicBezTo>
                <a:cubicBezTo>
                  <a:pt x="14850" y="432"/>
                  <a:pt x="14850" y="432"/>
                  <a:pt x="15187" y="864"/>
                </a:cubicBezTo>
                <a:cubicBezTo>
                  <a:pt x="15187" y="864"/>
                  <a:pt x="15187" y="864"/>
                  <a:pt x="14850" y="1296"/>
                </a:cubicBezTo>
                <a:cubicBezTo>
                  <a:pt x="14175" y="1728"/>
                  <a:pt x="14175" y="1728"/>
                  <a:pt x="14175" y="1728"/>
                </a:cubicBezTo>
                <a:cubicBezTo>
                  <a:pt x="14175" y="2160"/>
                  <a:pt x="14175" y="2160"/>
                  <a:pt x="13837" y="2160"/>
                </a:cubicBezTo>
                <a:cubicBezTo>
                  <a:pt x="13837" y="2160"/>
                  <a:pt x="13500" y="1728"/>
                  <a:pt x="13500" y="1728"/>
                </a:cubicBezTo>
                <a:cubicBezTo>
                  <a:pt x="3375" y="1728"/>
                  <a:pt x="3375" y="1728"/>
                  <a:pt x="3375" y="1728"/>
                </a:cubicBezTo>
                <a:cubicBezTo>
                  <a:pt x="2363" y="1728"/>
                  <a:pt x="1350" y="3024"/>
                  <a:pt x="1350" y="4320"/>
                </a:cubicBezTo>
                <a:cubicBezTo>
                  <a:pt x="1350" y="17280"/>
                  <a:pt x="1350" y="17280"/>
                  <a:pt x="1350" y="17280"/>
                </a:cubicBezTo>
                <a:cubicBezTo>
                  <a:pt x="1350" y="18576"/>
                  <a:pt x="2363" y="19872"/>
                  <a:pt x="3375" y="19872"/>
                </a:cubicBezTo>
                <a:cubicBezTo>
                  <a:pt x="13500" y="19872"/>
                  <a:pt x="13500" y="19872"/>
                  <a:pt x="13500" y="19872"/>
                </a:cubicBezTo>
                <a:cubicBezTo>
                  <a:pt x="14512" y="19872"/>
                  <a:pt x="15187" y="18576"/>
                  <a:pt x="15187" y="17280"/>
                </a:cubicBezTo>
                <a:cubicBezTo>
                  <a:pt x="15187" y="15120"/>
                  <a:pt x="15187" y="15120"/>
                  <a:pt x="15187" y="15120"/>
                </a:cubicBezTo>
                <a:cubicBezTo>
                  <a:pt x="15187" y="15120"/>
                  <a:pt x="15525" y="15120"/>
                  <a:pt x="15525" y="15120"/>
                </a:cubicBezTo>
                <a:cubicBezTo>
                  <a:pt x="16200" y="13824"/>
                  <a:pt x="16200" y="13824"/>
                  <a:pt x="16200" y="13824"/>
                </a:cubicBezTo>
                <a:cubicBezTo>
                  <a:pt x="16200" y="13824"/>
                  <a:pt x="16537" y="13824"/>
                  <a:pt x="16537" y="13824"/>
                </a:cubicBezTo>
                <a:cubicBezTo>
                  <a:pt x="16875" y="13824"/>
                  <a:pt x="16875" y="14256"/>
                  <a:pt x="16875" y="14256"/>
                </a:cubicBezTo>
                <a:lnTo>
                  <a:pt x="16875" y="17280"/>
                </a:lnTo>
                <a:close/>
                <a:moveTo>
                  <a:pt x="19237" y="7344"/>
                </a:moveTo>
                <a:cubicBezTo>
                  <a:pt x="11137" y="17712"/>
                  <a:pt x="11137" y="17712"/>
                  <a:pt x="11137" y="17712"/>
                </a:cubicBezTo>
                <a:cubicBezTo>
                  <a:pt x="7763" y="17712"/>
                  <a:pt x="7763" y="17712"/>
                  <a:pt x="7763" y="17712"/>
                </a:cubicBezTo>
                <a:cubicBezTo>
                  <a:pt x="7763" y="13392"/>
                  <a:pt x="7763" y="13392"/>
                  <a:pt x="7763" y="13392"/>
                </a:cubicBezTo>
                <a:cubicBezTo>
                  <a:pt x="15862" y="3024"/>
                  <a:pt x="15862" y="3024"/>
                  <a:pt x="15862" y="3024"/>
                </a:cubicBezTo>
                <a:lnTo>
                  <a:pt x="19237" y="7344"/>
                </a:lnTo>
                <a:close/>
                <a:moveTo>
                  <a:pt x="12150" y="14256"/>
                </a:moveTo>
                <a:cubicBezTo>
                  <a:pt x="10125" y="12096"/>
                  <a:pt x="10125" y="12096"/>
                  <a:pt x="10125" y="12096"/>
                </a:cubicBezTo>
                <a:cubicBezTo>
                  <a:pt x="8775" y="13824"/>
                  <a:pt x="8775" y="13824"/>
                  <a:pt x="8775" y="13824"/>
                </a:cubicBezTo>
                <a:cubicBezTo>
                  <a:pt x="8775" y="14688"/>
                  <a:pt x="8775" y="14688"/>
                  <a:pt x="8775" y="14688"/>
                </a:cubicBezTo>
                <a:cubicBezTo>
                  <a:pt x="9788" y="14688"/>
                  <a:pt x="9788" y="14688"/>
                  <a:pt x="9788" y="14688"/>
                </a:cubicBezTo>
                <a:cubicBezTo>
                  <a:pt x="9788" y="16416"/>
                  <a:pt x="9788" y="16416"/>
                  <a:pt x="9788" y="16416"/>
                </a:cubicBezTo>
                <a:cubicBezTo>
                  <a:pt x="10463" y="16416"/>
                  <a:pt x="10463" y="16416"/>
                  <a:pt x="10463" y="16416"/>
                </a:cubicBezTo>
                <a:lnTo>
                  <a:pt x="12150" y="14256"/>
                </a:lnTo>
                <a:close/>
                <a:moveTo>
                  <a:pt x="15525" y="5184"/>
                </a:moveTo>
                <a:cubicBezTo>
                  <a:pt x="11475" y="10368"/>
                  <a:pt x="11475" y="10368"/>
                  <a:pt x="11475" y="10368"/>
                </a:cubicBezTo>
                <a:cubicBezTo>
                  <a:pt x="11137" y="10800"/>
                  <a:pt x="11137" y="10800"/>
                  <a:pt x="11137" y="11232"/>
                </a:cubicBezTo>
                <a:cubicBezTo>
                  <a:pt x="11475" y="11232"/>
                  <a:pt x="11475" y="11232"/>
                  <a:pt x="11812" y="11232"/>
                </a:cubicBezTo>
                <a:cubicBezTo>
                  <a:pt x="15862" y="5616"/>
                  <a:pt x="15862" y="5616"/>
                  <a:pt x="15862" y="5616"/>
                </a:cubicBezTo>
                <a:cubicBezTo>
                  <a:pt x="15862" y="5616"/>
                  <a:pt x="15862" y="5184"/>
                  <a:pt x="15862" y="5184"/>
                </a:cubicBezTo>
                <a:cubicBezTo>
                  <a:pt x="15862" y="5184"/>
                  <a:pt x="15525" y="5184"/>
                  <a:pt x="15525" y="5184"/>
                </a:cubicBezTo>
                <a:close/>
                <a:moveTo>
                  <a:pt x="19912" y="6480"/>
                </a:moveTo>
                <a:cubicBezTo>
                  <a:pt x="16537" y="1728"/>
                  <a:pt x="16537" y="1728"/>
                  <a:pt x="16537" y="1728"/>
                </a:cubicBezTo>
                <a:cubicBezTo>
                  <a:pt x="17550" y="432"/>
                  <a:pt x="17550" y="432"/>
                  <a:pt x="17550" y="432"/>
                </a:cubicBezTo>
                <a:cubicBezTo>
                  <a:pt x="17887" y="0"/>
                  <a:pt x="18900" y="0"/>
                  <a:pt x="19237" y="432"/>
                </a:cubicBezTo>
                <a:cubicBezTo>
                  <a:pt x="20925" y="3024"/>
                  <a:pt x="20925" y="3024"/>
                  <a:pt x="20925" y="3024"/>
                </a:cubicBezTo>
                <a:cubicBezTo>
                  <a:pt x="21600" y="3456"/>
                  <a:pt x="21600" y="4320"/>
                  <a:pt x="20925" y="4752"/>
                </a:cubicBezTo>
                <a:lnTo>
                  <a:pt x="19912" y="648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68576" tIns="68576" rIns="68576" bIns="68576" numCol="1" anchor="t">
            <a:noAutofit/>
          </a:bodyPr>
          <a:lstStyle/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29" name="Freeform 240">
            <a:extLst>
              <a:ext uri="{FF2B5EF4-FFF2-40B4-BE49-F238E27FC236}">
                <a16:creationId xmlns:a16="http://schemas.microsoft.com/office/drawing/2014/main" id="{59563081-9AFB-8D4B-BF3D-9B5165533825}"/>
              </a:ext>
            </a:extLst>
          </p:cNvPr>
          <p:cNvSpPr>
            <a:spLocks noEditPoints="1"/>
          </p:cNvSpPr>
          <p:nvPr/>
        </p:nvSpPr>
        <p:spPr bwMode="auto">
          <a:xfrm>
            <a:off x="7052068" y="3491986"/>
            <a:ext cx="2312453" cy="2308102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F23DAF-4B57-1042-A367-13AC66B93410}"/>
              </a:ext>
            </a:extLst>
          </p:cNvPr>
          <p:cNvGrpSpPr/>
          <p:nvPr/>
        </p:nvGrpSpPr>
        <p:grpSpPr>
          <a:xfrm>
            <a:off x="7992301" y="4439741"/>
            <a:ext cx="420055" cy="453285"/>
            <a:chOff x="5292186" y="5195851"/>
            <a:chExt cx="926647" cy="999973"/>
          </a:xfrm>
          <a:solidFill>
            <a:schemeClr val="accent5"/>
          </a:solidFill>
          <a:effectLst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94E9A0D-2CB0-6D42-AE23-35BBA623A29B}"/>
                </a:ext>
              </a:extLst>
            </p:cNvPr>
            <p:cNvGrpSpPr/>
            <p:nvPr/>
          </p:nvGrpSpPr>
          <p:grpSpPr>
            <a:xfrm>
              <a:off x="5430981" y="5299379"/>
              <a:ext cx="787852" cy="896445"/>
              <a:chOff x="5430981" y="5299379"/>
              <a:chExt cx="787852" cy="896445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739E671-EF88-B14A-9F6D-BDBE883A6EF5}"/>
                  </a:ext>
                </a:extLst>
              </p:cNvPr>
              <p:cNvSpPr/>
              <p:nvPr/>
            </p:nvSpPr>
            <p:spPr>
              <a:xfrm rot="19058041">
                <a:off x="5430981" y="5702985"/>
                <a:ext cx="226788" cy="492839"/>
              </a:xfrm>
              <a:custGeom>
                <a:avLst/>
                <a:gdLst>
                  <a:gd name="connsiteX0" fmla="*/ 857459 w 1288895"/>
                  <a:gd name="connsiteY0" fmla="*/ 111982 h 2800921"/>
                  <a:gd name="connsiteX1" fmla="*/ 992731 w 1288895"/>
                  <a:gd name="connsiteY1" fmla="*/ 382331 h 2800921"/>
                  <a:gd name="connsiteX2" fmla="*/ 789107 w 1288895"/>
                  <a:gd name="connsiteY2" fmla="*/ 699363 h 2800921"/>
                  <a:gd name="connsiteX3" fmla="*/ 735306 w 1288895"/>
                  <a:gd name="connsiteY3" fmla="*/ 723538 h 2800921"/>
                  <a:gd name="connsiteX4" fmla="*/ 745228 w 1288895"/>
                  <a:gd name="connsiteY4" fmla="*/ 727090 h 2800921"/>
                  <a:gd name="connsiteX5" fmla="*/ 983645 w 1288895"/>
                  <a:gd name="connsiteY5" fmla="*/ 1039184 h 2800921"/>
                  <a:gd name="connsiteX6" fmla="*/ 858232 w 1288895"/>
                  <a:gd name="connsiteY6" fmla="*/ 1327197 h 2800921"/>
                  <a:gd name="connsiteX7" fmla="*/ 820496 w 1288895"/>
                  <a:gd name="connsiteY7" fmla="*/ 1355917 h 2800921"/>
                  <a:gd name="connsiteX8" fmla="*/ 820489 w 1288895"/>
                  <a:gd name="connsiteY8" fmla="*/ 1356987 h 2800921"/>
                  <a:gd name="connsiteX9" fmla="*/ 826518 w 1288895"/>
                  <a:gd name="connsiteY9" fmla="*/ 1397021 h 2800921"/>
                  <a:gd name="connsiteX10" fmla="*/ 832790 w 1288895"/>
                  <a:gd name="connsiteY10" fmla="*/ 1416625 h 2800921"/>
                  <a:gd name="connsiteX11" fmla="*/ 912068 w 1288895"/>
                  <a:gd name="connsiteY11" fmla="*/ 1439372 h 2800921"/>
                  <a:gd name="connsiteX12" fmla="*/ 1150831 w 1288895"/>
                  <a:gd name="connsiteY12" fmla="*/ 1710217 h 2800921"/>
                  <a:gd name="connsiteX13" fmla="*/ 1041970 w 1288895"/>
                  <a:gd name="connsiteY13" fmla="*/ 1976053 h 2800921"/>
                  <a:gd name="connsiteX14" fmla="*/ 983630 w 1288895"/>
                  <a:gd name="connsiteY14" fmla="*/ 2022307 h 2800921"/>
                  <a:gd name="connsiteX15" fmla="*/ 983580 w 1288895"/>
                  <a:gd name="connsiteY15" fmla="*/ 2030867 h 2800921"/>
                  <a:gd name="connsiteX16" fmla="*/ 1000468 w 1288895"/>
                  <a:gd name="connsiteY16" fmla="*/ 2104844 h 2800921"/>
                  <a:gd name="connsiteX17" fmla="*/ 1009455 w 1288895"/>
                  <a:gd name="connsiteY17" fmla="*/ 2119173 h 2800921"/>
                  <a:gd name="connsiteX18" fmla="*/ 1016854 w 1288895"/>
                  <a:gd name="connsiteY18" fmla="*/ 2120368 h 2800921"/>
                  <a:gd name="connsiteX19" fmla="*/ 1286952 w 1288895"/>
                  <a:gd name="connsiteY19" fmla="*/ 2411229 h 2800921"/>
                  <a:gd name="connsiteX20" fmla="*/ 941065 w 1288895"/>
                  <a:gd name="connsiteY20" fmla="*/ 2798222 h 2800921"/>
                  <a:gd name="connsiteX21" fmla="*/ 518367 w 1288895"/>
                  <a:gd name="connsiteY21" fmla="*/ 2497017 h 2800921"/>
                  <a:gd name="connsiteX22" fmla="*/ 603764 w 1288895"/>
                  <a:gd name="connsiteY22" fmla="*/ 2241137 h 2800921"/>
                  <a:gd name="connsiteX23" fmla="*/ 647171 w 1288895"/>
                  <a:gd name="connsiteY23" fmla="*/ 2200910 h 2800921"/>
                  <a:gd name="connsiteX24" fmla="*/ 622687 w 1288895"/>
                  <a:gd name="connsiteY24" fmla="*/ 2119348 h 2800921"/>
                  <a:gd name="connsiteX25" fmla="*/ 538275 w 1288895"/>
                  <a:gd name="connsiteY25" fmla="*/ 2109162 h 2800921"/>
                  <a:gd name="connsiteX26" fmla="*/ 216514 w 1288895"/>
                  <a:gd name="connsiteY26" fmla="*/ 1814502 h 2800921"/>
                  <a:gd name="connsiteX27" fmla="*/ 325375 w 1288895"/>
                  <a:gd name="connsiteY27" fmla="*/ 1548666 h 2800921"/>
                  <a:gd name="connsiteX28" fmla="*/ 352563 w 1288895"/>
                  <a:gd name="connsiteY28" fmla="*/ 1527107 h 2800921"/>
                  <a:gd name="connsiteX29" fmla="*/ 351634 w 1288895"/>
                  <a:gd name="connsiteY29" fmla="*/ 1521401 h 2800921"/>
                  <a:gd name="connsiteX30" fmla="*/ 327368 w 1288895"/>
                  <a:gd name="connsiteY30" fmla="*/ 1447862 h 2800921"/>
                  <a:gd name="connsiteX31" fmla="*/ 325027 w 1288895"/>
                  <a:gd name="connsiteY31" fmla="*/ 1447443 h 2800921"/>
                  <a:gd name="connsiteX32" fmla="*/ 710 w 1288895"/>
                  <a:gd name="connsiteY32" fmla="*/ 1104601 h 2800921"/>
                  <a:gd name="connsiteX33" fmla="*/ 276729 w 1288895"/>
                  <a:gd name="connsiteY33" fmla="*/ 721808 h 2800921"/>
                  <a:gd name="connsiteX34" fmla="*/ 303508 w 1288895"/>
                  <a:gd name="connsiteY34" fmla="*/ 713223 h 2800921"/>
                  <a:gd name="connsiteX35" fmla="*/ 272664 w 1288895"/>
                  <a:gd name="connsiteY35" fmla="*/ 699364 h 2800921"/>
                  <a:gd name="connsiteX36" fmla="*/ 69043 w 1288895"/>
                  <a:gd name="connsiteY36" fmla="*/ 382331 h 2800921"/>
                  <a:gd name="connsiteX37" fmla="*/ 530885 w 1288895"/>
                  <a:gd name="connsiteY37" fmla="*/ 0 h 2800921"/>
                  <a:gd name="connsiteX38" fmla="*/ 857459 w 1288895"/>
                  <a:gd name="connsiteY38" fmla="*/ 111982 h 280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88895" h="2800921">
                    <a:moveTo>
                      <a:pt x="857459" y="111982"/>
                    </a:moveTo>
                    <a:cubicBezTo>
                      <a:pt x="941036" y="181172"/>
                      <a:pt x="992731" y="276754"/>
                      <a:pt x="992731" y="382331"/>
                    </a:cubicBezTo>
                    <a:cubicBezTo>
                      <a:pt x="992732" y="514303"/>
                      <a:pt x="911960" y="630657"/>
                      <a:pt x="789107" y="699363"/>
                    </a:cubicBezTo>
                    <a:lnTo>
                      <a:pt x="735306" y="723538"/>
                    </a:lnTo>
                    <a:lnTo>
                      <a:pt x="745228" y="727090"/>
                    </a:lnTo>
                    <a:cubicBezTo>
                      <a:pt x="880670" y="789150"/>
                      <a:pt x="974597" y="903264"/>
                      <a:pt x="983645" y="1039184"/>
                    </a:cubicBezTo>
                    <a:cubicBezTo>
                      <a:pt x="990882" y="1147918"/>
                      <a:pt x="942425" y="1250020"/>
                      <a:pt x="858232" y="1327197"/>
                    </a:cubicBezTo>
                    <a:lnTo>
                      <a:pt x="820496" y="1355917"/>
                    </a:lnTo>
                    <a:lnTo>
                      <a:pt x="820489" y="1356987"/>
                    </a:lnTo>
                    <a:cubicBezTo>
                      <a:pt x="821635" y="1371478"/>
                      <a:pt x="823675" y="1384759"/>
                      <a:pt x="826518" y="1397021"/>
                    </a:cubicBezTo>
                    <a:lnTo>
                      <a:pt x="832790" y="1416625"/>
                    </a:lnTo>
                    <a:lnTo>
                      <a:pt x="912068" y="1439372"/>
                    </a:lnTo>
                    <a:cubicBezTo>
                      <a:pt x="1043443" y="1489182"/>
                      <a:pt x="1137181" y="1587904"/>
                      <a:pt x="1150831" y="1710217"/>
                    </a:cubicBezTo>
                    <a:cubicBezTo>
                      <a:pt x="1161753" y="1808068"/>
                      <a:pt x="1119352" y="1902492"/>
                      <a:pt x="1041970" y="1976053"/>
                    </a:cubicBezTo>
                    <a:lnTo>
                      <a:pt x="983630" y="2022307"/>
                    </a:lnTo>
                    <a:lnTo>
                      <a:pt x="983580" y="2030867"/>
                    </a:lnTo>
                    <a:cubicBezTo>
                      <a:pt x="985877" y="2059851"/>
                      <a:pt x="991738" y="2083983"/>
                      <a:pt x="1000468" y="2104844"/>
                    </a:cubicBezTo>
                    <a:lnTo>
                      <a:pt x="1009455" y="2119173"/>
                    </a:lnTo>
                    <a:lnTo>
                      <a:pt x="1016854" y="2120368"/>
                    </a:lnTo>
                    <a:cubicBezTo>
                      <a:pt x="1160614" y="2157209"/>
                      <a:pt x="1271041" y="2268696"/>
                      <a:pt x="1286952" y="2411229"/>
                    </a:cubicBezTo>
                    <a:cubicBezTo>
                      <a:pt x="1308165" y="2601271"/>
                      <a:pt x="1153306" y="2774533"/>
                      <a:pt x="941065" y="2798222"/>
                    </a:cubicBezTo>
                    <a:cubicBezTo>
                      <a:pt x="728827" y="2821913"/>
                      <a:pt x="539576" y="2687057"/>
                      <a:pt x="518367" y="2497017"/>
                    </a:cubicBezTo>
                    <a:cubicBezTo>
                      <a:pt x="507759" y="2401997"/>
                      <a:pt x="541169" y="2311170"/>
                      <a:pt x="603764" y="2241137"/>
                    </a:cubicBezTo>
                    <a:lnTo>
                      <a:pt x="647171" y="2200910"/>
                    </a:lnTo>
                    <a:lnTo>
                      <a:pt x="622687" y="2119348"/>
                    </a:lnTo>
                    <a:lnTo>
                      <a:pt x="538275" y="2109162"/>
                    </a:lnTo>
                    <a:cubicBezTo>
                      <a:pt x="364600" y="2074082"/>
                      <a:pt x="232896" y="1961279"/>
                      <a:pt x="216514" y="1814502"/>
                    </a:cubicBezTo>
                    <a:cubicBezTo>
                      <a:pt x="205592" y="1716651"/>
                      <a:pt x="247993" y="1622227"/>
                      <a:pt x="325375" y="1548666"/>
                    </a:cubicBezTo>
                    <a:lnTo>
                      <a:pt x="352563" y="1527107"/>
                    </a:lnTo>
                    <a:lnTo>
                      <a:pt x="351634" y="1521401"/>
                    </a:lnTo>
                    <a:lnTo>
                      <a:pt x="327368" y="1447862"/>
                    </a:lnTo>
                    <a:lnTo>
                      <a:pt x="325027" y="1447443"/>
                    </a:lnTo>
                    <a:cubicBezTo>
                      <a:pt x="144653" y="1399408"/>
                      <a:pt x="11568" y="1267705"/>
                      <a:pt x="710" y="1104601"/>
                    </a:cubicBezTo>
                    <a:cubicBezTo>
                      <a:pt x="-10145" y="941501"/>
                      <a:pt x="104313" y="793322"/>
                      <a:pt x="276729" y="721808"/>
                    </a:cubicBezTo>
                    <a:lnTo>
                      <a:pt x="303508" y="713223"/>
                    </a:lnTo>
                    <a:lnTo>
                      <a:pt x="272664" y="699364"/>
                    </a:lnTo>
                    <a:cubicBezTo>
                      <a:pt x="149814" y="630657"/>
                      <a:pt x="69043" y="514303"/>
                      <a:pt x="69043" y="382331"/>
                    </a:cubicBezTo>
                    <a:cubicBezTo>
                      <a:pt x="69040" y="171175"/>
                      <a:pt x="275815" y="0"/>
                      <a:pt x="530885" y="0"/>
                    </a:cubicBezTo>
                    <a:cubicBezTo>
                      <a:pt x="658421" y="2"/>
                      <a:pt x="773881" y="42794"/>
                      <a:pt x="857459" y="1119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ounded Rectangle 4">
                <a:extLst>
                  <a:ext uri="{FF2B5EF4-FFF2-40B4-BE49-F238E27FC236}">
                    <a16:creationId xmlns:a16="http://schemas.microsoft.com/office/drawing/2014/main" id="{33638FD7-2D30-8A4F-B974-DCA95BE2D295}"/>
                  </a:ext>
                </a:extLst>
              </p:cNvPr>
              <p:cNvSpPr/>
              <p:nvPr/>
            </p:nvSpPr>
            <p:spPr>
              <a:xfrm rot="19655411">
                <a:off x="5542969" y="5299379"/>
                <a:ext cx="675864" cy="497119"/>
              </a:xfrm>
              <a:custGeom>
                <a:avLst/>
                <a:gdLst>
                  <a:gd name="connsiteX0" fmla="*/ 0 w 3612015"/>
                  <a:gd name="connsiteY0" fmla="*/ 281125 h 562250"/>
                  <a:gd name="connsiteX1" fmla="*/ 281125 w 3612015"/>
                  <a:gd name="connsiteY1" fmla="*/ 0 h 562250"/>
                  <a:gd name="connsiteX2" fmla="*/ 3330890 w 3612015"/>
                  <a:gd name="connsiteY2" fmla="*/ 0 h 562250"/>
                  <a:gd name="connsiteX3" fmla="*/ 3612015 w 3612015"/>
                  <a:gd name="connsiteY3" fmla="*/ 281125 h 562250"/>
                  <a:gd name="connsiteX4" fmla="*/ 3612015 w 3612015"/>
                  <a:gd name="connsiteY4" fmla="*/ 281125 h 562250"/>
                  <a:gd name="connsiteX5" fmla="*/ 3330890 w 3612015"/>
                  <a:gd name="connsiteY5" fmla="*/ 562250 h 562250"/>
                  <a:gd name="connsiteX6" fmla="*/ 281125 w 3612015"/>
                  <a:gd name="connsiteY6" fmla="*/ 562250 h 562250"/>
                  <a:gd name="connsiteX7" fmla="*/ 0 w 3612015"/>
                  <a:gd name="connsiteY7" fmla="*/ 281125 h 562250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647797"/>
                  <a:gd name="connsiteX1" fmla="*/ 281125 w 3612015"/>
                  <a:gd name="connsiteY1" fmla="*/ 85547 h 647797"/>
                  <a:gd name="connsiteX2" fmla="*/ 1551251 w 3612015"/>
                  <a:gd name="connsiteY2" fmla="*/ 0 h 647797"/>
                  <a:gd name="connsiteX3" fmla="*/ 3612015 w 3612015"/>
                  <a:gd name="connsiteY3" fmla="*/ 366672 h 647797"/>
                  <a:gd name="connsiteX4" fmla="*/ 3612015 w 3612015"/>
                  <a:gd name="connsiteY4" fmla="*/ 366672 h 647797"/>
                  <a:gd name="connsiteX5" fmla="*/ 3330890 w 3612015"/>
                  <a:gd name="connsiteY5" fmla="*/ 647797 h 647797"/>
                  <a:gd name="connsiteX6" fmla="*/ 281125 w 3612015"/>
                  <a:gd name="connsiteY6" fmla="*/ 647797 h 647797"/>
                  <a:gd name="connsiteX7" fmla="*/ 0 w 3612015"/>
                  <a:gd name="connsiteY7" fmla="*/ 366672 h 647797"/>
                  <a:gd name="connsiteX0" fmla="*/ 0 w 3612015"/>
                  <a:gd name="connsiteY0" fmla="*/ 366672 h 1442113"/>
                  <a:gd name="connsiteX1" fmla="*/ 281125 w 3612015"/>
                  <a:gd name="connsiteY1" fmla="*/ 85547 h 1442113"/>
                  <a:gd name="connsiteX2" fmla="*/ 1551251 w 3612015"/>
                  <a:gd name="connsiteY2" fmla="*/ 0 h 1442113"/>
                  <a:gd name="connsiteX3" fmla="*/ 3612015 w 3612015"/>
                  <a:gd name="connsiteY3" fmla="*/ 366672 h 1442113"/>
                  <a:gd name="connsiteX4" fmla="*/ 3612015 w 3612015"/>
                  <a:gd name="connsiteY4" fmla="*/ 366672 h 1442113"/>
                  <a:gd name="connsiteX5" fmla="*/ 3107097 w 3612015"/>
                  <a:gd name="connsiteY5" fmla="*/ 1442113 h 1442113"/>
                  <a:gd name="connsiteX6" fmla="*/ 281125 w 3612015"/>
                  <a:gd name="connsiteY6" fmla="*/ 647797 h 1442113"/>
                  <a:gd name="connsiteX7" fmla="*/ 0 w 3612015"/>
                  <a:gd name="connsiteY7" fmla="*/ 366672 h 1442113"/>
                  <a:gd name="connsiteX0" fmla="*/ 0 w 3612015"/>
                  <a:gd name="connsiteY0" fmla="*/ 366672 h 1442113"/>
                  <a:gd name="connsiteX1" fmla="*/ 281125 w 3612015"/>
                  <a:gd name="connsiteY1" fmla="*/ 85547 h 1442113"/>
                  <a:gd name="connsiteX2" fmla="*/ 1551251 w 3612015"/>
                  <a:gd name="connsiteY2" fmla="*/ 0 h 1442113"/>
                  <a:gd name="connsiteX3" fmla="*/ 3612015 w 3612015"/>
                  <a:gd name="connsiteY3" fmla="*/ 366672 h 1442113"/>
                  <a:gd name="connsiteX4" fmla="*/ 3133102 w 3612015"/>
                  <a:gd name="connsiteY4" fmla="*/ 1141424 h 1442113"/>
                  <a:gd name="connsiteX5" fmla="*/ 3107097 w 3612015"/>
                  <a:gd name="connsiteY5" fmla="*/ 1442113 h 1442113"/>
                  <a:gd name="connsiteX6" fmla="*/ 281125 w 3612015"/>
                  <a:gd name="connsiteY6" fmla="*/ 647797 h 1442113"/>
                  <a:gd name="connsiteX7" fmla="*/ 0 w 3612015"/>
                  <a:gd name="connsiteY7" fmla="*/ 366672 h 1442113"/>
                  <a:gd name="connsiteX0" fmla="*/ 0 w 3183555"/>
                  <a:gd name="connsiteY0" fmla="*/ 366672 h 1442113"/>
                  <a:gd name="connsiteX1" fmla="*/ 281125 w 3183555"/>
                  <a:gd name="connsiteY1" fmla="*/ 85547 h 1442113"/>
                  <a:gd name="connsiteX2" fmla="*/ 1551251 w 3183555"/>
                  <a:gd name="connsiteY2" fmla="*/ 0 h 1442113"/>
                  <a:gd name="connsiteX3" fmla="*/ 2834708 w 3183555"/>
                  <a:gd name="connsiteY3" fmla="*/ 632663 h 1442113"/>
                  <a:gd name="connsiteX4" fmla="*/ 3133102 w 3183555"/>
                  <a:gd name="connsiteY4" fmla="*/ 1141424 h 1442113"/>
                  <a:gd name="connsiteX5" fmla="*/ 3107097 w 3183555"/>
                  <a:gd name="connsiteY5" fmla="*/ 1442113 h 1442113"/>
                  <a:gd name="connsiteX6" fmla="*/ 281125 w 3183555"/>
                  <a:gd name="connsiteY6" fmla="*/ 647797 h 1442113"/>
                  <a:gd name="connsiteX7" fmla="*/ 0 w 3183555"/>
                  <a:gd name="connsiteY7" fmla="*/ 366672 h 1442113"/>
                  <a:gd name="connsiteX0" fmla="*/ 0 w 3183555"/>
                  <a:gd name="connsiteY0" fmla="*/ 368126 h 1443567"/>
                  <a:gd name="connsiteX1" fmla="*/ 281125 w 3183555"/>
                  <a:gd name="connsiteY1" fmla="*/ 87001 h 1443567"/>
                  <a:gd name="connsiteX2" fmla="*/ 1551251 w 3183555"/>
                  <a:gd name="connsiteY2" fmla="*/ 1454 h 1443567"/>
                  <a:gd name="connsiteX3" fmla="*/ 2834708 w 3183555"/>
                  <a:gd name="connsiteY3" fmla="*/ 634117 h 1443567"/>
                  <a:gd name="connsiteX4" fmla="*/ 3133102 w 3183555"/>
                  <a:gd name="connsiteY4" fmla="*/ 1142878 h 1443567"/>
                  <a:gd name="connsiteX5" fmla="*/ 3107097 w 3183555"/>
                  <a:gd name="connsiteY5" fmla="*/ 1443567 h 1443567"/>
                  <a:gd name="connsiteX6" fmla="*/ 281125 w 3183555"/>
                  <a:gd name="connsiteY6" fmla="*/ 649251 h 1443567"/>
                  <a:gd name="connsiteX7" fmla="*/ 0 w 3183555"/>
                  <a:gd name="connsiteY7" fmla="*/ 368126 h 1443567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281125 w 3183555"/>
                  <a:gd name="connsiteY6" fmla="*/ 649832 h 1444148"/>
                  <a:gd name="connsiteX7" fmla="*/ 0 w 3183555"/>
                  <a:gd name="connsiteY7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616619 w 3183555"/>
                  <a:gd name="connsiteY6" fmla="*/ 1021000 h 1444148"/>
                  <a:gd name="connsiteX7" fmla="*/ 281125 w 3183555"/>
                  <a:gd name="connsiteY7" fmla="*/ 649832 h 1444148"/>
                  <a:gd name="connsiteX8" fmla="*/ 0 w 3183555"/>
                  <a:gd name="connsiteY8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286550 w 3183555"/>
                  <a:gd name="connsiteY6" fmla="*/ 677682 h 1444148"/>
                  <a:gd name="connsiteX7" fmla="*/ 281125 w 3183555"/>
                  <a:gd name="connsiteY7" fmla="*/ 649832 h 1444148"/>
                  <a:gd name="connsiteX8" fmla="*/ 0 w 3183555"/>
                  <a:gd name="connsiteY8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973080 w 3183555"/>
                  <a:gd name="connsiteY6" fmla="*/ 962501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931324 w 3183555"/>
                  <a:gd name="connsiteY6" fmla="*/ 586463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1589079 w 3183555"/>
                  <a:gd name="connsiteY6" fmla="*/ 874059 h 1444148"/>
                  <a:gd name="connsiteX7" fmla="*/ 1286550 w 3183555"/>
                  <a:gd name="connsiteY7" fmla="*/ 677682 h 1444148"/>
                  <a:gd name="connsiteX8" fmla="*/ 281125 w 3183555"/>
                  <a:gd name="connsiteY8" fmla="*/ 649832 h 1444148"/>
                  <a:gd name="connsiteX9" fmla="*/ 0 w 3183555"/>
                  <a:gd name="connsiteY9" fmla="*/ 368707 h 1444148"/>
                  <a:gd name="connsiteX0" fmla="*/ 0 w 3183555"/>
                  <a:gd name="connsiteY0" fmla="*/ 368707 h 1444148"/>
                  <a:gd name="connsiteX1" fmla="*/ 281125 w 3183555"/>
                  <a:gd name="connsiteY1" fmla="*/ 87582 h 1444148"/>
                  <a:gd name="connsiteX2" fmla="*/ 1551251 w 3183555"/>
                  <a:gd name="connsiteY2" fmla="*/ 2035 h 1444148"/>
                  <a:gd name="connsiteX3" fmla="*/ 2834708 w 3183555"/>
                  <a:gd name="connsiteY3" fmla="*/ 634698 h 1444148"/>
                  <a:gd name="connsiteX4" fmla="*/ 3133102 w 3183555"/>
                  <a:gd name="connsiteY4" fmla="*/ 1143459 h 1444148"/>
                  <a:gd name="connsiteX5" fmla="*/ 3107097 w 3183555"/>
                  <a:gd name="connsiteY5" fmla="*/ 1444148 h 1444148"/>
                  <a:gd name="connsiteX6" fmla="*/ 2184465 w 3183555"/>
                  <a:gd name="connsiteY6" fmla="*/ 1105331 h 1444148"/>
                  <a:gd name="connsiteX7" fmla="*/ 1589079 w 3183555"/>
                  <a:gd name="connsiteY7" fmla="*/ 874059 h 1444148"/>
                  <a:gd name="connsiteX8" fmla="*/ 1286550 w 3183555"/>
                  <a:gd name="connsiteY8" fmla="*/ 677682 h 1444148"/>
                  <a:gd name="connsiteX9" fmla="*/ 281125 w 3183555"/>
                  <a:gd name="connsiteY9" fmla="*/ 649832 h 1444148"/>
                  <a:gd name="connsiteX10" fmla="*/ 0 w 3183555"/>
                  <a:gd name="connsiteY10" fmla="*/ 368707 h 1444148"/>
                  <a:gd name="connsiteX0" fmla="*/ 0 w 3183555"/>
                  <a:gd name="connsiteY0" fmla="*/ 368707 h 1974369"/>
                  <a:gd name="connsiteX1" fmla="*/ 281125 w 3183555"/>
                  <a:gd name="connsiteY1" fmla="*/ 87582 h 1974369"/>
                  <a:gd name="connsiteX2" fmla="*/ 1551251 w 3183555"/>
                  <a:gd name="connsiteY2" fmla="*/ 2035 h 1974369"/>
                  <a:gd name="connsiteX3" fmla="*/ 2834708 w 3183555"/>
                  <a:gd name="connsiteY3" fmla="*/ 634698 h 1974369"/>
                  <a:gd name="connsiteX4" fmla="*/ 3133102 w 3183555"/>
                  <a:gd name="connsiteY4" fmla="*/ 1143459 h 1974369"/>
                  <a:gd name="connsiteX5" fmla="*/ 3107097 w 3183555"/>
                  <a:gd name="connsiteY5" fmla="*/ 1444148 h 1974369"/>
                  <a:gd name="connsiteX6" fmla="*/ 2370643 w 3183555"/>
                  <a:gd name="connsiteY6" fmla="*/ 1974369 h 1974369"/>
                  <a:gd name="connsiteX7" fmla="*/ 1589079 w 3183555"/>
                  <a:gd name="connsiteY7" fmla="*/ 874059 h 1974369"/>
                  <a:gd name="connsiteX8" fmla="*/ 1286550 w 3183555"/>
                  <a:gd name="connsiteY8" fmla="*/ 677682 h 1974369"/>
                  <a:gd name="connsiteX9" fmla="*/ 281125 w 3183555"/>
                  <a:gd name="connsiteY9" fmla="*/ 649832 h 1974369"/>
                  <a:gd name="connsiteX10" fmla="*/ 0 w 3183555"/>
                  <a:gd name="connsiteY10" fmla="*/ 368707 h 1974369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1589079 w 3183555"/>
                  <a:gd name="connsiteY7" fmla="*/ 874059 h 2660442"/>
                  <a:gd name="connsiteX8" fmla="*/ 1286550 w 3183555"/>
                  <a:gd name="connsiteY8" fmla="*/ 677682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1983848 w 3183555"/>
                  <a:gd name="connsiteY7" fmla="*/ 1625243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9512 w 3183555"/>
                  <a:gd name="connsiteY7" fmla="*/ 1202677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577900 w 3183555"/>
                  <a:gd name="connsiteY9" fmla="*/ 871278 h 2660442"/>
                  <a:gd name="connsiteX10" fmla="*/ 1286550 w 3183555"/>
                  <a:gd name="connsiteY10" fmla="*/ 677682 h 2660442"/>
                  <a:gd name="connsiteX11" fmla="*/ 281125 w 3183555"/>
                  <a:gd name="connsiteY11" fmla="*/ 649832 h 2660442"/>
                  <a:gd name="connsiteX12" fmla="*/ 0 w 3183555"/>
                  <a:gd name="connsiteY12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589079 w 3183555"/>
                  <a:gd name="connsiteY8" fmla="*/ 874059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05478 w 3183555"/>
                  <a:gd name="connsiteY8" fmla="*/ 793852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86124 w 3183555"/>
                  <a:gd name="connsiteY7" fmla="*/ 1089124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71114 w 3183555"/>
                  <a:gd name="connsiteY7" fmla="*/ 118871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91571 w 3183555"/>
                  <a:gd name="connsiteY7" fmla="*/ 124485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091571 w 3183555"/>
                  <a:gd name="connsiteY7" fmla="*/ 1244856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664309 w 3183555"/>
                  <a:gd name="connsiteY8" fmla="*/ 939080 h 2660442"/>
                  <a:gd name="connsiteX9" fmla="*/ 1286550 w 3183555"/>
                  <a:gd name="connsiteY9" fmla="*/ 677682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86550 w 3183555"/>
                  <a:gd name="connsiteY8" fmla="*/ 677682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56988 w 3183555"/>
                  <a:gd name="connsiteY7" fmla="*/ 1277755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41560 w 3183555"/>
                  <a:gd name="connsiteY7" fmla="*/ 1220493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00160 w 3183555"/>
                  <a:gd name="connsiteY7" fmla="*/ 1176949 h 2660442"/>
                  <a:gd name="connsiteX8" fmla="*/ 1297729 w 3183555"/>
                  <a:gd name="connsiteY8" fmla="*/ 680464 h 2660442"/>
                  <a:gd name="connsiteX9" fmla="*/ 281125 w 3183555"/>
                  <a:gd name="connsiteY9" fmla="*/ 649832 h 2660442"/>
                  <a:gd name="connsiteX10" fmla="*/ 0 w 3183555"/>
                  <a:gd name="connsiteY10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37462 w 3183555"/>
                  <a:gd name="connsiteY7" fmla="*/ 1308511 h 2660442"/>
                  <a:gd name="connsiteX8" fmla="*/ 2100160 w 3183555"/>
                  <a:gd name="connsiteY8" fmla="*/ 1176949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37462 w 3183555"/>
                  <a:gd name="connsiteY7" fmla="*/ 1308511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83555"/>
                  <a:gd name="connsiteY0" fmla="*/ 368707 h 2660442"/>
                  <a:gd name="connsiteX1" fmla="*/ 281125 w 3183555"/>
                  <a:gd name="connsiteY1" fmla="*/ 87582 h 2660442"/>
                  <a:gd name="connsiteX2" fmla="*/ 1551251 w 3183555"/>
                  <a:gd name="connsiteY2" fmla="*/ 2035 h 2660442"/>
                  <a:gd name="connsiteX3" fmla="*/ 2834708 w 3183555"/>
                  <a:gd name="connsiteY3" fmla="*/ 634698 h 2660442"/>
                  <a:gd name="connsiteX4" fmla="*/ 3133102 w 3183555"/>
                  <a:gd name="connsiteY4" fmla="*/ 1143459 h 2660442"/>
                  <a:gd name="connsiteX5" fmla="*/ 3107097 w 3183555"/>
                  <a:gd name="connsiteY5" fmla="*/ 1444148 h 2660442"/>
                  <a:gd name="connsiteX6" fmla="*/ 2513317 w 3183555"/>
                  <a:gd name="connsiteY6" fmla="*/ 2660442 h 2660442"/>
                  <a:gd name="connsiteX7" fmla="*/ 2163725 w 3183555"/>
                  <a:gd name="connsiteY7" fmla="*/ 1307925 h 2660442"/>
                  <a:gd name="connsiteX8" fmla="*/ 2057689 w 3183555"/>
                  <a:gd name="connsiteY8" fmla="*/ 1175877 h 2660442"/>
                  <a:gd name="connsiteX9" fmla="*/ 1297729 w 3183555"/>
                  <a:gd name="connsiteY9" fmla="*/ 680464 h 2660442"/>
                  <a:gd name="connsiteX10" fmla="*/ 281125 w 3183555"/>
                  <a:gd name="connsiteY10" fmla="*/ 649832 h 2660442"/>
                  <a:gd name="connsiteX11" fmla="*/ 0 w 3183555"/>
                  <a:gd name="connsiteY11" fmla="*/ 368707 h 2660442"/>
                  <a:gd name="connsiteX0" fmla="*/ 0 w 3147141"/>
                  <a:gd name="connsiteY0" fmla="*/ 368707 h 2660442"/>
                  <a:gd name="connsiteX1" fmla="*/ 281125 w 3147141"/>
                  <a:gd name="connsiteY1" fmla="*/ 87582 h 2660442"/>
                  <a:gd name="connsiteX2" fmla="*/ 1551251 w 3147141"/>
                  <a:gd name="connsiteY2" fmla="*/ 2035 h 2660442"/>
                  <a:gd name="connsiteX3" fmla="*/ 2834708 w 3147141"/>
                  <a:gd name="connsiteY3" fmla="*/ 634698 h 2660442"/>
                  <a:gd name="connsiteX4" fmla="*/ 3133102 w 3147141"/>
                  <a:gd name="connsiteY4" fmla="*/ 1143459 h 2660442"/>
                  <a:gd name="connsiteX5" fmla="*/ 3044076 w 3147141"/>
                  <a:gd name="connsiteY5" fmla="*/ 2603756 h 2660442"/>
                  <a:gd name="connsiteX6" fmla="*/ 2513317 w 3147141"/>
                  <a:gd name="connsiteY6" fmla="*/ 2660442 h 2660442"/>
                  <a:gd name="connsiteX7" fmla="*/ 2163725 w 3147141"/>
                  <a:gd name="connsiteY7" fmla="*/ 1307925 h 2660442"/>
                  <a:gd name="connsiteX8" fmla="*/ 2057689 w 3147141"/>
                  <a:gd name="connsiteY8" fmla="*/ 1175877 h 2660442"/>
                  <a:gd name="connsiteX9" fmla="*/ 1297729 w 3147141"/>
                  <a:gd name="connsiteY9" fmla="*/ 680464 h 2660442"/>
                  <a:gd name="connsiteX10" fmla="*/ 281125 w 3147141"/>
                  <a:gd name="connsiteY10" fmla="*/ 649832 h 2660442"/>
                  <a:gd name="connsiteX11" fmla="*/ 0 w 3147141"/>
                  <a:gd name="connsiteY11" fmla="*/ 368707 h 2660442"/>
                  <a:gd name="connsiteX0" fmla="*/ 0 w 3147141"/>
                  <a:gd name="connsiteY0" fmla="*/ 368707 h 2820415"/>
                  <a:gd name="connsiteX1" fmla="*/ 281125 w 3147141"/>
                  <a:gd name="connsiteY1" fmla="*/ 87582 h 2820415"/>
                  <a:gd name="connsiteX2" fmla="*/ 1551251 w 3147141"/>
                  <a:gd name="connsiteY2" fmla="*/ 2035 h 2820415"/>
                  <a:gd name="connsiteX3" fmla="*/ 2834708 w 3147141"/>
                  <a:gd name="connsiteY3" fmla="*/ 634698 h 2820415"/>
                  <a:gd name="connsiteX4" fmla="*/ 3133102 w 3147141"/>
                  <a:gd name="connsiteY4" fmla="*/ 1143459 h 2820415"/>
                  <a:gd name="connsiteX5" fmla="*/ 3044076 w 3147141"/>
                  <a:gd name="connsiteY5" fmla="*/ 2603756 h 2820415"/>
                  <a:gd name="connsiteX6" fmla="*/ 2513317 w 3147141"/>
                  <a:gd name="connsiteY6" fmla="*/ 2660442 h 2820415"/>
                  <a:gd name="connsiteX7" fmla="*/ 2163725 w 3147141"/>
                  <a:gd name="connsiteY7" fmla="*/ 1307925 h 2820415"/>
                  <a:gd name="connsiteX8" fmla="*/ 2057689 w 3147141"/>
                  <a:gd name="connsiteY8" fmla="*/ 1175877 h 2820415"/>
                  <a:gd name="connsiteX9" fmla="*/ 1297729 w 3147141"/>
                  <a:gd name="connsiteY9" fmla="*/ 680464 h 2820415"/>
                  <a:gd name="connsiteX10" fmla="*/ 281125 w 3147141"/>
                  <a:gd name="connsiteY10" fmla="*/ 649832 h 2820415"/>
                  <a:gd name="connsiteX11" fmla="*/ 0 w 3147141"/>
                  <a:gd name="connsiteY11" fmla="*/ 368707 h 2820415"/>
                  <a:gd name="connsiteX0" fmla="*/ 0 w 3147141"/>
                  <a:gd name="connsiteY0" fmla="*/ 368707 h 2823377"/>
                  <a:gd name="connsiteX1" fmla="*/ 281125 w 3147141"/>
                  <a:gd name="connsiteY1" fmla="*/ 87582 h 2823377"/>
                  <a:gd name="connsiteX2" fmla="*/ 1551251 w 3147141"/>
                  <a:gd name="connsiteY2" fmla="*/ 2035 h 2823377"/>
                  <a:gd name="connsiteX3" fmla="*/ 2834708 w 3147141"/>
                  <a:gd name="connsiteY3" fmla="*/ 634698 h 2823377"/>
                  <a:gd name="connsiteX4" fmla="*/ 3133102 w 3147141"/>
                  <a:gd name="connsiteY4" fmla="*/ 1143459 h 2823377"/>
                  <a:gd name="connsiteX5" fmla="*/ 3044076 w 3147141"/>
                  <a:gd name="connsiteY5" fmla="*/ 2603756 h 2823377"/>
                  <a:gd name="connsiteX6" fmla="*/ 2513317 w 3147141"/>
                  <a:gd name="connsiteY6" fmla="*/ 2660442 h 2823377"/>
                  <a:gd name="connsiteX7" fmla="*/ 2163725 w 3147141"/>
                  <a:gd name="connsiteY7" fmla="*/ 1307925 h 2823377"/>
                  <a:gd name="connsiteX8" fmla="*/ 2057689 w 3147141"/>
                  <a:gd name="connsiteY8" fmla="*/ 1175877 h 2823377"/>
                  <a:gd name="connsiteX9" fmla="*/ 1297729 w 3147141"/>
                  <a:gd name="connsiteY9" fmla="*/ 680464 h 2823377"/>
                  <a:gd name="connsiteX10" fmla="*/ 281125 w 3147141"/>
                  <a:gd name="connsiteY10" fmla="*/ 649832 h 2823377"/>
                  <a:gd name="connsiteX11" fmla="*/ 0 w 3147141"/>
                  <a:gd name="connsiteY11" fmla="*/ 368707 h 2823377"/>
                  <a:gd name="connsiteX0" fmla="*/ 0 w 3163013"/>
                  <a:gd name="connsiteY0" fmla="*/ 368707 h 2823377"/>
                  <a:gd name="connsiteX1" fmla="*/ 281125 w 3163013"/>
                  <a:gd name="connsiteY1" fmla="*/ 87582 h 2823377"/>
                  <a:gd name="connsiteX2" fmla="*/ 1551251 w 3163013"/>
                  <a:gd name="connsiteY2" fmla="*/ 2035 h 2823377"/>
                  <a:gd name="connsiteX3" fmla="*/ 2834708 w 3163013"/>
                  <a:gd name="connsiteY3" fmla="*/ 634698 h 2823377"/>
                  <a:gd name="connsiteX4" fmla="*/ 3133102 w 3163013"/>
                  <a:gd name="connsiteY4" fmla="*/ 1143459 h 2823377"/>
                  <a:gd name="connsiteX5" fmla="*/ 3142486 w 3163013"/>
                  <a:gd name="connsiteY5" fmla="*/ 1825737 h 2823377"/>
                  <a:gd name="connsiteX6" fmla="*/ 3044076 w 3163013"/>
                  <a:gd name="connsiteY6" fmla="*/ 2603756 h 2823377"/>
                  <a:gd name="connsiteX7" fmla="*/ 2513317 w 3163013"/>
                  <a:gd name="connsiteY7" fmla="*/ 2660442 h 2823377"/>
                  <a:gd name="connsiteX8" fmla="*/ 2163725 w 3163013"/>
                  <a:gd name="connsiteY8" fmla="*/ 1307925 h 2823377"/>
                  <a:gd name="connsiteX9" fmla="*/ 2057689 w 3163013"/>
                  <a:gd name="connsiteY9" fmla="*/ 1175877 h 2823377"/>
                  <a:gd name="connsiteX10" fmla="*/ 1297729 w 3163013"/>
                  <a:gd name="connsiteY10" fmla="*/ 680464 h 2823377"/>
                  <a:gd name="connsiteX11" fmla="*/ 281125 w 3163013"/>
                  <a:gd name="connsiteY11" fmla="*/ 649832 h 2823377"/>
                  <a:gd name="connsiteX12" fmla="*/ 0 w 3163013"/>
                  <a:gd name="connsiteY12" fmla="*/ 368707 h 2823377"/>
                  <a:gd name="connsiteX0" fmla="*/ 0 w 3861614"/>
                  <a:gd name="connsiteY0" fmla="*/ 368707 h 2823377"/>
                  <a:gd name="connsiteX1" fmla="*/ 281125 w 3861614"/>
                  <a:gd name="connsiteY1" fmla="*/ 87582 h 2823377"/>
                  <a:gd name="connsiteX2" fmla="*/ 1551251 w 3861614"/>
                  <a:gd name="connsiteY2" fmla="*/ 2035 h 2823377"/>
                  <a:gd name="connsiteX3" fmla="*/ 2834708 w 3861614"/>
                  <a:gd name="connsiteY3" fmla="*/ 634698 h 2823377"/>
                  <a:gd name="connsiteX4" fmla="*/ 3133102 w 3861614"/>
                  <a:gd name="connsiteY4" fmla="*/ 1143459 h 2823377"/>
                  <a:gd name="connsiteX5" fmla="*/ 3861379 w 3861614"/>
                  <a:gd name="connsiteY5" fmla="*/ 2066375 h 2823377"/>
                  <a:gd name="connsiteX6" fmla="*/ 3044076 w 3861614"/>
                  <a:gd name="connsiteY6" fmla="*/ 2603756 h 2823377"/>
                  <a:gd name="connsiteX7" fmla="*/ 2513317 w 3861614"/>
                  <a:gd name="connsiteY7" fmla="*/ 2660442 h 2823377"/>
                  <a:gd name="connsiteX8" fmla="*/ 2163725 w 3861614"/>
                  <a:gd name="connsiteY8" fmla="*/ 1307925 h 2823377"/>
                  <a:gd name="connsiteX9" fmla="*/ 2057689 w 3861614"/>
                  <a:gd name="connsiteY9" fmla="*/ 1175877 h 2823377"/>
                  <a:gd name="connsiteX10" fmla="*/ 1297729 w 3861614"/>
                  <a:gd name="connsiteY10" fmla="*/ 680464 h 2823377"/>
                  <a:gd name="connsiteX11" fmla="*/ 281125 w 3861614"/>
                  <a:gd name="connsiteY11" fmla="*/ 649832 h 2823377"/>
                  <a:gd name="connsiteX12" fmla="*/ 0 w 3861614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3377"/>
                  <a:gd name="connsiteX1" fmla="*/ 281125 w 3868006"/>
                  <a:gd name="connsiteY1" fmla="*/ 87582 h 2823377"/>
                  <a:gd name="connsiteX2" fmla="*/ 1551251 w 3868006"/>
                  <a:gd name="connsiteY2" fmla="*/ 2035 h 2823377"/>
                  <a:gd name="connsiteX3" fmla="*/ 2834708 w 3868006"/>
                  <a:gd name="connsiteY3" fmla="*/ 634698 h 2823377"/>
                  <a:gd name="connsiteX4" fmla="*/ 3133102 w 3868006"/>
                  <a:gd name="connsiteY4" fmla="*/ 1143459 h 2823377"/>
                  <a:gd name="connsiteX5" fmla="*/ 3867773 w 3868006"/>
                  <a:gd name="connsiteY5" fmla="*/ 2035912 h 2823377"/>
                  <a:gd name="connsiteX6" fmla="*/ 3044076 w 3868006"/>
                  <a:gd name="connsiteY6" fmla="*/ 2603756 h 2823377"/>
                  <a:gd name="connsiteX7" fmla="*/ 2513317 w 3868006"/>
                  <a:gd name="connsiteY7" fmla="*/ 2660442 h 2823377"/>
                  <a:gd name="connsiteX8" fmla="*/ 2163725 w 3868006"/>
                  <a:gd name="connsiteY8" fmla="*/ 1307925 h 2823377"/>
                  <a:gd name="connsiteX9" fmla="*/ 2057689 w 3868006"/>
                  <a:gd name="connsiteY9" fmla="*/ 1175877 h 2823377"/>
                  <a:gd name="connsiteX10" fmla="*/ 1297729 w 3868006"/>
                  <a:gd name="connsiteY10" fmla="*/ 680464 h 2823377"/>
                  <a:gd name="connsiteX11" fmla="*/ 281125 w 3868006"/>
                  <a:gd name="connsiteY11" fmla="*/ 649832 h 2823377"/>
                  <a:gd name="connsiteX12" fmla="*/ 0 w 3868006"/>
                  <a:gd name="connsiteY12" fmla="*/ 368707 h 2823377"/>
                  <a:gd name="connsiteX0" fmla="*/ 0 w 3868006"/>
                  <a:gd name="connsiteY0" fmla="*/ 368707 h 2825247"/>
                  <a:gd name="connsiteX1" fmla="*/ 281125 w 3868006"/>
                  <a:gd name="connsiteY1" fmla="*/ 87582 h 2825247"/>
                  <a:gd name="connsiteX2" fmla="*/ 1551251 w 3868006"/>
                  <a:gd name="connsiteY2" fmla="*/ 2035 h 2825247"/>
                  <a:gd name="connsiteX3" fmla="*/ 2834708 w 3868006"/>
                  <a:gd name="connsiteY3" fmla="*/ 634698 h 2825247"/>
                  <a:gd name="connsiteX4" fmla="*/ 3133102 w 3868006"/>
                  <a:gd name="connsiteY4" fmla="*/ 1143459 h 2825247"/>
                  <a:gd name="connsiteX5" fmla="*/ 3867773 w 3868006"/>
                  <a:gd name="connsiteY5" fmla="*/ 2035912 h 2825247"/>
                  <a:gd name="connsiteX6" fmla="*/ 3056379 w 3868006"/>
                  <a:gd name="connsiteY6" fmla="*/ 2611566 h 2825247"/>
                  <a:gd name="connsiteX7" fmla="*/ 2513317 w 3868006"/>
                  <a:gd name="connsiteY7" fmla="*/ 2660442 h 2825247"/>
                  <a:gd name="connsiteX8" fmla="*/ 2163725 w 3868006"/>
                  <a:gd name="connsiteY8" fmla="*/ 1307925 h 2825247"/>
                  <a:gd name="connsiteX9" fmla="*/ 2057689 w 3868006"/>
                  <a:gd name="connsiteY9" fmla="*/ 1175877 h 2825247"/>
                  <a:gd name="connsiteX10" fmla="*/ 1297729 w 3868006"/>
                  <a:gd name="connsiteY10" fmla="*/ 680464 h 2825247"/>
                  <a:gd name="connsiteX11" fmla="*/ 281125 w 3868006"/>
                  <a:gd name="connsiteY11" fmla="*/ 649832 h 2825247"/>
                  <a:gd name="connsiteX12" fmla="*/ 0 w 3868006"/>
                  <a:gd name="connsiteY12" fmla="*/ 368707 h 2825247"/>
                  <a:gd name="connsiteX0" fmla="*/ 0 w 3868637"/>
                  <a:gd name="connsiteY0" fmla="*/ 368707 h 2825247"/>
                  <a:gd name="connsiteX1" fmla="*/ 281125 w 3868637"/>
                  <a:gd name="connsiteY1" fmla="*/ 87582 h 2825247"/>
                  <a:gd name="connsiteX2" fmla="*/ 1551251 w 3868637"/>
                  <a:gd name="connsiteY2" fmla="*/ 2035 h 2825247"/>
                  <a:gd name="connsiteX3" fmla="*/ 2834708 w 3868637"/>
                  <a:gd name="connsiteY3" fmla="*/ 634698 h 2825247"/>
                  <a:gd name="connsiteX4" fmla="*/ 3650898 w 3868637"/>
                  <a:gd name="connsiteY4" fmla="*/ 932790 h 2825247"/>
                  <a:gd name="connsiteX5" fmla="*/ 3867773 w 3868637"/>
                  <a:gd name="connsiteY5" fmla="*/ 2035912 h 2825247"/>
                  <a:gd name="connsiteX6" fmla="*/ 3056379 w 3868637"/>
                  <a:gd name="connsiteY6" fmla="*/ 2611566 h 2825247"/>
                  <a:gd name="connsiteX7" fmla="*/ 2513317 w 3868637"/>
                  <a:gd name="connsiteY7" fmla="*/ 2660442 h 2825247"/>
                  <a:gd name="connsiteX8" fmla="*/ 2163725 w 3868637"/>
                  <a:gd name="connsiteY8" fmla="*/ 1307925 h 2825247"/>
                  <a:gd name="connsiteX9" fmla="*/ 2057689 w 3868637"/>
                  <a:gd name="connsiteY9" fmla="*/ 1175877 h 2825247"/>
                  <a:gd name="connsiteX10" fmla="*/ 1297729 w 3868637"/>
                  <a:gd name="connsiteY10" fmla="*/ 680464 h 2825247"/>
                  <a:gd name="connsiteX11" fmla="*/ 281125 w 3868637"/>
                  <a:gd name="connsiteY11" fmla="*/ 649832 h 2825247"/>
                  <a:gd name="connsiteX12" fmla="*/ 0 w 3868637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  <a:gd name="connsiteX0" fmla="*/ 0 w 3841103"/>
                  <a:gd name="connsiteY0" fmla="*/ 368707 h 2825247"/>
                  <a:gd name="connsiteX1" fmla="*/ 281125 w 3841103"/>
                  <a:gd name="connsiteY1" fmla="*/ 87582 h 2825247"/>
                  <a:gd name="connsiteX2" fmla="*/ 1551251 w 3841103"/>
                  <a:gd name="connsiteY2" fmla="*/ 2035 h 2825247"/>
                  <a:gd name="connsiteX3" fmla="*/ 2834708 w 3841103"/>
                  <a:gd name="connsiteY3" fmla="*/ 634698 h 2825247"/>
                  <a:gd name="connsiteX4" fmla="*/ 3650898 w 3841103"/>
                  <a:gd name="connsiteY4" fmla="*/ 932790 h 2825247"/>
                  <a:gd name="connsiteX5" fmla="*/ 3840093 w 3841103"/>
                  <a:gd name="connsiteY5" fmla="*/ 2018339 h 2825247"/>
                  <a:gd name="connsiteX6" fmla="*/ 3056379 w 3841103"/>
                  <a:gd name="connsiteY6" fmla="*/ 2611566 h 2825247"/>
                  <a:gd name="connsiteX7" fmla="*/ 2513317 w 3841103"/>
                  <a:gd name="connsiteY7" fmla="*/ 2660442 h 2825247"/>
                  <a:gd name="connsiteX8" fmla="*/ 2163725 w 3841103"/>
                  <a:gd name="connsiteY8" fmla="*/ 1307925 h 2825247"/>
                  <a:gd name="connsiteX9" fmla="*/ 2057689 w 3841103"/>
                  <a:gd name="connsiteY9" fmla="*/ 1175877 h 2825247"/>
                  <a:gd name="connsiteX10" fmla="*/ 1297729 w 3841103"/>
                  <a:gd name="connsiteY10" fmla="*/ 680464 h 2825247"/>
                  <a:gd name="connsiteX11" fmla="*/ 281125 w 3841103"/>
                  <a:gd name="connsiteY11" fmla="*/ 649832 h 2825247"/>
                  <a:gd name="connsiteX12" fmla="*/ 0 w 3841103"/>
                  <a:gd name="connsiteY12" fmla="*/ 368707 h 282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41103" h="2825247">
                    <a:moveTo>
                      <a:pt x="0" y="368707"/>
                    </a:moveTo>
                    <a:cubicBezTo>
                      <a:pt x="0" y="213446"/>
                      <a:pt x="125864" y="87582"/>
                      <a:pt x="281125" y="87582"/>
                    </a:cubicBezTo>
                    <a:cubicBezTo>
                      <a:pt x="934998" y="47176"/>
                      <a:pt x="1173388" y="1909"/>
                      <a:pt x="1551251" y="2035"/>
                    </a:cubicBezTo>
                    <a:cubicBezTo>
                      <a:pt x="1706512" y="2035"/>
                      <a:pt x="2160469" y="-69436"/>
                      <a:pt x="2834708" y="634698"/>
                    </a:cubicBezTo>
                    <a:cubicBezTo>
                      <a:pt x="2994544" y="822475"/>
                      <a:pt x="3495148" y="385132"/>
                      <a:pt x="3650898" y="932790"/>
                    </a:cubicBezTo>
                    <a:cubicBezTo>
                      <a:pt x="3702194" y="1131297"/>
                      <a:pt x="3854931" y="1774956"/>
                      <a:pt x="3840093" y="2018339"/>
                    </a:cubicBezTo>
                    <a:cubicBezTo>
                      <a:pt x="3754235" y="2475545"/>
                      <a:pt x="3295725" y="2294602"/>
                      <a:pt x="3056379" y="2611566"/>
                    </a:cubicBezTo>
                    <a:cubicBezTo>
                      <a:pt x="3038457" y="2645100"/>
                      <a:pt x="2655739" y="3042533"/>
                      <a:pt x="2513317" y="2660442"/>
                    </a:cubicBezTo>
                    <a:lnTo>
                      <a:pt x="2163725" y="1307925"/>
                    </a:lnTo>
                    <a:cubicBezTo>
                      <a:pt x="2141997" y="1194881"/>
                      <a:pt x="2097475" y="1192506"/>
                      <a:pt x="2057689" y="1175877"/>
                    </a:cubicBezTo>
                    <a:cubicBezTo>
                      <a:pt x="1443997" y="939458"/>
                      <a:pt x="1805693" y="796922"/>
                      <a:pt x="1297729" y="680464"/>
                    </a:cubicBezTo>
                    <a:lnTo>
                      <a:pt x="281125" y="649832"/>
                    </a:lnTo>
                    <a:cubicBezTo>
                      <a:pt x="125864" y="649832"/>
                      <a:pt x="0" y="523968"/>
                      <a:pt x="0" y="36870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0B84FC-E4E5-6546-AA9A-A5E0B273F3FB}"/>
                </a:ext>
              </a:extLst>
            </p:cNvPr>
            <p:cNvGrpSpPr/>
            <p:nvPr/>
          </p:nvGrpSpPr>
          <p:grpSpPr>
            <a:xfrm>
              <a:off x="5292186" y="5195851"/>
              <a:ext cx="818880" cy="900607"/>
              <a:chOff x="5292186" y="5195851"/>
              <a:chExt cx="818880" cy="900607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31A6E5C-ABF6-D94C-8313-59A52BB02DE3}"/>
                  </a:ext>
                </a:extLst>
              </p:cNvPr>
              <p:cNvSpPr/>
              <p:nvPr/>
            </p:nvSpPr>
            <p:spPr>
              <a:xfrm rot="18780000">
                <a:off x="5154796" y="5333241"/>
                <a:ext cx="537594" cy="262813"/>
              </a:xfrm>
              <a:custGeom>
                <a:avLst/>
                <a:gdLst>
                  <a:gd name="connsiteX0" fmla="*/ 2265395 w 3055278"/>
                  <a:gd name="connsiteY0" fmla="*/ 128337 h 1493629"/>
                  <a:gd name="connsiteX1" fmla="*/ 2393731 w 3055278"/>
                  <a:gd name="connsiteY1" fmla="*/ 438167 h 1493629"/>
                  <a:gd name="connsiteX2" fmla="*/ 2413585 w 3055278"/>
                  <a:gd name="connsiteY2" fmla="*/ 725162 h 1493629"/>
                  <a:gd name="connsiteX3" fmla="*/ 3055278 w 3055278"/>
                  <a:gd name="connsiteY3" fmla="*/ 1274055 h 1493629"/>
                  <a:gd name="connsiteX4" fmla="*/ 3045327 w 3055278"/>
                  <a:gd name="connsiteY4" fmla="*/ 1274206 h 1493629"/>
                  <a:gd name="connsiteX5" fmla="*/ 2900430 w 3055278"/>
                  <a:gd name="connsiteY5" fmla="*/ 1271307 h 1493629"/>
                  <a:gd name="connsiteX6" fmla="*/ 2122900 w 3055278"/>
                  <a:gd name="connsiteY6" fmla="*/ 401350 h 1493629"/>
                  <a:gd name="connsiteX7" fmla="*/ 1989463 w 3055278"/>
                  <a:gd name="connsiteY7" fmla="*/ 255456 h 1493629"/>
                  <a:gd name="connsiteX8" fmla="*/ 793559 w 3055278"/>
                  <a:gd name="connsiteY8" fmla="*/ 255457 h 1493629"/>
                  <a:gd name="connsiteX9" fmla="*/ 640267 w 3055278"/>
                  <a:gd name="connsiteY9" fmla="*/ 408747 h 1493629"/>
                  <a:gd name="connsiteX10" fmla="*/ 628745 w 3055278"/>
                  <a:gd name="connsiteY10" fmla="*/ 899888 h 1493629"/>
                  <a:gd name="connsiteX11" fmla="*/ 263427 w 3055278"/>
                  <a:gd name="connsiteY11" fmla="*/ 1459166 h 1493629"/>
                  <a:gd name="connsiteX12" fmla="*/ 260201 w 3055278"/>
                  <a:gd name="connsiteY12" fmla="*/ 1482006 h 1493629"/>
                  <a:gd name="connsiteX13" fmla="*/ 226670 w 3055278"/>
                  <a:gd name="connsiteY13" fmla="*/ 1484193 h 1493629"/>
                  <a:gd name="connsiteX14" fmla="*/ 12 w 3055278"/>
                  <a:gd name="connsiteY14" fmla="*/ 1493629 h 1493629"/>
                  <a:gd name="connsiteX15" fmla="*/ 358591 w 3055278"/>
                  <a:gd name="connsiteY15" fmla="*/ 798351 h 1493629"/>
                  <a:gd name="connsiteX16" fmla="*/ 354700 w 3055278"/>
                  <a:gd name="connsiteY16" fmla="*/ 438166 h 1493629"/>
                  <a:gd name="connsiteX17" fmla="*/ 792867 w 3055278"/>
                  <a:gd name="connsiteY17" fmla="*/ 2 h 1493629"/>
                  <a:gd name="connsiteX18" fmla="*/ 1955564 w 3055278"/>
                  <a:gd name="connsiteY18" fmla="*/ 0 h 1493629"/>
                  <a:gd name="connsiteX19" fmla="*/ 2265395 w 3055278"/>
                  <a:gd name="connsiteY19" fmla="*/ 128337 h 149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55278" h="1493629">
                    <a:moveTo>
                      <a:pt x="2265395" y="128337"/>
                    </a:moveTo>
                    <a:cubicBezTo>
                      <a:pt x="2344687" y="207629"/>
                      <a:pt x="2393732" y="317174"/>
                      <a:pt x="2393731" y="438167"/>
                    </a:cubicBezTo>
                    <a:lnTo>
                      <a:pt x="2413585" y="725162"/>
                    </a:lnTo>
                    <a:cubicBezTo>
                      <a:pt x="2446950" y="977518"/>
                      <a:pt x="3038889" y="1103223"/>
                      <a:pt x="3055278" y="1274055"/>
                    </a:cubicBezTo>
                    <a:lnTo>
                      <a:pt x="3045327" y="1274206"/>
                    </a:lnTo>
                    <a:lnTo>
                      <a:pt x="2900430" y="1271307"/>
                    </a:lnTo>
                    <a:cubicBezTo>
                      <a:pt x="2079881" y="1216571"/>
                      <a:pt x="2160833" y="625425"/>
                      <a:pt x="2122900" y="401350"/>
                    </a:cubicBezTo>
                    <a:cubicBezTo>
                      <a:pt x="2122901" y="316690"/>
                      <a:pt x="2074124" y="255458"/>
                      <a:pt x="1989463" y="255456"/>
                    </a:cubicBezTo>
                    <a:lnTo>
                      <a:pt x="793559" y="255457"/>
                    </a:lnTo>
                    <a:cubicBezTo>
                      <a:pt x="708898" y="255455"/>
                      <a:pt x="640267" y="324087"/>
                      <a:pt x="640267" y="408747"/>
                    </a:cubicBezTo>
                    <a:cubicBezTo>
                      <a:pt x="640267" y="590475"/>
                      <a:pt x="628746" y="718164"/>
                      <a:pt x="628745" y="899888"/>
                    </a:cubicBezTo>
                    <a:cubicBezTo>
                      <a:pt x="613139" y="1084881"/>
                      <a:pt x="314720" y="1233057"/>
                      <a:pt x="263427" y="1459166"/>
                    </a:cubicBezTo>
                    <a:lnTo>
                      <a:pt x="260201" y="1482006"/>
                    </a:lnTo>
                    <a:lnTo>
                      <a:pt x="226670" y="1484193"/>
                    </a:lnTo>
                    <a:cubicBezTo>
                      <a:pt x="126476" y="1490200"/>
                      <a:pt x="48459" y="1493628"/>
                      <a:pt x="12" y="1493629"/>
                    </a:cubicBezTo>
                    <a:cubicBezTo>
                      <a:pt x="-2571" y="1069558"/>
                      <a:pt x="398109" y="964624"/>
                      <a:pt x="358591" y="798351"/>
                    </a:cubicBezTo>
                    <a:lnTo>
                      <a:pt x="354700" y="438166"/>
                    </a:lnTo>
                    <a:cubicBezTo>
                      <a:pt x="354701" y="196175"/>
                      <a:pt x="550873" y="1"/>
                      <a:pt x="792867" y="2"/>
                    </a:cubicBezTo>
                    <a:lnTo>
                      <a:pt x="1955564" y="0"/>
                    </a:lnTo>
                    <a:cubicBezTo>
                      <a:pt x="2076560" y="1"/>
                      <a:pt x="2186102" y="49045"/>
                      <a:pt x="2265395" y="128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D75A35E9-CA6E-A846-9CFD-1B357136E942}"/>
                  </a:ext>
                </a:extLst>
              </p:cNvPr>
              <p:cNvSpPr/>
              <p:nvPr/>
            </p:nvSpPr>
            <p:spPr>
              <a:xfrm rot="2922609">
                <a:off x="5616739" y="5602131"/>
                <a:ext cx="508883" cy="479771"/>
              </a:xfrm>
              <a:custGeom>
                <a:avLst/>
                <a:gdLst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74883 w 2964553"/>
                  <a:gd name="connsiteY31" fmla="*/ 866946 h 2729929"/>
                  <a:gd name="connsiteX32" fmla="*/ 2466819 w 2964553"/>
                  <a:gd name="connsiteY32" fmla="*/ 874924 h 2729929"/>
                  <a:gd name="connsiteX33" fmla="*/ 2416719 w 2964553"/>
                  <a:gd name="connsiteY33" fmla="*/ 895293 h 2729929"/>
                  <a:gd name="connsiteX34" fmla="*/ 1752604 w 2964553"/>
                  <a:gd name="connsiteY34" fmla="*/ 1020901 h 2729929"/>
                  <a:gd name="connsiteX35" fmla="*/ 1593466 w 2964553"/>
                  <a:gd name="connsiteY35" fmla="*/ 912388 h 2729929"/>
                  <a:gd name="connsiteX36" fmla="*/ 1701982 w 2964553"/>
                  <a:gd name="connsiteY36" fmla="*/ 753249 h 2729929"/>
                  <a:gd name="connsiteX37" fmla="*/ 2366098 w 2964553"/>
                  <a:gd name="connsiteY37" fmla="*/ 627642 h 2729929"/>
                  <a:gd name="connsiteX38" fmla="*/ 2368848 w 2964553"/>
                  <a:gd name="connsiteY38" fmla="*/ 627678 h 2729929"/>
                  <a:gd name="connsiteX39" fmla="*/ 2393413 w 2964553"/>
                  <a:gd name="connsiteY39" fmla="*/ 589271 h 2729929"/>
                  <a:gd name="connsiteX40" fmla="*/ 2255861 w 2964553"/>
                  <a:gd name="connsiteY40" fmla="*/ 277735 h 2729929"/>
                  <a:gd name="connsiteX41" fmla="*/ 2218615 w 2964553"/>
                  <a:gd name="connsiteY41" fmla="*/ 262588 h 2729929"/>
                  <a:gd name="connsiteX42" fmla="*/ 2191457 w 2964553"/>
                  <a:gd name="connsiteY42" fmla="*/ 271477 h 2729929"/>
                  <a:gd name="connsiteX43" fmla="*/ 152123 w 2964553"/>
                  <a:gd name="connsiteY43" fmla="*/ 511408 h 2729929"/>
                  <a:gd name="connsiteX44" fmla="*/ 945 w 2964553"/>
                  <a:gd name="connsiteY44" fmla="*/ 392058 h 2729929"/>
                  <a:gd name="connsiteX45" fmla="*/ 29310 w 2964553"/>
                  <a:gd name="connsiteY45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74883 w 2964553"/>
                  <a:gd name="connsiteY31" fmla="*/ 866946 h 2729929"/>
                  <a:gd name="connsiteX32" fmla="*/ 2416719 w 2964553"/>
                  <a:gd name="connsiteY32" fmla="*/ 895293 h 2729929"/>
                  <a:gd name="connsiteX33" fmla="*/ 1752604 w 2964553"/>
                  <a:gd name="connsiteY33" fmla="*/ 1020901 h 2729929"/>
                  <a:gd name="connsiteX34" fmla="*/ 1593466 w 2964553"/>
                  <a:gd name="connsiteY34" fmla="*/ 912388 h 2729929"/>
                  <a:gd name="connsiteX35" fmla="*/ 1701982 w 2964553"/>
                  <a:gd name="connsiteY35" fmla="*/ 753249 h 2729929"/>
                  <a:gd name="connsiteX36" fmla="*/ 2366098 w 2964553"/>
                  <a:gd name="connsiteY36" fmla="*/ 627642 h 2729929"/>
                  <a:gd name="connsiteX37" fmla="*/ 2368848 w 2964553"/>
                  <a:gd name="connsiteY37" fmla="*/ 627678 h 2729929"/>
                  <a:gd name="connsiteX38" fmla="*/ 2393413 w 2964553"/>
                  <a:gd name="connsiteY38" fmla="*/ 589271 h 2729929"/>
                  <a:gd name="connsiteX39" fmla="*/ 2255861 w 2964553"/>
                  <a:gd name="connsiteY39" fmla="*/ 277735 h 2729929"/>
                  <a:gd name="connsiteX40" fmla="*/ 2218615 w 2964553"/>
                  <a:gd name="connsiteY40" fmla="*/ 262588 h 2729929"/>
                  <a:gd name="connsiteX41" fmla="*/ 2191457 w 2964553"/>
                  <a:gd name="connsiteY41" fmla="*/ 271477 h 2729929"/>
                  <a:gd name="connsiteX42" fmla="*/ 152123 w 2964553"/>
                  <a:gd name="connsiteY42" fmla="*/ 511408 h 2729929"/>
                  <a:gd name="connsiteX43" fmla="*/ 945 w 2964553"/>
                  <a:gd name="connsiteY43" fmla="*/ 392058 h 2729929"/>
                  <a:gd name="connsiteX44" fmla="*/ 29310 w 2964553"/>
                  <a:gd name="connsiteY44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93038 w 2964553"/>
                  <a:gd name="connsiteY28" fmla="*/ 1225430 h 2729929"/>
                  <a:gd name="connsiteX29" fmla="*/ 2627334 w 2964553"/>
                  <a:gd name="connsiteY29" fmla="*/ 1189730 h 2729929"/>
                  <a:gd name="connsiteX30" fmla="*/ 2516999 w 2964553"/>
                  <a:gd name="connsiteY30" fmla="*/ 877246 h 2729929"/>
                  <a:gd name="connsiteX31" fmla="*/ 2416719 w 2964553"/>
                  <a:gd name="connsiteY31" fmla="*/ 895293 h 2729929"/>
                  <a:gd name="connsiteX32" fmla="*/ 1752604 w 2964553"/>
                  <a:gd name="connsiteY32" fmla="*/ 1020901 h 2729929"/>
                  <a:gd name="connsiteX33" fmla="*/ 1593466 w 2964553"/>
                  <a:gd name="connsiteY33" fmla="*/ 912388 h 2729929"/>
                  <a:gd name="connsiteX34" fmla="*/ 1701982 w 2964553"/>
                  <a:gd name="connsiteY34" fmla="*/ 753249 h 2729929"/>
                  <a:gd name="connsiteX35" fmla="*/ 2366098 w 2964553"/>
                  <a:gd name="connsiteY35" fmla="*/ 627642 h 2729929"/>
                  <a:gd name="connsiteX36" fmla="*/ 2368848 w 2964553"/>
                  <a:gd name="connsiteY36" fmla="*/ 627678 h 2729929"/>
                  <a:gd name="connsiteX37" fmla="*/ 2393413 w 2964553"/>
                  <a:gd name="connsiteY37" fmla="*/ 589271 h 2729929"/>
                  <a:gd name="connsiteX38" fmla="*/ 2255861 w 2964553"/>
                  <a:gd name="connsiteY38" fmla="*/ 277735 h 2729929"/>
                  <a:gd name="connsiteX39" fmla="*/ 2218615 w 2964553"/>
                  <a:gd name="connsiteY39" fmla="*/ 262588 h 2729929"/>
                  <a:gd name="connsiteX40" fmla="*/ 2191457 w 2964553"/>
                  <a:gd name="connsiteY40" fmla="*/ 271477 h 2729929"/>
                  <a:gd name="connsiteX41" fmla="*/ 152123 w 2964553"/>
                  <a:gd name="connsiteY41" fmla="*/ 511408 h 2729929"/>
                  <a:gd name="connsiteX42" fmla="*/ 945 w 2964553"/>
                  <a:gd name="connsiteY42" fmla="*/ 392058 h 2729929"/>
                  <a:gd name="connsiteX43" fmla="*/ 29310 w 2964553"/>
                  <a:gd name="connsiteY4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627334 w 2964553"/>
                  <a:gd name="connsiteY28" fmla="*/ 1189730 h 2729929"/>
                  <a:gd name="connsiteX29" fmla="*/ 2516999 w 2964553"/>
                  <a:gd name="connsiteY29" fmla="*/ 877246 h 2729929"/>
                  <a:gd name="connsiteX30" fmla="*/ 2416719 w 2964553"/>
                  <a:gd name="connsiteY30" fmla="*/ 895293 h 2729929"/>
                  <a:gd name="connsiteX31" fmla="*/ 1752604 w 2964553"/>
                  <a:gd name="connsiteY31" fmla="*/ 1020901 h 2729929"/>
                  <a:gd name="connsiteX32" fmla="*/ 1593466 w 2964553"/>
                  <a:gd name="connsiteY32" fmla="*/ 912388 h 2729929"/>
                  <a:gd name="connsiteX33" fmla="*/ 1701982 w 2964553"/>
                  <a:gd name="connsiteY33" fmla="*/ 753249 h 2729929"/>
                  <a:gd name="connsiteX34" fmla="*/ 2366098 w 2964553"/>
                  <a:gd name="connsiteY34" fmla="*/ 627642 h 2729929"/>
                  <a:gd name="connsiteX35" fmla="*/ 2368848 w 2964553"/>
                  <a:gd name="connsiteY35" fmla="*/ 627678 h 2729929"/>
                  <a:gd name="connsiteX36" fmla="*/ 2393413 w 2964553"/>
                  <a:gd name="connsiteY36" fmla="*/ 589271 h 2729929"/>
                  <a:gd name="connsiteX37" fmla="*/ 2255861 w 2964553"/>
                  <a:gd name="connsiteY37" fmla="*/ 277735 h 2729929"/>
                  <a:gd name="connsiteX38" fmla="*/ 2218615 w 2964553"/>
                  <a:gd name="connsiteY38" fmla="*/ 262588 h 2729929"/>
                  <a:gd name="connsiteX39" fmla="*/ 2191457 w 2964553"/>
                  <a:gd name="connsiteY39" fmla="*/ 271477 h 2729929"/>
                  <a:gd name="connsiteX40" fmla="*/ 152123 w 2964553"/>
                  <a:gd name="connsiteY40" fmla="*/ 511408 h 2729929"/>
                  <a:gd name="connsiteX41" fmla="*/ 945 w 2964553"/>
                  <a:gd name="connsiteY41" fmla="*/ 392058 h 2729929"/>
                  <a:gd name="connsiteX42" fmla="*/ 29310 w 2964553"/>
                  <a:gd name="connsiteY42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2544634 w 2964553"/>
                  <a:gd name="connsiteY23" fmla="*/ 1498421 h 2729929"/>
                  <a:gd name="connsiteX24" fmla="*/ 1916313 w 2964553"/>
                  <a:gd name="connsiteY24" fmla="*/ 1594680 h 2729929"/>
                  <a:gd name="connsiteX25" fmla="*/ 1761060 w 2964553"/>
                  <a:gd name="connsiteY25" fmla="*/ 1480678 h 2729929"/>
                  <a:gd name="connsiteX26" fmla="*/ 1875063 w 2964553"/>
                  <a:gd name="connsiteY26" fmla="*/ 1325427 h 2729929"/>
                  <a:gd name="connsiteX27" fmla="*/ 2543156 w 2964553"/>
                  <a:gd name="connsiteY27" fmla="*/ 1223073 h 2729929"/>
                  <a:gd name="connsiteX28" fmla="*/ 2516999 w 2964553"/>
                  <a:gd name="connsiteY28" fmla="*/ 877246 h 2729929"/>
                  <a:gd name="connsiteX29" fmla="*/ 2416719 w 2964553"/>
                  <a:gd name="connsiteY29" fmla="*/ 895293 h 2729929"/>
                  <a:gd name="connsiteX30" fmla="*/ 1752604 w 2964553"/>
                  <a:gd name="connsiteY30" fmla="*/ 1020901 h 2729929"/>
                  <a:gd name="connsiteX31" fmla="*/ 1593466 w 2964553"/>
                  <a:gd name="connsiteY31" fmla="*/ 912388 h 2729929"/>
                  <a:gd name="connsiteX32" fmla="*/ 1701982 w 2964553"/>
                  <a:gd name="connsiteY32" fmla="*/ 753249 h 2729929"/>
                  <a:gd name="connsiteX33" fmla="*/ 2366098 w 2964553"/>
                  <a:gd name="connsiteY33" fmla="*/ 627642 h 2729929"/>
                  <a:gd name="connsiteX34" fmla="*/ 2368848 w 2964553"/>
                  <a:gd name="connsiteY34" fmla="*/ 627678 h 2729929"/>
                  <a:gd name="connsiteX35" fmla="*/ 2393413 w 2964553"/>
                  <a:gd name="connsiteY35" fmla="*/ 589271 h 2729929"/>
                  <a:gd name="connsiteX36" fmla="*/ 2255861 w 2964553"/>
                  <a:gd name="connsiteY36" fmla="*/ 277735 h 2729929"/>
                  <a:gd name="connsiteX37" fmla="*/ 2218615 w 2964553"/>
                  <a:gd name="connsiteY37" fmla="*/ 262588 h 2729929"/>
                  <a:gd name="connsiteX38" fmla="*/ 2191457 w 2964553"/>
                  <a:gd name="connsiteY38" fmla="*/ 271477 h 2729929"/>
                  <a:gd name="connsiteX39" fmla="*/ 152123 w 2964553"/>
                  <a:gd name="connsiteY39" fmla="*/ 511408 h 2729929"/>
                  <a:gd name="connsiteX40" fmla="*/ 945 w 2964553"/>
                  <a:gd name="connsiteY40" fmla="*/ 392058 h 2729929"/>
                  <a:gd name="connsiteX41" fmla="*/ 29310 w 2964553"/>
                  <a:gd name="connsiteY41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71756 w 2964553"/>
                  <a:gd name="connsiteY21" fmla="*/ 1786750 h 2729929"/>
                  <a:gd name="connsiteX22" fmla="*/ 2553336 w 2964553"/>
                  <a:gd name="connsiteY22" fmla="*/ 1503982 h 2729929"/>
                  <a:gd name="connsiteX23" fmla="*/ 1916313 w 2964553"/>
                  <a:gd name="connsiteY23" fmla="*/ 1594680 h 2729929"/>
                  <a:gd name="connsiteX24" fmla="*/ 1761060 w 2964553"/>
                  <a:gd name="connsiteY24" fmla="*/ 1480678 h 2729929"/>
                  <a:gd name="connsiteX25" fmla="*/ 1875063 w 2964553"/>
                  <a:gd name="connsiteY25" fmla="*/ 1325427 h 2729929"/>
                  <a:gd name="connsiteX26" fmla="*/ 2543156 w 2964553"/>
                  <a:gd name="connsiteY26" fmla="*/ 1223073 h 2729929"/>
                  <a:gd name="connsiteX27" fmla="*/ 2516999 w 2964553"/>
                  <a:gd name="connsiteY27" fmla="*/ 877246 h 2729929"/>
                  <a:gd name="connsiteX28" fmla="*/ 2416719 w 2964553"/>
                  <a:gd name="connsiteY28" fmla="*/ 895293 h 2729929"/>
                  <a:gd name="connsiteX29" fmla="*/ 1752604 w 2964553"/>
                  <a:gd name="connsiteY29" fmla="*/ 1020901 h 2729929"/>
                  <a:gd name="connsiteX30" fmla="*/ 1593466 w 2964553"/>
                  <a:gd name="connsiteY30" fmla="*/ 912388 h 2729929"/>
                  <a:gd name="connsiteX31" fmla="*/ 1701982 w 2964553"/>
                  <a:gd name="connsiteY31" fmla="*/ 753249 h 2729929"/>
                  <a:gd name="connsiteX32" fmla="*/ 2366098 w 2964553"/>
                  <a:gd name="connsiteY32" fmla="*/ 627642 h 2729929"/>
                  <a:gd name="connsiteX33" fmla="*/ 2368848 w 2964553"/>
                  <a:gd name="connsiteY33" fmla="*/ 627678 h 2729929"/>
                  <a:gd name="connsiteX34" fmla="*/ 2393413 w 2964553"/>
                  <a:gd name="connsiteY34" fmla="*/ 589271 h 2729929"/>
                  <a:gd name="connsiteX35" fmla="*/ 2255861 w 2964553"/>
                  <a:gd name="connsiteY35" fmla="*/ 277735 h 2729929"/>
                  <a:gd name="connsiteX36" fmla="*/ 2218615 w 2964553"/>
                  <a:gd name="connsiteY36" fmla="*/ 262588 h 2729929"/>
                  <a:gd name="connsiteX37" fmla="*/ 2191457 w 2964553"/>
                  <a:gd name="connsiteY37" fmla="*/ 271477 h 2729929"/>
                  <a:gd name="connsiteX38" fmla="*/ 152123 w 2964553"/>
                  <a:gd name="connsiteY38" fmla="*/ 511408 h 2729929"/>
                  <a:gd name="connsiteX39" fmla="*/ 945 w 2964553"/>
                  <a:gd name="connsiteY39" fmla="*/ 392058 h 2729929"/>
                  <a:gd name="connsiteX40" fmla="*/ 29310 w 2964553"/>
                  <a:gd name="connsiteY40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32720 w 2964553"/>
                  <a:gd name="connsiteY20" fmla="*/ 1817681 h 2729929"/>
                  <a:gd name="connsiteX21" fmla="*/ 2553336 w 2964553"/>
                  <a:gd name="connsiteY21" fmla="*/ 1503982 h 2729929"/>
                  <a:gd name="connsiteX22" fmla="*/ 1916313 w 2964553"/>
                  <a:gd name="connsiteY22" fmla="*/ 1594680 h 2729929"/>
                  <a:gd name="connsiteX23" fmla="*/ 1761060 w 2964553"/>
                  <a:gd name="connsiteY23" fmla="*/ 1480678 h 2729929"/>
                  <a:gd name="connsiteX24" fmla="*/ 1875063 w 2964553"/>
                  <a:gd name="connsiteY24" fmla="*/ 1325427 h 2729929"/>
                  <a:gd name="connsiteX25" fmla="*/ 2543156 w 2964553"/>
                  <a:gd name="connsiteY25" fmla="*/ 1223073 h 2729929"/>
                  <a:gd name="connsiteX26" fmla="*/ 2516999 w 2964553"/>
                  <a:gd name="connsiteY26" fmla="*/ 877246 h 2729929"/>
                  <a:gd name="connsiteX27" fmla="*/ 2416719 w 2964553"/>
                  <a:gd name="connsiteY27" fmla="*/ 895293 h 2729929"/>
                  <a:gd name="connsiteX28" fmla="*/ 1752604 w 2964553"/>
                  <a:gd name="connsiteY28" fmla="*/ 1020901 h 2729929"/>
                  <a:gd name="connsiteX29" fmla="*/ 1593466 w 2964553"/>
                  <a:gd name="connsiteY29" fmla="*/ 912388 h 2729929"/>
                  <a:gd name="connsiteX30" fmla="*/ 1701982 w 2964553"/>
                  <a:gd name="connsiteY30" fmla="*/ 753249 h 2729929"/>
                  <a:gd name="connsiteX31" fmla="*/ 2366098 w 2964553"/>
                  <a:gd name="connsiteY31" fmla="*/ 627642 h 2729929"/>
                  <a:gd name="connsiteX32" fmla="*/ 2368848 w 2964553"/>
                  <a:gd name="connsiteY32" fmla="*/ 627678 h 2729929"/>
                  <a:gd name="connsiteX33" fmla="*/ 2393413 w 2964553"/>
                  <a:gd name="connsiteY33" fmla="*/ 589271 h 2729929"/>
                  <a:gd name="connsiteX34" fmla="*/ 2255861 w 2964553"/>
                  <a:gd name="connsiteY34" fmla="*/ 277735 h 2729929"/>
                  <a:gd name="connsiteX35" fmla="*/ 2218615 w 2964553"/>
                  <a:gd name="connsiteY35" fmla="*/ 262588 h 2729929"/>
                  <a:gd name="connsiteX36" fmla="*/ 2191457 w 2964553"/>
                  <a:gd name="connsiteY36" fmla="*/ 271477 h 2729929"/>
                  <a:gd name="connsiteX37" fmla="*/ 152123 w 2964553"/>
                  <a:gd name="connsiteY37" fmla="*/ 511408 h 2729929"/>
                  <a:gd name="connsiteX38" fmla="*/ 945 w 2964553"/>
                  <a:gd name="connsiteY38" fmla="*/ 392058 h 2729929"/>
                  <a:gd name="connsiteX39" fmla="*/ 29310 w 2964553"/>
                  <a:gd name="connsiteY39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91477 w 2964553"/>
                  <a:gd name="connsiteY14" fmla="*/ 2122040 h 2729929"/>
                  <a:gd name="connsiteX15" fmla="*/ 2470325 w 2964553"/>
                  <a:gd name="connsiteY15" fmla="*/ 2101042 h 2729929"/>
                  <a:gd name="connsiteX16" fmla="*/ 1962241 w 2964553"/>
                  <a:gd name="connsiteY16" fmla="*/ 2178882 h 2729929"/>
                  <a:gd name="connsiteX17" fmla="*/ 1806991 w 2964553"/>
                  <a:gd name="connsiteY17" fmla="*/ 2064877 h 2729929"/>
                  <a:gd name="connsiteX18" fmla="*/ 1920992 w 2964553"/>
                  <a:gd name="connsiteY18" fmla="*/ 1909624 h 2729929"/>
                  <a:gd name="connsiteX19" fmla="*/ 2523872 w 2964553"/>
                  <a:gd name="connsiteY19" fmla="*/ 1817263 h 2729929"/>
                  <a:gd name="connsiteX20" fmla="*/ 2553336 w 2964553"/>
                  <a:gd name="connsiteY20" fmla="*/ 1503982 h 2729929"/>
                  <a:gd name="connsiteX21" fmla="*/ 1916313 w 2964553"/>
                  <a:gd name="connsiteY21" fmla="*/ 1594680 h 2729929"/>
                  <a:gd name="connsiteX22" fmla="*/ 1761060 w 2964553"/>
                  <a:gd name="connsiteY22" fmla="*/ 1480678 h 2729929"/>
                  <a:gd name="connsiteX23" fmla="*/ 1875063 w 2964553"/>
                  <a:gd name="connsiteY23" fmla="*/ 1325427 h 2729929"/>
                  <a:gd name="connsiteX24" fmla="*/ 2543156 w 2964553"/>
                  <a:gd name="connsiteY24" fmla="*/ 1223073 h 2729929"/>
                  <a:gd name="connsiteX25" fmla="*/ 2516999 w 2964553"/>
                  <a:gd name="connsiteY25" fmla="*/ 877246 h 2729929"/>
                  <a:gd name="connsiteX26" fmla="*/ 2416719 w 2964553"/>
                  <a:gd name="connsiteY26" fmla="*/ 895293 h 2729929"/>
                  <a:gd name="connsiteX27" fmla="*/ 1752604 w 2964553"/>
                  <a:gd name="connsiteY27" fmla="*/ 1020901 h 2729929"/>
                  <a:gd name="connsiteX28" fmla="*/ 1593466 w 2964553"/>
                  <a:gd name="connsiteY28" fmla="*/ 912388 h 2729929"/>
                  <a:gd name="connsiteX29" fmla="*/ 1701982 w 2964553"/>
                  <a:gd name="connsiteY29" fmla="*/ 753249 h 2729929"/>
                  <a:gd name="connsiteX30" fmla="*/ 2366098 w 2964553"/>
                  <a:gd name="connsiteY30" fmla="*/ 627642 h 2729929"/>
                  <a:gd name="connsiteX31" fmla="*/ 2368848 w 2964553"/>
                  <a:gd name="connsiteY31" fmla="*/ 627678 h 2729929"/>
                  <a:gd name="connsiteX32" fmla="*/ 2393413 w 2964553"/>
                  <a:gd name="connsiteY32" fmla="*/ 589271 h 2729929"/>
                  <a:gd name="connsiteX33" fmla="*/ 2255861 w 2964553"/>
                  <a:gd name="connsiteY33" fmla="*/ 277735 h 2729929"/>
                  <a:gd name="connsiteX34" fmla="*/ 2218615 w 2964553"/>
                  <a:gd name="connsiteY34" fmla="*/ 262588 h 2729929"/>
                  <a:gd name="connsiteX35" fmla="*/ 2191457 w 2964553"/>
                  <a:gd name="connsiteY35" fmla="*/ 271477 h 2729929"/>
                  <a:gd name="connsiteX36" fmla="*/ 152123 w 2964553"/>
                  <a:gd name="connsiteY36" fmla="*/ 511408 h 2729929"/>
                  <a:gd name="connsiteX37" fmla="*/ 945 w 2964553"/>
                  <a:gd name="connsiteY37" fmla="*/ 392058 h 2729929"/>
                  <a:gd name="connsiteX38" fmla="*/ 29310 w 2964553"/>
                  <a:gd name="connsiteY38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70325 w 2964553"/>
                  <a:gd name="connsiteY14" fmla="*/ 2101042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70325 w 2964553"/>
                  <a:gd name="connsiteY14" fmla="*/ 2101042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218615 w 2964553"/>
                  <a:gd name="connsiteY33" fmla="*/ 262588 h 2729929"/>
                  <a:gd name="connsiteX34" fmla="*/ 2191457 w 2964553"/>
                  <a:gd name="connsiteY34" fmla="*/ 271477 h 2729929"/>
                  <a:gd name="connsiteX35" fmla="*/ 152123 w 2964553"/>
                  <a:gd name="connsiteY35" fmla="*/ 511408 h 2729929"/>
                  <a:gd name="connsiteX36" fmla="*/ 945 w 2964553"/>
                  <a:gd name="connsiteY36" fmla="*/ 392058 h 2729929"/>
                  <a:gd name="connsiteX37" fmla="*/ 29310 w 2964553"/>
                  <a:gd name="connsiteY37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68848 w 2964553"/>
                  <a:gd name="connsiteY30" fmla="*/ 627678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191457 w 2964553"/>
                  <a:gd name="connsiteY33" fmla="*/ 271477 h 2729929"/>
                  <a:gd name="connsiteX34" fmla="*/ 152123 w 2964553"/>
                  <a:gd name="connsiteY34" fmla="*/ 511408 h 2729929"/>
                  <a:gd name="connsiteX35" fmla="*/ 945 w 2964553"/>
                  <a:gd name="connsiteY35" fmla="*/ 392058 h 2729929"/>
                  <a:gd name="connsiteX36" fmla="*/ 29310 w 2964553"/>
                  <a:gd name="connsiteY36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46926 w 2964553"/>
                  <a:gd name="connsiteY30" fmla="*/ 631563 h 2729929"/>
                  <a:gd name="connsiteX31" fmla="*/ 2393413 w 2964553"/>
                  <a:gd name="connsiteY31" fmla="*/ 589271 h 2729929"/>
                  <a:gd name="connsiteX32" fmla="*/ 2255861 w 2964553"/>
                  <a:gd name="connsiteY32" fmla="*/ 277735 h 2729929"/>
                  <a:gd name="connsiteX33" fmla="*/ 2191457 w 2964553"/>
                  <a:gd name="connsiteY33" fmla="*/ 271477 h 2729929"/>
                  <a:gd name="connsiteX34" fmla="*/ 152123 w 2964553"/>
                  <a:gd name="connsiteY34" fmla="*/ 511408 h 2729929"/>
                  <a:gd name="connsiteX35" fmla="*/ 945 w 2964553"/>
                  <a:gd name="connsiteY35" fmla="*/ 392058 h 2729929"/>
                  <a:gd name="connsiteX36" fmla="*/ 29310 w 2964553"/>
                  <a:gd name="connsiteY36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393413 w 2964553"/>
                  <a:gd name="connsiteY30" fmla="*/ 589271 h 2729929"/>
                  <a:gd name="connsiteX31" fmla="*/ 2255861 w 2964553"/>
                  <a:gd name="connsiteY31" fmla="*/ 277735 h 2729929"/>
                  <a:gd name="connsiteX32" fmla="*/ 2191457 w 2964553"/>
                  <a:gd name="connsiteY32" fmla="*/ 271477 h 2729929"/>
                  <a:gd name="connsiteX33" fmla="*/ 152123 w 2964553"/>
                  <a:gd name="connsiteY33" fmla="*/ 511408 h 2729929"/>
                  <a:gd name="connsiteX34" fmla="*/ 945 w 2964553"/>
                  <a:gd name="connsiteY34" fmla="*/ 392058 h 2729929"/>
                  <a:gd name="connsiteX35" fmla="*/ 29310 w 2964553"/>
                  <a:gd name="connsiteY35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255861 w 2964553"/>
                  <a:gd name="connsiteY30" fmla="*/ 277735 h 2729929"/>
                  <a:gd name="connsiteX31" fmla="*/ 2191457 w 2964553"/>
                  <a:gd name="connsiteY31" fmla="*/ 271477 h 2729929"/>
                  <a:gd name="connsiteX32" fmla="*/ 152123 w 2964553"/>
                  <a:gd name="connsiteY32" fmla="*/ 511408 h 2729929"/>
                  <a:gd name="connsiteX33" fmla="*/ 945 w 2964553"/>
                  <a:gd name="connsiteY33" fmla="*/ 392058 h 2729929"/>
                  <a:gd name="connsiteX34" fmla="*/ 29310 w 2964553"/>
                  <a:gd name="connsiteY34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66098 w 2964553"/>
                  <a:gd name="connsiteY29" fmla="*/ 627642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20097 w 2964553"/>
                  <a:gd name="connsiteY4" fmla="*/ 8764 h 2729929"/>
                  <a:gd name="connsiteX5" fmla="*/ 2295943 w 2964553"/>
                  <a:gd name="connsiteY5" fmla="*/ 21701 h 2729929"/>
                  <a:gd name="connsiteX6" fmla="*/ 2648679 w 2964553"/>
                  <a:gd name="connsiteY6" fmla="*/ 583621 h 2729929"/>
                  <a:gd name="connsiteX7" fmla="*/ 2708752 w 2964553"/>
                  <a:gd name="connsiteY7" fmla="*/ 677064 h 2729929"/>
                  <a:gd name="connsiteX8" fmla="*/ 2816561 w 2964553"/>
                  <a:gd name="connsiteY8" fmla="*/ 1276654 h 2729929"/>
                  <a:gd name="connsiteX9" fmla="*/ 2841956 w 2964553"/>
                  <a:gd name="connsiteY9" fmla="*/ 1402525 h 2729929"/>
                  <a:gd name="connsiteX10" fmla="*/ 2800726 w 2964553"/>
                  <a:gd name="connsiteY10" fmla="*/ 1935955 h 2729929"/>
                  <a:gd name="connsiteX11" fmla="*/ 2801336 w 2964553"/>
                  <a:gd name="connsiteY11" fmla="*/ 2104795 h 2729929"/>
                  <a:gd name="connsiteX12" fmla="*/ 2381403 w 2964553"/>
                  <a:gd name="connsiteY12" fmla="*/ 2727988 h 2729929"/>
                  <a:gd name="connsiteX13" fmla="*/ 2284605 w 2964553"/>
                  <a:gd name="connsiteY13" fmla="*/ 2487585 h 2729929"/>
                  <a:gd name="connsiteX14" fmla="*/ 2431389 w 2964553"/>
                  <a:gd name="connsiteY14" fmla="*/ 2108495 h 2729929"/>
                  <a:gd name="connsiteX15" fmla="*/ 1962241 w 2964553"/>
                  <a:gd name="connsiteY15" fmla="*/ 2178882 h 2729929"/>
                  <a:gd name="connsiteX16" fmla="*/ 1806991 w 2964553"/>
                  <a:gd name="connsiteY16" fmla="*/ 2064877 h 2729929"/>
                  <a:gd name="connsiteX17" fmla="*/ 1920992 w 2964553"/>
                  <a:gd name="connsiteY17" fmla="*/ 1909624 h 2729929"/>
                  <a:gd name="connsiteX18" fmla="*/ 2523872 w 2964553"/>
                  <a:gd name="connsiteY18" fmla="*/ 1817263 h 2729929"/>
                  <a:gd name="connsiteX19" fmla="*/ 2553336 w 2964553"/>
                  <a:gd name="connsiteY19" fmla="*/ 1503982 h 2729929"/>
                  <a:gd name="connsiteX20" fmla="*/ 1916313 w 2964553"/>
                  <a:gd name="connsiteY20" fmla="*/ 1594680 h 2729929"/>
                  <a:gd name="connsiteX21" fmla="*/ 1761060 w 2964553"/>
                  <a:gd name="connsiteY21" fmla="*/ 1480678 h 2729929"/>
                  <a:gd name="connsiteX22" fmla="*/ 1875063 w 2964553"/>
                  <a:gd name="connsiteY22" fmla="*/ 1325427 h 2729929"/>
                  <a:gd name="connsiteX23" fmla="*/ 2543156 w 2964553"/>
                  <a:gd name="connsiteY23" fmla="*/ 1223073 h 2729929"/>
                  <a:gd name="connsiteX24" fmla="*/ 2516999 w 2964553"/>
                  <a:gd name="connsiteY24" fmla="*/ 877246 h 2729929"/>
                  <a:gd name="connsiteX25" fmla="*/ 2416719 w 2964553"/>
                  <a:gd name="connsiteY25" fmla="*/ 895293 h 2729929"/>
                  <a:gd name="connsiteX26" fmla="*/ 1752604 w 2964553"/>
                  <a:gd name="connsiteY26" fmla="*/ 1020901 h 2729929"/>
                  <a:gd name="connsiteX27" fmla="*/ 1593466 w 2964553"/>
                  <a:gd name="connsiteY27" fmla="*/ 912388 h 2729929"/>
                  <a:gd name="connsiteX28" fmla="*/ 1701982 w 2964553"/>
                  <a:gd name="connsiteY28" fmla="*/ 753249 h 2729929"/>
                  <a:gd name="connsiteX29" fmla="*/ 2327163 w 2964553"/>
                  <a:gd name="connsiteY29" fmla="*/ 635095 h 2729929"/>
                  <a:gd name="connsiteX30" fmla="*/ 2191457 w 2964553"/>
                  <a:gd name="connsiteY30" fmla="*/ 271477 h 2729929"/>
                  <a:gd name="connsiteX31" fmla="*/ 152123 w 2964553"/>
                  <a:gd name="connsiteY31" fmla="*/ 511408 h 2729929"/>
                  <a:gd name="connsiteX32" fmla="*/ 945 w 2964553"/>
                  <a:gd name="connsiteY32" fmla="*/ 392058 h 2729929"/>
                  <a:gd name="connsiteX33" fmla="*/ 29310 w 2964553"/>
                  <a:gd name="connsiteY33" fmla="*/ 291748 h 2729929"/>
                  <a:gd name="connsiteX0" fmla="*/ 29310 w 2964553"/>
                  <a:gd name="connsiteY0" fmla="*/ 291748 h 2729929"/>
                  <a:gd name="connsiteX1" fmla="*/ 120294 w 2964553"/>
                  <a:gd name="connsiteY1" fmla="*/ 240878 h 2729929"/>
                  <a:gd name="connsiteX2" fmla="*/ 2159630 w 2964553"/>
                  <a:gd name="connsiteY2" fmla="*/ 944 h 2729929"/>
                  <a:gd name="connsiteX3" fmla="*/ 2213533 w 2964553"/>
                  <a:gd name="connsiteY3" fmla="*/ 5379 h 2729929"/>
                  <a:gd name="connsiteX4" fmla="*/ 2295943 w 2964553"/>
                  <a:gd name="connsiteY4" fmla="*/ 21701 h 2729929"/>
                  <a:gd name="connsiteX5" fmla="*/ 2648679 w 2964553"/>
                  <a:gd name="connsiteY5" fmla="*/ 583621 h 2729929"/>
                  <a:gd name="connsiteX6" fmla="*/ 2708752 w 2964553"/>
                  <a:gd name="connsiteY6" fmla="*/ 677064 h 2729929"/>
                  <a:gd name="connsiteX7" fmla="*/ 2816561 w 2964553"/>
                  <a:gd name="connsiteY7" fmla="*/ 1276654 h 2729929"/>
                  <a:gd name="connsiteX8" fmla="*/ 2841956 w 2964553"/>
                  <a:gd name="connsiteY8" fmla="*/ 1402525 h 2729929"/>
                  <a:gd name="connsiteX9" fmla="*/ 2800726 w 2964553"/>
                  <a:gd name="connsiteY9" fmla="*/ 1935955 h 2729929"/>
                  <a:gd name="connsiteX10" fmla="*/ 2801336 w 2964553"/>
                  <a:gd name="connsiteY10" fmla="*/ 2104795 h 2729929"/>
                  <a:gd name="connsiteX11" fmla="*/ 2381403 w 2964553"/>
                  <a:gd name="connsiteY11" fmla="*/ 2727988 h 2729929"/>
                  <a:gd name="connsiteX12" fmla="*/ 2284605 w 2964553"/>
                  <a:gd name="connsiteY12" fmla="*/ 2487585 h 2729929"/>
                  <a:gd name="connsiteX13" fmla="*/ 2431389 w 2964553"/>
                  <a:gd name="connsiteY13" fmla="*/ 2108495 h 2729929"/>
                  <a:gd name="connsiteX14" fmla="*/ 1962241 w 2964553"/>
                  <a:gd name="connsiteY14" fmla="*/ 2178882 h 2729929"/>
                  <a:gd name="connsiteX15" fmla="*/ 1806991 w 2964553"/>
                  <a:gd name="connsiteY15" fmla="*/ 2064877 h 2729929"/>
                  <a:gd name="connsiteX16" fmla="*/ 1920992 w 2964553"/>
                  <a:gd name="connsiteY16" fmla="*/ 1909624 h 2729929"/>
                  <a:gd name="connsiteX17" fmla="*/ 2523872 w 2964553"/>
                  <a:gd name="connsiteY17" fmla="*/ 1817263 h 2729929"/>
                  <a:gd name="connsiteX18" fmla="*/ 2553336 w 2964553"/>
                  <a:gd name="connsiteY18" fmla="*/ 1503982 h 2729929"/>
                  <a:gd name="connsiteX19" fmla="*/ 1916313 w 2964553"/>
                  <a:gd name="connsiteY19" fmla="*/ 1594680 h 2729929"/>
                  <a:gd name="connsiteX20" fmla="*/ 1761060 w 2964553"/>
                  <a:gd name="connsiteY20" fmla="*/ 1480678 h 2729929"/>
                  <a:gd name="connsiteX21" fmla="*/ 1875063 w 2964553"/>
                  <a:gd name="connsiteY21" fmla="*/ 1325427 h 2729929"/>
                  <a:gd name="connsiteX22" fmla="*/ 2543156 w 2964553"/>
                  <a:gd name="connsiteY22" fmla="*/ 1223073 h 2729929"/>
                  <a:gd name="connsiteX23" fmla="*/ 2516999 w 2964553"/>
                  <a:gd name="connsiteY23" fmla="*/ 877246 h 2729929"/>
                  <a:gd name="connsiteX24" fmla="*/ 2416719 w 2964553"/>
                  <a:gd name="connsiteY24" fmla="*/ 895293 h 2729929"/>
                  <a:gd name="connsiteX25" fmla="*/ 1752604 w 2964553"/>
                  <a:gd name="connsiteY25" fmla="*/ 1020901 h 2729929"/>
                  <a:gd name="connsiteX26" fmla="*/ 1593466 w 2964553"/>
                  <a:gd name="connsiteY26" fmla="*/ 912388 h 2729929"/>
                  <a:gd name="connsiteX27" fmla="*/ 1701982 w 2964553"/>
                  <a:gd name="connsiteY27" fmla="*/ 753249 h 2729929"/>
                  <a:gd name="connsiteX28" fmla="*/ 2327163 w 2964553"/>
                  <a:gd name="connsiteY28" fmla="*/ 635095 h 2729929"/>
                  <a:gd name="connsiteX29" fmla="*/ 2191457 w 2964553"/>
                  <a:gd name="connsiteY29" fmla="*/ 271477 h 2729929"/>
                  <a:gd name="connsiteX30" fmla="*/ 152123 w 2964553"/>
                  <a:gd name="connsiteY30" fmla="*/ 511408 h 2729929"/>
                  <a:gd name="connsiteX31" fmla="*/ 945 w 2964553"/>
                  <a:gd name="connsiteY31" fmla="*/ 392058 h 2729929"/>
                  <a:gd name="connsiteX32" fmla="*/ 29310 w 2964553"/>
                  <a:gd name="connsiteY32" fmla="*/ 291748 h 2729929"/>
                  <a:gd name="connsiteX0" fmla="*/ 29310 w 2964553"/>
                  <a:gd name="connsiteY0" fmla="*/ 330790 h 2768971"/>
                  <a:gd name="connsiteX1" fmla="*/ 120294 w 2964553"/>
                  <a:gd name="connsiteY1" fmla="*/ 279920 h 2768971"/>
                  <a:gd name="connsiteX2" fmla="*/ 2159630 w 2964553"/>
                  <a:gd name="connsiteY2" fmla="*/ 39986 h 2768971"/>
                  <a:gd name="connsiteX3" fmla="*/ 2295943 w 2964553"/>
                  <a:gd name="connsiteY3" fmla="*/ 60743 h 2768971"/>
                  <a:gd name="connsiteX4" fmla="*/ 2648679 w 2964553"/>
                  <a:gd name="connsiteY4" fmla="*/ 622663 h 2768971"/>
                  <a:gd name="connsiteX5" fmla="*/ 2708752 w 2964553"/>
                  <a:gd name="connsiteY5" fmla="*/ 716106 h 2768971"/>
                  <a:gd name="connsiteX6" fmla="*/ 2816561 w 2964553"/>
                  <a:gd name="connsiteY6" fmla="*/ 1315696 h 2768971"/>
                  <a:gd name="connsiteX7" fmla="*/ 2841956 w 2964553"/>
                  <a:gd name="connsiteY7" fmla="*/ 1441567 h 2768971"/>
                  <a:gd name="connsiteX8" fmla="*/ 2800726 w 2964553"/>
                  <a:gd name="connsiteY8" fmla="*/ 1974997 h 2768971"/>
                  <a:gd name="connsiteX9" fmla="*/ 2801336 w 2964553"/>
                  <a:gd name="connsiteY9" fmla="*/ 2143837 h 2768971"/>
                  <a:gd name="connsiteX10" fmla="*/ 2381403 w 2964553"/>
                  <a:gd name="connsiteY10" fmla="*/ 2767030 h 2768971"/>
                  <a:gd name="connsiteX11" fmla="*/ 2284605 w 2964553"/>
                  <a:gd name="connsiteY11" fmla="*/ 2526627 h 2768971"/>
                  <a:gd name="connsiteX12" fmla="*/ 2431389 w 2964553"/>
                  <a:gd name="connsiteY12" fmla="*/ 2147537 h 2768971"/>
                  <a:gd name="connsiteX13" fmla="*/ 1962241 w 2964553"/>
                  <a:gd name="connsiteY13" fmla="*/ 2217924 h 2768971"/>
                  <a:gd name="connsiteX14" fmla="*/ 1806991 w 2964553"/>
                  <a:gd name="connsiteY14" fmla="*/ 2103919 h 2768971"/>
                  <a:gd name="connsiteX15" fmla="*/ 1920992 w 2964553"/>
                  <a:gd name="connsiteY15" fmla="*/ 1948666 h 2768971"/>
                  <a:gd name="connsiteX16" fmla="*/ 2523872 w 2964553"/>
                  <a:gd name="connsiteY16" fmla="*/ 1856305 h 2768971"/>
                  <a:gd name="connsiteX17" fmla="*/ 2553336 w 2964553"/>
                  <a:gd name="connsiteY17" fmla="*/ 1543024 h 2768971"/>
                  <a:gd name="connsiteX18" fmla="*/ 1916313 w 2964553"/>
                  <a:gd name="connsiteY18" fmla="*/ 1633722 h 2768971"/>
                  <a:gd name="connsiteX19" fmla="*/ 1761060 w 2964553"/>
                  <a:gd name="connsiteY19" fmla="*/ 1519720 h 2768971"/>
                  <a:gd name="connsiteX20" fmla="*/ 1875063 w 2964553"/>
                  <a:gd name="connsiteY20" fmla="*/ 1364469 h 2768971"/>
                  <a:gd name="connsiteX21" fmla="*/ 2543156 w 2964553"/>
                  <a:gd name="connsiteY21" fmla="*/ 1262115 h 2768971"/>
                  <a:gd name="connsiteX22" fmla="*/ 2516999 w 2964553"/>
                  <a:gd name="connsiteY22" fmla="*/ 916288 h 2768971"/>
                  <a:gd name="connsiteX23" fmla="*/ 2416719 w 2964553"/>
                  <a:gd name="connsiteY23" fmla="*/ 934335 h 2768971"/>
                  <a:gd name="connsiteX24" fmla="*/ 1752604 w 2964553"/>
                  <a:gd name="connsiteY24" fmla="*/ 1059943 h 2768971"/>
                  <a:gd name="connsiteX25" fmla="*/ 1593466 w 2964553"/>
                  <a:gd name="connsiteY25" fmla="*/ 951430 h 2768971"/>
                  <a:gd name="connsiteX26" fmla="*/ 1701982 w 2964553"/>
                  <a:gd name="connsiteY26" fmla="*/ 792291 h 2768971"/>
                  <a:gd name="connsiteX27" fmla="*/ 2327163 w 2964553"/>
                  <a:gd name="connsiteY27" fmla="*/ 674137 h 2768971"/>
                  <a:gd name="connsiteX28" fmla="*/ 2191457 w 2964553"/>
                  <a:gd name="connsiteY28" fmla="*/ 310519 h 2768971"/>
                  <a:gd name="connsiteX29" fmla="*/ 152123 w 2964553"/>
                  <a:gd name="connsiteY29" fmla="*/ 550450 h 2768971"/>
                  <a:gd name="connsiteX30" fmla="*/ 945 w 2964553"/>
                  <a:gd name="connsiteY30" fmla="*/ 431100 h 2768971"/>
                  <a:gd name="connsiteX31" fmla="*/ 29310 w 2964553"/>
                  <a:gd name="connsiteY31" fmla="*/ 330790 h 2768971"/>
                  <a:gd name="connsiteX0" fmla="*/ 29310 w 2964553"/>
                  <a:gd name="connsiteY0" fmla="*/ 305328 h 2743509"/>
                  <a:gd name="connsiteX1" fmla="*/ 120294 w 2964553"/>
                  <a:gd name="connsiteY1" fmla="*/ 254458 h 2743509"/>
                  <a:gd name="connsiteX2" fmla="*/ 2159630 w 2964553"/>
                  <a:gd name="connsiteY2" fmla="*/ 14524 h 2743509"/>
                  <a:gd name="connsiteX3" fmla="*/ 2295943 w 2964553"/>
                  <a:gd name="connsiteY3" fmla="*/ 35281 h 2743509"/>
                  <a:gd name="connsiteX4" fmla="*/ 2648679 w 2964553"/>
                  <a:gd name="connsiteY4" fmla="*/ 597201 h 2743509"/>
                  <a:gd name="connsiteX5" fmla="*/ 2708752 w 2964553"/>
                  <a:gd name="connsiteY5" fmla="*/ 690644 h 2743509"/>
                  <a:gd name="connsiteX6" fmla="*/ 2816561 w 2964553"/>
                  <a:gd name="connsiteY6" fmla="*/ 1290234 h 2743509"/>
                  <a:gd name="connsiteX7" fmla="*/ 2841956 w 2964553"/>
                  <a:gd name="connsiteY7" fmla="*/ 1416105 h 2743509"/>
                  <a:gd name="connsiteX8" fmla="*/ 2800726 w 2964553"/>
                  <a:gd name="connsiteY8" fmla="*/ 1949535 h 2743509"/>
                  <a:gd name="connsiteX9" fmla="*/ 2801336 w 2964553"/>
                  <a:gd name="connsiteY9" fmla="*/ 2118375 h 2743509"/>
                  <a:gd name="connsiteX10" fmla="*/ 2381403 w 2964553"/>
                  <a:gd name="connsiteY10" fmla="*/ 2741568 h 2743509"/>
                  <a:gd name="connsiteX11" fmla="*/ 2284605 w 2964553"/>
                  <a:gd name="connsiteY11" fmla="*/ 2501165 h 2743509"/>
                  <a:gd name="connsiteX12" fmla="*/ 2431389 w 2964553"/>
                  <a:gd name="connsiteY12" fmla="*/ 2122075 h 2743509"/>
                  <a:gd name="connsiteX13" fmla="*/ 1962241 w 2964553"/>
                  <a:gd name="connsiteY13" fmla="*/ 2192462 h 2743509"/>
                  <a:gd name="connsiteX14" fmla="*/ 1806991 w 2964553"/>
                  <a:gd name="connsiteY14" fmla="*/ 2078457 h 2743509"/>
                  <a:gd name="connsiteX15" fmla="*/ 1920992 w 2964553"/>
                  <a:gd name="connsiteY15" fmla="*/ 1923204 h 2743509"/>
                  <a:gd name="connsiteX16" fmla="*/ 2523872 w 2964553"/>
                  <a:gd name="connsiteY16" fmla="*/ 1830843 h 2743509"/>
                  <a:gd name="connsiteX17" fmla="*/ 2553336 w 2964553"/>
                  <a:gd name="connsiteY17" fmla="*/ 1517562 h 2743509"/>
                  <a:gd name="connsiteX18" fmla="*/ 1916313 w 2964553"/>
                  <a:gd name="connsiteY18" fmla="*/ 1608260 h 2743509"/>
                  <a:gd name="connsiteX19" fmla="*/ 1761060 w 2964553"/>
                  <a:gd name="connsiteY19" fmla="*/ 1494258 h 2743509"/>
                  <a:gd name="connsiteX20" fmla="*/ 1875063 w 2964553"/>
                  <a:gd name="connsiteY20" fmla="*/ 1339007 h 2743509"/>
                  <a:gd name="connsiteX21" fmla="*/ 2543156 w 2964553"/>
                  <a:gd name="connsiteY21" fmla="*/ 1236653 h 2743509"/>
                  <a:gd name="connsiteX22" fmla="*/ 2516999 w 2964553"/>
                  <a:gd name="connsiteY22" fmla="*/ 890826 h 2743509"/>
                  <a:gd name="connsiteX23" fmla="*/ 2416719 w 2964553"/>
                  <a:gd name="connsiteY23" fmla="*/ 908873 h 2743509"/>
                  <a:gd name="connsiteX24" fmla="*/ 1752604 w 2964553"/>
                  <a:gd name="connsiteY24" fmla="*/ 1034481 h 2743509"/>
                  <a:gd name="connsiteX25" fmla="*/ 1593466 w 2964553"/>
                  <a:gd name="connsiteY25" fmla="*/ 925968 h 2743509"/>
                  <a:gd name="connsiteX26" fmla="*/ 1701982 w 2964553"/>
                  <a:gd name="connsiteY26" fmla="*/ 766829 h 2743509"/>
                  <a:gd name="connsiteX27" fmla="*/ 2327163 w 2964553"/>
                  <a:gd name="connsiteY27" fmla="*/ 648675 h 2743509"/>
                  <a:gd name="connsiteX28" fmla="*/ 2191457 w 2964553"/>
                  <a:gd name="connsiteY28" fmla="*/ 285057 h 2743509"/>
                  <a:gd name="connsiteX29" fmla="*/ 152123 w 2964553"/>
                  <a:gd name="connsiteY29" fmla="*/ 524988 h 2743509"/>
                  <a:gd name="connsiteX30" fmla="*/ 945 w 2964553"/>
                  <a:gd name="connsiteY30" fmla="*/ 405638 h 2743509"/>
                  <a:gd name="connsiteX31" fmla="*/ 29310 w 2964553"/>
                  <a:gd name="connsiteY31" fmla="*/ 305328 h 2743509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94742 h 2732923"/>
                  <a:gd name="connsiteX1" fmla="*/ 120294 w 2964553"/>
                  <a:gd name="connsiteY1" fmla="*/ 243872 h 2732923"/>
                  <a:gd name="connsiteX2" fmla="*/ 2159630 w 2964553"/>
                  <a:gd name="connsiteY2" fmla="*/ 3938 h 2732923"/>
                  <a:gd name="connsiteX3" fmla="*/ 2295943 w 2964553"/>
                  <a:gd name="connsiteY3" fmla="*/ 24695 h 2732923"/>
                  <a:gd name="connsiteX4" fmla="*/ 2648679 w 2964553"/>
                  <a:gd name="connsiteY4" fmla="*/ 586615 h 2732923"/>
                  <a:gd name="connsiteX5" fmla="*/ 2708752 w 2964553"/>
                  <a:gd name="connsiteY5" fmla="*/ 680058 h 2732923"/>
                  <a:gd name="connsiteX6" fmla="*/ 2816561 w 2964553"/>
                  <a:gd name="connsiteY6" fmla="*/ 1279648 h 2732923"/>
                  <a:gd name="connsiteX7" fmla="*/ 2841956 w 2964553"/>
                  <a:gd name="connsiteY7" fmla="*/ 1405519 h 2732923"/>
                  <a:gd name="connsiteX8" fmla="*/ 2800726 w 2964553"/>
                  <a:gd name="connsiteY8" fmla="*/ 1938949 h 2732923"/>
                  <a:gd name="connsiteX9" fmla="*/ 2801336 w 2964553"/>
                  <a:gd name="connsiteY9" fmla="*/ 2107789 h 2732923"/>
                  <a:gd name="connsiteX10" fmla="*/ 2381403 w 2964553"/>
                  <a:gd name="connsiteY10" fmla="*/ 2730982 h 2732923"/>
                  <a:gd name="connsiteX11" fmla="*/ 2284605 w 2964553"/>
                  <a:gd name="connsiteY11" fmla="*/ 2490579 h 2732923"/>
                  <a:gd name="connsiteX12" fmla="*/ 2431389 w 2964553"/>
                  <a:gd name="connsiteY12" fmla="*/ 2111489 h 2732923"/>
                  <a:gd name="connsiteX13" fmla="*/ 1962241 w 2964553"/>
                  <a:gd name="connsiteY13" fmla="*/ 2181876 h 2732923"/>
                  <a:gd name="connsiteX14" fmla="*/ 1806991 w 2964553"/>
                  <a:gd name="connsiteY14" fmla="*/ 2067871 h 2732923"/>
                  <a:gd name="connsiteX15" fmla="*/ 1920992 w 2964553"/>
                  <a:gd name="connsiteY15" fmla="*/ 1912618 h 2732923"/>
                  <a:gd name="connsiteX16" fmla="*/ 2523872 w 2964553"/>
                  <a:gd name="connsiteY16" fmla="*/ 1820257 h 2732923"/>
                  <a:gd name="connsiteX17" fmla="*/ 2553336 w 2964553"/>
                  <a:gd name="connsiteY17" fmla="*/ 1506976 h 2732923"/>
                  <a:gd name="connsiteX18" fmla="*/ 1916313 w 2964553"/>
                  <a:gd name="connsiteY18" fmla="*/ 1597674 h 2732923"/>
                  <a:gd name="connsiteX19" fmla="*/ 1761060 w 2964553"/>
                  <a:gd name="connsiteY19" fmla="*/ 1483672 h 2732923"/>
                  <a:gd name="connsiteX20" fmla="*/ 1875063 w 2964553"/>
                  <a:gd name="connsiteY20" fmla="*/ 1328421 h 2732923"/>
                  <a:gd name="connsiteX21" fmla="*/ 2543156 w 2964553"/>
                  <a:gd name="connsiteY21" fmla="*/ 1226067 h 2732923"/>
                  <a:gd name="connsiteX22" fmla="*/ 2516999 w 2964553"/>
                  <a:gd name="connsiteY22" fmla="*/ 880240 h 2732923"/>
                  <a:gd name="connsiteX23" fmla="*/ 2416719 w 2964553"/>
                  <a:gd name="connsiteY23" fmla="*/ 898287 h 2732923"/>
                  <a:gd name="connsiteX24" fmla="*/ 1752604 w 2964553"/>
                  <a:gd name="connsiteY24" fmla="*/ 1023895 h 2732923"/>
                  <a:gd name="connsiteX25" fmla="*/ 1593466 w 2964553"/>
                  <a:gd name="connsiteY25" fmla="*/ 915382 h 2732923"/>
                  <a:gd name="connsiteX26" fmla="*/ 1701982 w 2964553"/>
                  <a:gd name="connsiteY26" fmla="*/ 756243 h 2732923"/>
                  <a:gd name="connsiteX27" fmla="*/ 2327163 w 2964553"/>
                  <a:gd name="connsiteY27" fmla="*/ 638089 h 2732923"/>
                  <a:gd name="connsiteX28" fmla="*/ 2191457 w 2964553"/>
                  <a:gd name="connsiteY28" fmla="*/ 274471 h 2732923"/>
                  <a:gd name="connsiteX29" fmla="*/ 152123 w 2964553"/>
                  <a:gd name="connsiteY29" fmla="*/ 514402 h 2732923"/>
                  <a:gd name="connsiteX30" fmla="*/ 945 w 2964553"/>
                  <a:gd name="connsiteY30" fmla="*/ 395052 h 2732923"/>
                  <a:gd name="connsiteX31" fmla="*/ 29310 w 2964553"/>
                  <a:gd name="connsiteY31" fmla="*/ 294742 h 2732923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92434 h 2730615"/>
                  <a:gd name="connsiteX1" fmla="*/ 120294 w 2964553"/>
                  <a:gd name="connsiteY1" fmla="*/ 241564 h 2730615"/>
                  <a:gd name="connsiteX2" fmla="*/ 2159630 w 2964553"/>
                  <a:gd name="connsiteY2" fmla="*/ 1630 h 2730615"/>
                  <a:gd name="connsiteX3" fmla="*/ 2295943 w 2964553"/>
                  <a:gd name="connsiteY3" fmla="*/ 22387 h 2730615"/>
                  <a:gd name="connsiteX4" fmla="*/ 2648679 w 2964553"/>
                  <a:gd name="connsiteY4" fmla="*/ 584307 h 2730615"/>
                  <a:gd name="connsiteX5" fmla="*/ 2708752 w 2964553"/>
                  <a:gd name="connsiteY5" fmla="*/ 677750 h 2730615"/>
                  <a:gd name="connsiteX6" fmla="*/ 2816561 w 2964553"/>
                  <a:gd name="connsiteY6" fmla="*/ 1277340 h 2730615"/>
                  <a:gd name="connsiteX7" fmla="*/ 2841956 w 2964553"/>
                  <a:gd name="connsiteY7" fmla="*/ 1403211 h 2730615"/>
                  <a:gd name="connsiteX8" fmla="*/ 2800726 w 2964553"/>
                  <a:gd name="connsiteY8" fmla="*/ 1936641 h 2730615"/>
                  <a:gd name="connsiteX9" fmla="*/ 2801336 w 2964553"/>
                  <a:gd name="connsiteY9" fmla="*/ 2105481 h 2730615"/>
                  <a:gd name="connsiteX10" fmla="*/ 2381403 w 2964553"/>
                  <a:gd name="connsiteY10" fmla="*/ 2728674 h 2730615"/>
                  <a:gd name="connsiteX11" fmla="*/ 2284605 w 2964553"/>
                  <a:gd name="connsiteY11" fmla="*/ 2488271 h 2730615"/>
                  <a:gd name="connsiteX12" fmla="*/ 2431389 w 2964553"/>
                  <a:gd name="connsiteY12" fmla="*/ 2109181 h 2730615"/>
                  <a:gd name="connsiteX13" fmla="*/ 1962241 w 2964553"/>
                  <a:gd name="connsiteY13" fmla="*/ 2179568 h 2730615"/>
                  <a:gd name="connsiteX14" fmla="*/ 1806991 w 2964553"/>
                  <a:gd name="connsiteY14" fmla="*/ 2065563 h 2730615"/>
                  <a:gd name="connsiteX15" fmla="*/ 1920992 w 2964553"/>
                  <a:gd name="connsiteY15" fmla="*/ 1910310 h 2730615"/>
                  <a:gd name="connsiteX16" fmla="*/ 2523872 w 2964553"/>
                  <a:gd name="connsiteY16" fmla="*/ 1817949 h 2730615"/>
                  <a:gd name="connsiteX17" fmla="*/ 2553336 w 2964553"/>
                  <a:gd name="connsiteY17" fmla="*/ 1504668 h 2730615"/>
                  <a:gd name="connsiteX18" fmla="*/ 1916313 w 2964553"/>
                  <a:gd name="connsiteY18" fmla="*/ 1595366 h 2730615"/>
                  <a:gd name="connsiteX19" fmla="*/ 1761060 w 2964553"/>
                  <a:gd name="connsiteY19" fmla="*/ 1481364 h 2730615"/>
                  <a:gd name="connsiteX20" fmla="*/ 1875063 w 2964553"/>
                  <a:gd name="connsiteY20" fmla="*/ 1326113 h 2730615"/>
                  <a:gd name="connsiteX21" fmla="*/ 2543156 w 2964553"/>
                  <a:gd name="connsiteY21" fmla="*/ 1223759 h 2730615"/>
                  <a:gd name="connsiteX22" fmla="*/ 2516999 w 2964553"/>
                  <a:gd name="connsiteY22" fmla="*/ 877932 h 2730615"/>
                  <a:gd name="connsiteX23" fmla="*/ 2416719 w 2964553"/>
                  <a:gd name="connsiteY23" fmla="*/ 895979 h 2730615"/>
                  <a:gd name="connsiteX24" fmla="*/ 1752604 w 2964553"/>
                  <a:gd name="connsiteY24" fmla="*/ 1021587 h 2730615"/>
                  <a:gd name="connsiteX25" fmla="*/ 1593466 w 2964553"/>
                  <a:gd name="connsiteY25" fmla="*/ 913074 h 2730615"/>
                  <a:gd name="connsiteX26" fmla="*/ 1701982 w 2964553"/>
                  <a:gd name="connsiteY26" fmla="*/ 753935 h 2730615"/>
                  <a:gd name="connsiteX27" fmla="*/ 2327163 w 2964553"/>
                  <a:gd name="connsiteY27" fmla="*/ 635781 h 2730615"/>
                  <a:gd name="connsiteX28" fmla="*/ 2191457 w 2964553"/>
                  <a:gd name="connsiteY28" fmla="*/ 272163 h 2730615"/>
                  <a:gd name="connsiteX29" fmla="*/ 152123 w 2964553"/>
                  <a:gd name="connsiteY29" fmla="*/ 512094 h 2730615"/>
                  <a:gd name="connsiteX30" fmla="*/ 945 w 2964553"/>
                  <a:gd name="connsiteY30" fmla="*/ 392744 h 2730615"/>
                  <a:gd name="connsiteX31" fmla="*/ 29310 w 2964553"/>
                  <a:gd name="connsiteY31" fmla="*/ 292434 h 2730615"/>
                  <a:gd name="connsiteX0" fmla="*/ 29310 w 2964553"/>
                  <a:gd name="connsiteY0" fmla="*/ 290804 h 2728985"/>
                  <a:gd name="connsiteX1" fmla="*/ 120294 w 2964553"/>
                  <a:gd name="connsiteY1" fmla="*/ 239934 h 2728985"/>
                  <a:gd name="connsiteX2" fmla="*/ 2159630 w 2964553"/>
                  <a:gd name="connsiteY2" fmla="*/ 0 h 2728985"/>
                  <a:gd name="connsiteX3" fmla="*/ 2295943 w 2964553"/>
                  <a:gd name="connsiteY3" fmla="*/ 20757 h 2728985"/>
                  <a:gd name="connsiteX4" fmla="*/ 2648679 w 2964553"/>
                  <a:gd name="connsiteY4" fmla="*/ 582677 h 2728985"/>
                  <a:gd name="connsiteX5" fmla="*/ 2708752 w 2964553"/>
                  <a:gd name="connsiteY5" fmla="*/ 676120 h 2728985"/>
                  <a:gd name="connsiteX6" fmla="*/ 2816561 w 2964553"/>
                  <a:gd name="connsiteY6" fmla="*/ 1275710 h 2728985"/>
                  <a:gd name="connsiteX7" fmla="*/ 2841956 w 2964553"/>
                  <a:gd name="connsiteY7" fmla="*/ 1401581 h 2728985"/>
                  <a:gd name="connsiteX8" fmla="*/ 2800726 w 2964553"/>
                  <a:gd name="connsiteY8" fmla="*/ 1935011 h 2728985"/>
                  <a:gd name="connsiteX9" fmla="*/ 2801336 w 2964553"/>
                  <a:gd name="connsiteY9" fmla="*/ 2103851 h 2728985"/>
                  <a:gd name="connsiteX10" fmla="*/ 2381403 w 2964553"/>
                  <a:gd name="connsiteY10" fmla="*/ 2727044 h 2728985"/>
                  <a:gd name="connsiteX11" fmla="*/ 2284605 w 2964553"/>
                  <a:gd name="connsiteY11" fmla="*/ 2486641 h 2728985"/>
                  <a:gd name="connsiteX12" fmla="*/ 2431389 w 2964553"/>
                  <a:gd name="connsiteY12" fmla="*/ 2107551 h 2728985"/>
                  <a:gd name="connsiteX13" fmla="*/ 1962241 w 2964553"/>
                  <a:gd name="connsiteY13" fmla="*/ 2177938 h 2728985"/>
                  <a:gd name="connsiteX14" fmla="*/ 1806991 w 2964553"/>
                  <a:gd name="connsiteY14" fmla="*/ 2063933 h 2728985"/>
                  <a:gd name="connsiteX15" fmla="*/ 1920992 w 2964553"/>
                  <a:gd name="connsiteY15" fmla="*/ 1908680 h 2728985"/>
                  <a:gd name="connsiteX16" fmla="*/ 2523872 w 2964553"/>
                  <a:gd name="connsiteY16" fmla="*/ 1816319 h 2728985"/>
                  <a:gd name="connsiteX17" fmla="*/ 2553336 w 2964553"/>
                  <a:gd name="connsiteY17" fmla="*/ 1503038 h 2728985"/>
                  <a:gd name="connsiteX18" fmla="*/ 1916313 w 2964553"/>
                  <a:gd name="connsiteY18" fmla="*/ 1593736 h 2728985"/>
                  <a:gd name="connsiteX19" fmla="*/ 1761060 w 2964553"/>
                  <a:gd name="connsiteY19" fmla="*/ 1479734 h 2728985"/>
                  <a:gd name="connsiteX20" fmla="*/ 1875063 w 2964553"/>
                  <a:gd name="connsiteY20" fmla="*/ 1324483 h 2728985"/>
                  <a:gd name="connsiteX21" fmla="*/ 2543156 w 2964553"/>
                  <a:gd name="connsiteY21" fmla="*/ 1222129 h 2728985"/>
                  <a:gd name="connsiteX22" fmla="*/ 2516999 w 2964553"/>
                  <a:gd name="connsiteY22" fmla="*/ 876302 h 2728985"/>
                  <a:gd name="connsiteX23" fmla="*/ 2416719 w 2964553"/>
                  <a:gd name="connsiteY23" fmla="*/ 894349 h 2728985"/>
                  <a:gd name="connsiteX24" fmla="*/ 1752604 w 2964553"/>
                  <a:gd name="connsiteY24" fmla="*/ 1019957 h 2728985"/>
                  <a:gd name="connsiteX25" fmla="*/ 1593466 w 2964553"/>
                  <a:gd name="connsiteY25" fmla="*/ 911444 h 2728985"/>
                  <a:gd name="connsiteX26" fmla="*/ 1701982 w 2964553"/>
                  <a:gd name="connsiteY26" fmla="*/ 752305 h 2728985"/>
                  <a:gd name="connsiteX27" fmla="*/ 2327163 w 2964553"/>
                  <a:gd name="connsiteY27" fmla="*/ 634151 h 2728985"/>
                  <a:gd name="connsiteX28" fmla="*/ 2191457 w 2964553"/>
                  <a:gd name="connsiteY28" fmla="*/ 270533 h 2728985"/>
                  <a:gd name="connsiteX29" fmla="*/ 152123 w 2964553"/>
                  <a:gd name="connsiteY29" fmla="*/ 510464 h 2728985"/>
                  <a:gd name="connsiteX30" fmla="*/ 945 w 2964553"/>
                  <a:gd name="connsiteY30" fmla="*/ 391114 h 2728985"/>
                  <a:gd name="connsiteX31" fmla="*/ 29310 w 2964553"/>
                  <a:gd name="connsiteY31" fmla="*/ 290804 h 272898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295943 w 2964553"/>
                  <a:gd name="connsiteY3" fmla="*/ 12987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326019 w 2964553"/>
                  <a:gd name="connsiteY3" fmla="*/ 20891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83034 h 2721215"/>
                  <a:gd name="connsiteX1" fmla="*/ 120294 w 2964553"/>
                  <a:gd name="connsiteY1" fmla="*/ 232164 h 2721215"/>
                  <a:gd name="connsiteX2" fmla="*/ 2115789 w 2964553"/>
                  <a:gd name="connsiteY2" fmla="*/ 0 h 2721215"/>
                  <a:gd name="connsiteX3" fmla="*/ 2326019 w 2964553"/>
                  <a:gd name="connsiteY3" fmla="*/ 20891 h 2721215"/>
                  <a:gd name="connsiteX4" fmla="*/ 2648679 w 2964553"/>
                  <a:gd name="connsiteY4" fmla="*/ 574907 h 2721215"/>
                  <a:gd name="connsiteX5" fmla="*/ 2708752 w 2964553"/>
                  <a:gd name="connsiteY5" fmla="*/ 668350 h 2721215"/>
                  <a:gd name="connsiteX6" fmla="*/ 2816561 w 2964553"/>
                  <a:gd name="connsiteY6" fmla="*/ 1267940 h 2721215"/>
                  <a:gd name="connsiteX7" fmla="*/ 2841956 w 2964553"/>
                  <a:gd name="connsiteY7" fmla="*/ 1393811 h 2721215"/>
                  <a:gd name="connsiteX8" fmla="*/ 2800726 w 2964553"/>
                  <a:gd name="connsiteY8" fmla="*/ 1927241 h 2721215"/>
                  <a:gd name="connsiteX9" fmla="*/ 2801336 w 2964553"/>
                  <a:gd name="connsiteY9" fmla="*/ 2096081 h 2721215"/>
                  <a:gd name="connsiteX10" fmla="*/ 2381403 w 2964553"/>
                  <a:gd name="connsiteY10" fmla="*/ 2719274 h 2721215"/>
                  <a:gd name="connsiteX11" fmla="*/ 2284605 w 2964553"/>
                  <a:gd name="connsiteY11" fmla="*/ 2478871 h 2721215"/>
                  <a:gd name="connsiteX12" fmla="*/ 2431389 w 2964553"/>
                  <a:gd name="connsiteY12" fmla="*/ 2099781 h 2721215"/>
                  <a:gd name="connsiteX13" fmla="*/ 1962241 w 2964553"/>
                  <a:gd name="connsiteY13" fmla="*/ 2170168 h 2721215"/>
                  <a:gd name="connsiteX14" fmla="*/ 1806991 w 2964553"/>
                  <a:gd name="connsiteY14" fmla="*/ 2056163 h 2721215"/>
                  <a:gd name="connsiteX15" fmla="*/ 1920992 w 2964553"/>
                  <a:gd name="connsiteY15" fmla="*/ 1900910 h 2721215"/>
                  <a:gd name="connsiteX16" fmla="*/ 2523872 w 2964553"/>
                  <a:gd name="connsiteY16" fmla="*/ 1808549 h 2721215"/>
                  <a:gd name="connsiteX17" fmla="*/ 2553336 w 2964553"/>
                  <a:gd name="connsiteY17" fmla="*/ 1495268 h 2721215"/>
                  <a:gd name="connsiteX18" fmla="*/ 1916313 w 2964553"/>
                  <a:gd name="connsiteY18" fmla="*/ 1585966 h 2721215"/>
                  <a:gd name="connsiteX19" fmla="*/ 1761060 w 2964553"/>
                  <a:gd name="connsiteY19" fmla="*/ 1471964 h 2721215"/>
                  <a:gd name="connsiteX20" fmla="*/ 1875063 w 2964553"/>
                  <a:gd name="connsiteY20" fmla="*/ 1316713 h 2721215"/>
                  <a:gd name="connsiteX21" fmla="*/ 2543156 w 2964553"/>
                  <a:gd name="connsiteY21" fmla="*/ 1214359 h 2721215"/>
                  <a:gd name="connsiteX22" fmla="*/ 2516999 w 2964553"/>
                  <a:gd name="connsiteY22" fmla="*/ 868532 h 2721215"/>
                  <a:gd name="connsiteX23" fmla="*/ 2416719 w 2964553"/>
                  <a:gd name="connsiteY23" fmla="*/ 886579 h 2721215"/>
                  <a:gd name="connsiteX24" fmla="*/ 1752604 w 2964553"/>
                  <a:gd name="connsiteY24" fmla="*/ 1012187 h 2721215"/>
                  <a:gd name="connsiteX25" fmla="*/ 1593466 w 2964553"/>
                  <a:gd name="connsiteY25" fmla="*/ 903674 h 2721215"/>
                  <a:gd name="connsiteX26" fmla="*/ 1701982 w 2964553"/>
                  <a:gd name="connsiteY26" fmla="*/ 744535 h 2721215"/>
                  <a:gd name="connsiteX27" fmla="*/ 2327163 w 2964553"/>
                  <a:gd name="connsiteY27" fmla="*/ 626381 h 2721215"/>
                  <a:gd name="connsiteX28" fmla="*/ 2191457 w 2964553"/>
                  <a:gd name="connsiteY28" fmla="*/ 262763 h 2721215"/>
                  <a:gd name="connsiteX29" fmla="*/ 152123 w 2964553"/>
                  <a:gd name="connsiteY29" fmla="*/ 502694 h 2721215"/>
                  <a:gd name="connsiteX30" fmla="*/ 945 w 2964553"/>
                  <a:gd name="connsiteY30" fmla="*/ 383344 h 2721215"/>
                  <a:gd name="connsiteX31" fmla="*/ 29310 w 2964553"/>
                  <a:gd name="connsiteY31" fmla="*/ 283034 h 2721215"/>
                  <a:gd name="connsiteX0" fmla="*/ 29310 w 2964553"/>
                  <a:gd name="connsiteY0" fmla="*/ 271846 h 2710027"/>
                  <a:gd name="connsiteX1" fmla="*/ 120294 w 2964553"/>
                  <a:gd name="connsiteY1" fmla="*/ 220976 h 2710027"/>
                  <a:gd name="connsiteX2" fmla="*/ 2013068 w 2964553"/>
                  <a:gd name="connsiteY2" fmla="*/ 400 h 2710027"/>
                  <a:gd name="connsiteX3" fmla="*/ 2326019 w 2964553"/>
                  <a:gd name="connsiteY3" fmla="*/ 9703 h 2710027"/>
                  <a:gd name="connsiteX4" fmla="*/ 2648679 w 2964553"/>
                  <a:gd name="connsiteY4" fmla="*/ 563719 h 2710027"/>
                  <a:gd name="connsiteX5" fmla="*/ 2708752 w 2964553"/>
                  <a:gd name="connsiteY5" fmla="*/ 657162 h 2710027"/>
                  <a:gd name="connsiteX6" fmla="*/ 2816561 w 2964553"/>
                  <a:gd name="connsiteY6" fmla="*/ 1256752 h 2710027"/>
                  <a:gd name="connsiteX7" fmla="*/ 2841956 w 2964553"/>
                  <a:gd name="connsiteY7" fmla="*/ 1382623 h 2710027"/>
                  <a:gd name="connsiteX8" fmla="*/ 2800726 w 2964553"/>
                  <a:gd name="connsiteY8" fmla="*/ 1916053 h 2710027"/>
                  <a:gd name="connsiteX9" fmla="*/ 2801336 w 2964553"/>
                  <a:gd name="connsiteY9" fmla="*/ 2084893 h 2710027"/>
                  <a:gd name="connsiteX10" fmla="*/ 2381403 w 2964553"/>
                  <a:gd name="connsiteY10" fmla="*/ 2708086 h 2710027"/>
                  <a:gd name="connsiteX11" fmla="*/ 2284605 w 2964553"/>
                  <a:gd name="connsiteY11" fmla="*/ 2467683 h 2710027"/>
                  <a:gd name="connsiteX12" fmla="*/ 2431389 w 2964553"/>
                  <a:gd name="connsiteY12" fmla="*/ 2088593 h 2710027"/>
                  <a:gd name="connsiteX13" fmla="*/ 1962241 w 2964553"/>
                  <a:gd name="connsiteY13" fmla="*/ 2158980 h 2710027"/>
                  <a:gd name="connsiteX14" fmla="*/ 1806991 w 2964553"/>
                  <a:gd name="connsiteY14" fmla="*/ 2044975 h 2710027"/>
                  <a:gd name="connsiteX15" fmla="*/ 1920992 w 2964553"/>
                  <a:gd name="connsiteY15" fmla="*/ 1889722 h 2710027"/>
                  <a:gd name="connsiteX16" fmla="*/ 2523872 w 2964553"/>
                  <a:gd name="connsiteY16" fmla="*/ 1797361 h 2710027"/>
                  <a:gd name="connsiteX17" fmla="*/ 2553336 w 2964553"/>
                  <a:gd name="connsiteY17" fmla="*/ 1484080 h 2710027"/>
                  <a:gd name="connsiteX18" fmla="*/ 1916313 w 2964553"/>
                  <a:gd name="connsiteY18" fmla="*/ 1574778 h 2710027"/>
                  <a:gd name="connsiteX19" fmla="*/ 1761060 w 2964553"/>
                  <a:gd name="connsiteY19" fmla="*/ 1460776 h 2710027"/>
                  <a:gd name="connsiteX20" fmla="*/ 1875063 w 2964553"/>
                  <a:gd name="connsiteY20" fmla="*/ 1305525 h 2710027"/>
                  <a:gd name="connsiteX21" fmla="*/ 2543156 w 2964553"/>
                  <a:gd name="connsiteY21" fmla="*/ 1203171 h 2710027"/>
                  <a:gd name="connsiteX22" fmla="*/ 2516999 w 2964553"/>
                  <a:gd name="connsiteY22" fmla="*/ 857344 h 2710027"/>
                  <a:gd name="connsiteX23" fmla="*/ 2416719 w 2964553"/>
                  <a:gd name="connsiteY23" fmla="*/ 875391 h 2710027"/>
                  <a:gd name="connsiteX24" fmla="*/ 1752604 w 2964553"/>
                  <a:gd name="connsiteY24" fmla="*/ 1000999 h 2710027"/>
                  <a:gd name="connsiteX25" fmla="*/ 1593466 w 2964553"/>
                  <a:gd name="connsiteY25" fmla="*/ 892486 h 2710027"/>
                  <a:gd name="connsiteX26" fmla="*/ 1701982 w 2964553"/>
                  <a:gd name="connsiteY26" fmla="*/ 733347 h 2710027"/>
                  <a:gd name="connsiteX27" fmla="*/ 2327163 w 2964553"/>
                  <a:gd name="connsiteY27" fmla="*/ 615193 h 2710027"/>
                  <a:gd name="connsiteX28" fmla="*/ 2191457 w 2964553"/>
                  <a:gd name="connsiteY28" fmla="*/ 251575 h 2710027"/>
                  <a:gd name="connsiteX29" fmla="*/ 152123 w 2964553"/>
                  <a:gd name="connsiteY29" fmla="*/ 491506 h 2710027"/>
                  <a:gd name="connsiteX30" fmla="*/ 945 w 2964553"/>
                  <a:gd name="connsiteY30" fmla="*/ 372156 h 2710027"/>
                  <a:gd name="connsiteX31" fmla="*/ 29310 w 2964553"/>
                  <a:gd name="connsiteY31" fmla="*/ 271846 h 27100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48679 w 2964553"/>
                  <a:gd name="connsiteY3" fmla="*/ 56331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6929 h 2715110"/>
                  <a:gd name="connsiteX1" fmla="*/ 120294 w 2964553"/>
                  <a:gd name="connsiteY1" fmla="*/ 226059 h 2715110"/>
                  <a:gd name="connsiteX2" fmla="*/ 2013068 w 2964553"/>
                  <a:gd name="connsiteY2" fmla="*/ 5483 h 2715110"/>
                  <a:gd name="connsiteX3" fmla="*/ 2648679 w 2964553"/>
                  <a:gd name="connsiteY3" fmla="*/ 568802 h 2715110"/>
                  <a:gd name="connsiteX4" fmla="*/ 2708752 w 2964553"/>
                  <a:gd name="connsiteY4" fmla="*/ 662245 h 2715110"/>
                  <a:gd name="connsiteX5" fmla="*/ 2816561 w 2964553"/>
                  <a:gd name="connsiteY5" fmla="*/ 1261835 h 2715110"/>
                  <a:gd name="connsiteX6" fmla="*/ 2841956 w 2964553"/>
                  <a:gd name="connsiteY6" fmla="*/ 1387706 h 2715110"/>
                  <a:gd name="connsiteX7" fmla="*/ 2800726 w 2964553"/>
                  <a:gd name="connsiteY7" fmla="*/ 1921136 h 2715110"/>
                  <a:gd name="connsiteX8" fmla="*/ 2801336 w 2964553"/>
                  <a:gd name="connsiteY8" fmla="*/ 2089976 h 2715110"/>
                  <a:gd name="connsiteX9" fmla="*/ 2381403 w 2964553"/>
                  <a:gd name="connsiteY9" fmla="*/ 2713169 h 2715110"/>
                  <a:gd name="connsiteX10" fmla="*/ 2284605 w 2964553"/>
                  <a:gd name="connsiteY10" fmla="*/ 2472766 h 2715110"/>
                  <a:gd name="connsiteX11" fmla="*/ 2431389 w 2964553"/>
                  <a:gd name="connsiteY11" fmla="*/ 2093676 h 2715110"/>
                  <a:gd name="connsiteX12" fmla="*/ 1962241 w 2964553"/>
                  <a:gd name="connsiteY12" fmla="*/ 2164063 h 2715110"/>
                  <a:gd name="connsiteX13" fmla="*/ 1806991 w 2964553"/>
                  <a:gd name="connsiteY13" fmla="*/ 2050058 h 2715110"/>
                  <a:gd name="connsiteX14" fmla="*/ 1920992 w 2964553"/>
                  <a:gd name="connsiteY14" fmla="*/ 1894805 h 2715110"/>
                  <a:gd name="connsiteX15" fmla="*/ 2523872 w 2964553"/>
                  <a:gd name="connsiteY15" fmla="*/ 1802444 h 2715110"/>
                  <a:gd name="connsiteX16" fmla="*/ 2553336 w 2964553"/>
                  <a:gd name="connsiteY16" fmla="*/ 1489163 h 2715110"/>
                  <a:gd name="connsiteX17" fmla="*/ 1916313 w 2964553"/>
                  <a:gd name="connsiteY17" fmla="*/ 1579861 h 2715110"/>
                  <a:gd name="connsiteX18" fmla="*/ 1761060 w 2964553"/>
                  <a:gd name="connsiteY18" fmla="*/ 1465859 h 2715110"/>
                  <a:gd name="connsiteX19" fmla="*/ 1875063 w 2964553"/>
                  <a:gd name="connsiteY19" fmla="*/ 1310608 h 2715110"/>
                  <a:gd name="connsiteX20" fmla="*/ 2543156 w 2964553"/>
                  <a:gd name="connsiteY20" fmla="*/ 1208254 h 2715110"/>
                  <a:gd name="connsiteX21" fmla="*/ 2516999 w 2964553"/>
                  <a:gd name="connsiteY21" fmla="*/ 862427 h 2715110"/>
                  <a:gd name="connsiteX22" fmla="*/ 2416719 w 2964553"/>
                  <a:gd name="connsiteY22" fmla="*/ 880474 h 2715110"/>
                  <a:gd name="connsiteX23" fmla="*/ 1752604 w 2964553"/>
                  <a:gd name="connsiteY23" fmla="*/ 1006082 h 2715110"/>
                  <a:gd name="connsiteX24" fmla="*/ 1593466 w 2964553"/>
                  <a:gd name="connsiteY24" fmla="*/ 897569 h 2715110"/>
                  <a:gd name="connsiteX25" fmla="*/ 1701982 w 2964553"/>
                  <a:gd name="connsiteY25" fmla="*/ 738430 h 2715110"/>
                  <a:gd name="connsiteX26" fmla="*/ 2327163 w 2964553"/>
                  <a:gd name="connsiteY26" fmla="*/ 620276 h 2715110"/>
                  <a:gd name="connsiteX27" fmla="*/ 2191457 w 2964553"/>
                  <a:gd name="connsiteY27" fmla="*/ 256658 h 2715110"/>
                  <a:gd name="connsiteX28" fmla="*/ 152123 w 2964553"/>
                  <a:gd name="connsiteY28" fmla="*/ 496589 h 2715110"/>
                  <a:gd name="connsiteX29" fmla="*/ 945 w 2964553"/>
                  <a:gd name="connsiteY29" fmla="*/ 377239 h 2715110"/>
                  <a:gd name="connsiteX30" fmla="*/ 29310 w 2964553"/>
                  <a:gd name="connsiteY30" fmla="*/ 276929 h 2715110"/>
                  <a:gd name="connsiteX0" fmla="*/ 29310 w 2964553"/>
                  <a:gd name="connsiteY0" fmla="*/ 276323 h 2714504"/>
                  <a:gd name="connsiteX1" fmla="*/ 120294 w 2964553"/>
                  <a:gd name="connsiteY1" fmla="*/ 225453 h 2714504"/>
                  <a:gd name="connsiteX2" fmla="*/ 2013068 w 2964553"/>
                  <a:gd name="connsiteY2" fmla="*/ 4877 h 2714504"/>
                  <a:gd name="connsiteX3" fmla="*/ 2648679 w 2964553"/>
                  <a:gd name="connsiteY3" fmla="*/ 568196 h 2714504"/>
                  <a:gd name="connsiteX4" fmla="*/ 2708752 w 2964553"/>
                  <a:gd name="connsiteY4" fmla="*/ 661639 h 2714504"/>
                  <a:gd name="connsiteX5" fmla="*/ 2816561 w 2964553"/>
                  <a:gd name="connsiteY5" fmla="*/ 1261229 h 2714504"/>
                  <a:gd name="connsiteX6" fmla="*/ 2841956 w 2964553"/>
                  <a:gd name="connsiteY6" fmla="*/ 1387100 h 2714504"/>
                  <a:gd name="connsiteX7" fmla="*/ 2800726 w 2964553"/>
                  <a:gd name="connsiteY7" fmla="*/ 1920530 h 2714504"/>
                  <a:gd name="connsiteX8" fmla="*/ 2801336 w 2964553"/>
                  <a:gd name="connsiteY8" fmla="*/ 2089370 h 2714504"/>
                  <a:gd name="connsiteX9" fmla="*/ 2381403 w 2964553"/>
                  <a:gd name="connsiteY9" fmla="*/ 2712563 h 2714504"/>
                  <a:gd name="connsiteX10" fmla="*/ 2284605 w 2964553"/>
                  <a:gd name="connsiteY10" fmla="*/ 2472160 h 2714504"/>
                  <a:gd name="connsiteX11" fmla="*/ 2431389 w 2964553"/>
                  <a:gd name="connsiteY11" fmla="*/ 2093070 h 2714504"/>
                  <a:gd name="connsiteX12" fmla="*/ 1962241 w 2964553"/>
                  <a:gd name="connsiteY12" fmla="*/ 2163457 h 2714504"/>
                  <a:gd name="connsiteX13" fmla="*/ 1806991 w 2964553"/>
                  <a:gd name="connsiteY13" fmla="*/ 2049452 h 2714504"/>
                  <a:gd name="connsiteX14" fmla="*/ 1920992 w 2964553"/>
                  <a:gd name="connsiteY14" fmla="*/ 1894199 h 2714504"/>
                  <a:gd name="connsiteX15" fmla="*/ 2523872 w 2964553"/>
                  <a:gd name="connsiteY15" fmla="*/ 1801838 h 2714504"/>
                  <a:gd name="connsiteX16" fmla="*/ 2553336 w 2964553"/>
                  <a:gd name="connsiteY16" fmla="*/ 1488557 h 2714504"/>
                  <a:gd name="connsiteX17" fmla="*/ 1916313 w 2964553"/>
                  <a:gd name="connsiteY17" fmla="*/ 1579255 h 2714504"/>
                  <a:gd name="connsiteX18" fmla="*/ 1761060 w 2964553"/>
                  <a:gd name="connsiteY18" fmla="*/ 1465253 h 2714504"/>
                  <a:gd name="connsiteX19" fmla="*/ 1875063 w 2964553"/>
                  <a:gd name="connsiteY19" fmla="*/ 1310002 h 2714504"/>
                  <a:gd name="connsiteX20" fmla="*/ 2543156 w 2964553"/>
                  <a:gd name="connsiteY20" fmla="*/ 1207648 h 2714504"/>
                  <a:gd name="connsiteX21" fmla="*/ 2516999 w 2964553"/>
                  <a:gd name="connsiteY21" fmla="*/ 861821 h 2714504"/>
                  <a:gd name="connsiteX22" fmla="*/ 2416719 w 2964553"/>
                  <a:gd name="connsiteY22" fmla="*/ 879868 h 2714504"/>
                  <a:gd name="connsiteX23" fmla="*/ 1752604 w 2964553"/>
                  <a:gd name="connsiteY23" fmla="*/ 1005476 h 2714504"/>
                  <a:gd name="connsiteX24" fmla="*/ 1593466 w 2964553"/>
                  <a:gd name="connsiteY24" fmla="*/ 896963 h 2714504"/>
                  <a:gd name="connsiteX25" fmla="*/ 1701982 w 2964553"/>
                  <a:gd name="connsiteY25" fmla="*/ 737824 h 2714504"/>
                  <a:gd name="connsiteX26" fmla="*/ 2327163 w 2964553"/>
                  <a:gd name="connsiteY26" fmla="*/ 619670 h 2714504"/>
                  <a:gd name="connsiteX27" fmla="*/ 2191457 w 2964553"/>
                  <a:gd name="connsiteY27" fmla="*/ 256052 h 2714504"/>
                  <a:gd name="connsiteX28" fmla="*/ 152123 w 2964553"/>
                  <a:gd name="connsiteY28" fmla="*/ 495983 h 2714504"/>
                  <a:gd name="connsiteX29" fmla="*/ 945 w 2964553"/>
                  <a:gd name="connsiteY29" fmla="*/ 376633 h 2714504"/>
                  <a:gd name="connsiteX30" fmla="*/ 29310 w 2964553"/>
                  <a:gd name="connsiteY30" fmla="*/ 276323 h 2714504"/>
                  <a:gd name="connsiteX0" fmla="*/ 29310 w 2964553"/>
                  <a:gd name="connsiteY0" fmla="*/ 279666 h 2717847"/>
                  <a:gd name="connsiteX1" fmla="*/ 120294 w 2964553"/>
                  <a:gd name="connsiteY1" fmla="*/ 228796 h 2717847"/>
                  <a:gd name="connsiteX2" fmla="*/ 2013068 w 2964553"/>
                  <a:gd name="connsiteY2" fmla="*/ 8220 h 2717847"/>
                  <a:gd name="connsiteX3" fmla="*/ 2648679 w 2964553"/>
                  <a:gd name="connsiteY3" fmla="*/ 571539 h 2717847"/>
                  <a:gd name="connsiteX4" fmla="*/ 2708752 w 2964553"/>
                  <a:gd name="connsiteY4" fmla="*/ 664982 h 2717847"/>
                  <a:gd name="connsiteX5" fmla="*/ 2816561 w 2964553"/>
                  <a:gd name="connsiteY5" fmla="*/ 1264572 h 2717847"/>
                  <a:gd name="connsiteX6" fmla="*/ 2841956 w 2964553"/>
                  <a:gd name="connsiteY6" fmla="*/ 1390443 h 2717847"/>
                  <a:gd name="connsiteX7" fmla="*/ 2800726 w 2964553"/>
                  <a:gd name="connsiteY7" fmla="*/ 1923873 h 2717847"/>
                  <a:gd name="connsiteX8" fmla="*/ 2801336 w 2964553"/>
                  <a:gd name="connsiteY8" fmla="*/ 2092713 h 2717847"/>
                  <a:gd name="connsiteX9" fmla="*/ 2381403 w 2964553"/>
                  <a:gd name="connsiteY9" fmla="*/ 2715906 h 2717847"/>
                  <a:gd name="connsiteX10" fmla="*/ 2284605 w 2964553"/>
                  <a:gd name="connsiteY10" fmla="*/ 2475503 h 2717847"/>
                  <a:gd name="connsiteX11" fmla="*/ 2431389 w 2964553"/>
                  <a:gd name="connsiteY11" fmla="*/ 2096413 h 2717847"/>
                  <a:gd name="connsiteX12" fmla="*/ 1962241 w 2964553"/>
                  <a:gd name="connsiteY12" fmla="*/ 2166800 h 2717847"/>
                  <a:gd name="connsiteX13" fmla="*/ 1806991 w 2964553"/>
                  <a:gd name="connsiteY13" fmla="*/ 2052795 h 2717847"/>
                  <a:gd name="connsiteX14" fmla="*/ 1920992 w 2964553"/>
                  <a:gd name="connsiteY14" fmla="*/ 1897542 h 2717847"/>
                  <a:gd name="connsiteX15" fmla="*/ 2523872 w 2964553"/>
                  <a:gd name="connsiteY15" fmla="*/ 1805181 h 2717847"/>
                  <a:gd name="connsiteX16" fmla="*/ 2553336 w 2964553"/>
                  <a:gd name="connsiteY16" fmla="*/ 1491900 h 2717847"/>
                  <a:gd name="connsiteX17" fmla="*/ 1916313 w 2964553"/>
                  <a:gd name="connsiteY17" fmla="*/ 1582598 h 2717847"/>
                  <a:gd name="connsiteX18" fmla="*/ 1761060 w 2964553"/>
                  <a:gd name="connsiteY18" fmla="*/ 1468596 h 2717847"/>
                  <a:gd name="connsiteX19" fmla="*/ 1875063 w 2964553"/>
                  <a:gd name="connsiteY19" fmla="*/ 1313345 h 2717847"/>
                  <a:gd name="connsiteX20" fmla="*/ 2543156 w 2964553"/>
                  <a:gd name="connsiteY20" fmla="*/ 1210991 h 2717847"/>
                  <a:gd name="connsiteX21" fmla="*/ 2516999 w 2964553"/>
                  <a:gd name="connsiteY21" fmla="*/ 865164 h 2717847"/>
                  <a:gd name="connsiteX22" fmla="*/ 2416719 w 2964553"/>
                  <a:gd name="connsiteY22" fmla="*/ 883211 h 2717847"/>
                  <a:gd name="connsiteX23" fmla="*/ 1752604 w 2964553"/>
                  <a:gd name="connsiteY23" fmla="*/ 1008819 h 2717847"/>
                  <a:gd name="connsiteX24" fmla="*/ 1593466 w 2964553"/>
                  <a:gd name="connsiteY24" fmla="*/ 900306 h 2717847"/>
                  <a:gd name="connsiteX25" fmla="*/ 1701982 w 2964553"/>
                  <a:gd name="connsiteY25" fmla="*/ 741167 h 2717847"/>
                  <a:gd name="connsiteX26" fmla="*/ 2327163 w 2964553"/>
                  <a:gd name="connsiteY26" fmla="*/ 623013 h 2717847"/>
                  <a:gd name="connsiteX27" fmla="*/ 2191457 w 2964553"/>
                  <a:gd name="connsiteY27" fmla="*/ 259395 h 2717847"/>
                  <a:gd name="connsiteX28" fmla="*/ 152123 w 2964553"/>
                  <a:gd name="connsiteY28" fmla="*/ 499326 h 2717847"/>
                  <a:gd name="connsiteX29" fmla="*/ 945 w 2964553"/>
                  <a:gd name="connsiteY29" fmla="*/ 379976 h 2717847"/>
                  <a:gd name="connsiteX30" fmla="*/ 29310 w 2964553"/>
                  <a:gd name="connsiteY30" fmla="*/ 279666 h 2717847"/>
                  <a:gd name="connsiteX0" fmla="*/ 29310 w 2964553"/>
                  <a:gd name="connsiteY0" fmla="*/ 276530 h 2714711"/>
                  <a:gd name="connsiteX1" fmla="*/ 120294 w 2964553"/>
                  <a:gd name="connsiteY1" fmla="*/ 225660 h 2714711"/>
                  <a:gd name="connsiteX2" fmla="*/ 2013068 w 2964553"/>
                  <a:gd name="connsiteY2" fmla="*/ 5084 h 2714711"/>
                  <a:gd name="connsiteX3" fmla="*/ 2648679 w 2964553"/>
                  <a:gd name="connsiteY3" fmla="*/ 568403 h 2714711"/>
                  <a:gd name="connsiteX4" fmla="*/ 2708752 w 2964553"/>
                  <a:gd name="connsiteY4" fmla="*/ 661846 h 2714711"/>
                  <a:gd name="connsiteX5" fmla="*/ 2816561 w 2964553"/>
                  <a:gd name="connsiteY5" fmla="*/ 1261436 h 2714711"/>
                  <a:gd name="connsiteX6" fmla="*/ 2841956 w 2964553"/>
                  <a:gd name="connsiteY6" fmla="*/ 1387307 h 2714711"/>
                  <a:gd name="connsiteX7" fmla="*/ 2800726 w 2964553"/>
                  <a:gd name="connsiteY7" fmla="*/ 1920737 h 2714711"/>
                  <a:gd name="connsiteX8" fmla="*/ 2801336 w 2964553"/>
                  <a:gd name="connsiteY8" fmla="*/ 2089577 h 2714711"/>
                  <a:gd name="connsiteX9" fmla="*/ 2381403 w 2964553"/>
                  <a:gd name="connsiteY9" fmla="*/ 2712770 h 2714711"/>
                  <a:gd name="connsiteX10" fmla="*/ 2284605 w 2964553"/>
                  <a:gd name="connsiteY10" fmla="*/ 2472367 h 2714711"/>
                  <a:gd name="connsiteX11" fmla="*/ 2431389 w 2964553"/>
                  <a:gd name="connsiteY11" fmla="*/ 2093277 h 2714711"/>
                  <a:gd name="connsiteX12" fmla="*/ 1962241 w 2964553"/>
                  <a:gd name="connsiteY12" fmla="*/ 2163664 h 2714711"/>
                  <a:gd name="connsiteX13" fmla="*/ 1806991 w 2964553"/>
                  <a:gd name="connsiteY13" fmla="*/ 2049659 h 2714711"/>
                  <a:gd name="connsiteX14" fmla="*/ 1920992 w 2964553"/>
                  <a:gd name="connsiteY14" fmla="*/ 1894406 h 2714711"/>
                  <a:gd name="connsiteX15" fmla="*/ 2523872 w 2964553"/>
                  <a:gd name="connsiteY15" fmla="*/ 1802045 h 2714711"/>
                  <a:gd name="connsiteX16" fmla="*/ 2553336 w 2964553"/>
                  <a:gd name="connsiteY16" fmla="*/ 1488764 h 2714711"/>
                  <a:gd name="connsiteX17" fmla="*/ 1916313 w 2964553"/>
                  <a:gd name="connsiteY17" fmla="*/ 1579462 h 2714711"/>
                  <a:gd name="connsiteX18" fmla="*/ 1761060 w 2964553"/>
                  <a:gd name="connsiteY18" fmla="*/ 1465460 h 2714711"/>
                  <a:gd name="connsiteX19" fmla="*/ 1875063 w 2964553"/>
                  <a:gd name="connsiteY19" fmla="*/ 1310209 h 2714711"/>
                  <a:gd name="connsiteX20" fmla="*/ 2543156 w 2964553"/>
                  <a:gd name="connsiteY20" fmla="*/ 1207855 h 2714711"/>
                  <a:gd name="connsiteX21" fmla="*/ 2516999 w 2964553"/>
                  <a:gd name="connsiteY21" fmla="*/ 862028 h 2714711"/>
                  <a:gd name="connsiteX22" fmla="*/ 2416719 w 2964553"/>
                  <a:gd name="connsiteY22" fmla="*/ 880075 h 2714711"/>
                  <a:gd name="connsiteX23" fmla="*/ 1752604 w 2964553"/>
                  <a:gd name="connsiteY23" fmla="*/ 1005683 h 2714711"/>
                  <a:gd name="connsiteX24" fmla="*/ 1593466 w 2964553"/>
                  <a:gd name="connsiteY24" fmla="*/ 897170 h 2714711"/>
                  <a:gd name="connsiteX25" fmla="*/ 1701982 w 2964553"/>
                  <a:gd name="connsiteY25" fmla="*/ 738031 h 2714711"/>
                  <a:gd name="connsiteX26" fmla="*/ 2327163 w 2964553"/>
                  <a:gd name="connsiteY26" fmla="*/ 619877 h 2714711"/>
                  <a:gd name="connsiteX27" fmla="*/ 2191457 w 2964553"/>
                  <a:gd name="connsiteY27" fmla="*/ 256259 h 2714711"/>
                  <a:gd name="connsiteX28" fmla="*/ 152123 w 2964553"/>
                  <a:gd name="connsiteY28" fmla="*/ 496190 h 2714711"/>
                  <a:gd name="connsiteX29" fmla="*/ 945 w 2964553"/>
                  <a:gd name="connsiteY29" fmla="*/ 376840 h 2714711"/>
                  <a:gd name="connsiteX30" fmla="*/ 29310 w 2964553"/>
                  <a:gd name="connsiteY30" fmla="*/ 276530 h 2714711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708752 w 2964553"/>
                  <a:gd name="connsiteY3" fmla="*/ 656762 h 2709627"/>
                  <a:gd name="connsiteX4" fmla="*/ 2816561 w 2964553"/>
                  <a:gd name="connsiteY4" fmla="*/ 1256352 h 2709627"/>
                  <a:gd name="connsiteX5" fmla="*/ 2841956 w 2964553"/>
                  <a:gd name="connsiteY5" fmla="*/ 1382223 h 2709627"/>
                  <a:gd name="connsiteX6" fmla="*/ 2800726 w 2964553"/>
                  <a:gd name="connsiteY6" fmla="*/ 1915653 h 2709627"/>
                  <a:gd name="connsiteX7" fmla="*/ 2801336 w 2964553"/>
                  <a:gd name="connsiteY7" fmla="*/ 2084493 h 2709627"/>
                  <a:gd name="connsiteX8" fmla="*/ 2381403 w 2964553"/>
                  <a:gd name="connsiteY8" fmla="*/ 2707686 h 2709627"/>
                  <a:gd name="connsiteX9" fmla="*/ 2284605 w 2964553"/>
                  <a:gd name="connsiteY9" fmla="*/ 2467283 h 2709627"/>
                  <a:gd name="connsiteX10" fmla="*/ 2431389 w 2964553"/>
                  <a:gd name="connsiteY10" fmla="*/ 2088193 h 2709627"/>
                  <a:gd name="connsiteX11" fmla="*/ 1962241 w 2964553"/>
                  <a:gd name="connsiteY11" fmla="*/ 2158580 h 2709627"/>
                  <a:gd name="connsiteX12" fmla="*/ 1806991 w 2964553"/>
                  <a:gd name="connsiteY12" fmla="*/ 2044575 h 2709627"/>
                  <a:gd name="connsiteX13" fmla="*/ 1920992 w 2964553"/>
                  <a:gd name="connsiteY13" fmla="*/ 1889322 h 2709627"/>
                  <a:gd name="connsiteX14" fmla="*/ 2523872 w 2964553"/>
                  <a:gd name="connsiteY14" fmla="*/ 1796961 h 2709627"/>
                  <a:gd name="connsiteX15" fmla="*/ 2553336 w 2964553"/>
                  <a:gd name="connsiteY15" fmla="*/ 1483680 h 2709627"/>
                  <a:gd name="connsiteX16" fmla="*/ 1916313 w 2964553"/>
                  <a:gd name="connsiteY16" fmla="*/ 1574378 h 2709627"/>
                  <a:gd name="connsiteX17" fmla="*/ 1761060 w 2964553"/>
                  <a:gd name="connsiteY17" fmla="*/ 1460376 h 2709627"/>
                  <a:gd name="connsiteX18" fmla="*/ 1875063 w 2964553"/>
                  <a:gd name="connsiteY18" fmla="*/ 1305125 h 2709627"/>
                  <a:gd name="connsiteX19" fmla="*/ 2543156 w 2964553"/>
                  <a:gd name="connsiteY19" fmla="*/ 1202771 h 2709627"/>
                  <a:gd name="connsiteX20" fmla="*/ 2516999 w 2964553"/>
                  <a:gd name="connsiteY20" fmla="*/ 856944 h 2709627"/>
                  <a:gd name="connsiteX21" fmla="*/ 2416719 w 2964553"/>
                  <a:gd name="connsiteY21" fmla="*/ 874991 h 2709627"/>
                  <a:gd name="connsiteX22" fmla="*/ 1752604 w 2964553"/>
                  <a:gd name="connsiteY22" fmla="*/ 1000599 h 2709627"/>
                  <a:gd name="connsiteX23" fmla="*/ 1593466 w 2964553"/>
                  <a:gd name="connsiteY23" fmla="*/ 892086 h 2709627"/>
                  <a:gd name="connsiteX24" fmla="*/ 1701982 w 2964553"/>
                  <a:gd name="connsiteY24" fmla="*/ 732947 h 2709627"/>
                  <a:gd name="connsiteX25" fmla="*/ 2327163 w 2964553"/>
                  <a:gd name="connsiteY25" fmla="*/ 614793 h 2709627"/>
                  <a:gd name="connsiteX26" fmla="*/ 2191457 w 2964553"/>
                  <a:gd name="connsiteY26" fmla="*/ 251175 h 2709627"/>
                  <a:gd name="connsiteX27" fmla="*/ 152123 w 2964553"/>
                  <a:gd name="connsiteY27" fmla="*/ 491106 h 2709627"/>
                  <a:gd name="connsiteX28" fmla="*/ 945 w 2964553"/>
                  <a:gd name="connsiteY28" fmla="*/ 371756 h 2709627"/>
                  <a:gd name="connsiteX29" fmla="*/ 29310 w 2964553"/>
                  <a:gd name="connsiteY29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59794 w 2964553"/>
                  <a:gd name="connsiteY3" fmla="*/ 57573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71446 h 2709627"/>
                  <a:gd name="connsiteX1" fmla="*/ 120294 w 2964553"/>
                  <a:gd name="connsiteY1" fmla="*/ 220576 h 2709627"/>
                  <a:gd name="connsiteX2" fmla="*/ 2013068 w 2964553"/>
                  <a:gd name="connsiteY2" fmla="*/ 0 h 2709627"/>
                  <a:gd name="connsiteX3" fmla="*/ 2665085 w 2964553"/>
                  <a:gd name="connsiteY3" fmla="*/ 543369 h 2709627"/>
                  <a:gd name="connsiteX4" fmla="*/ 2708752 w 2964553"/>
                  <a:gd name="connsiteY4" fmla="*/ 656762 h 2709627"/>
                  <a:gd name="connsiteX5" fmla="*/ 2816561 w 2964553"/>
                  <a:gd name="connsiteY5" fmla="*/ 1256352 h 2709627"/>
                  <a:gd name="connsiteX6" fmla="*/ 2841956 w 2964553"/>
                  <a:gd name="connsiteY6" fmla="*/ 1382223 h 2709627"/>
                  <a:gd name="connsiteX7" fmla="*/ 2800726 w 2964553"/>
                  <a:gd name="connsiteY7" fmla="*/ 1915653 h 2709627"/>
                  <a:gd name="connsiteX8" fmla="*/ 2801336 w 2964553"/>
                  <a:gd name="connsiteY8" fmla="*/ 2084493 h 2709627"/>
                  <a:gd name="connsiteX9" fmla="*/ 2381403 w 2964553"/>
                  <a:gd name="connsiteY9" fmla="*/ 2707686 h 2709627"/>
                  <a:gd name="connsiteX10" fmla="*/ 2284605 w 2964553"/>
                  <a:gd name="connsiteY10" fmla="*/ 2467283 h 2709627"/>
                  <a:gd name="connsiteX11" fmla="*/ 2431389 w 2964553"/>
                  <a:gd name="connsiteY11" fmla="*/ 2088193 h 2709627"/>
                  <a:gd name="connsiteX12" fmla="*/ 1962241 w 2964553"/>
                  <a:gd name="connsiteY12" fmla="*/ 2158580 h 2709627"/>
                  <a:gd name="connsiteX13" fmla="*/ 1806991 w 2964553"/>
                  <a:gd name="connsiteY13" fmla="*/ 2044575 h 2709627"/>
                  <a:gd name="connsiteX14" fmla="*/ 1920992 w 2964553"/>
                  <a:gd name="connsiteY14" fmla="*/ 1889322 h 2709627"/>
                  <a:gd name="connsiteX15" fmla="*/ 2523872 w 2964553"/>
                  <a:gd name="connsiteY15" fmla="*/ 1796961 h 2709627"/>
                  <a:gd name="connsiteX16" fmla="*/ 2553336 w 2964553"/>
                  <a:gd name="connsiteY16" fmla="*/ 1483680 h 2709627"/>
                  <a:gd name="connsiteX17" fmla="*/ 1916313 w 2964553"/>
                  <a:gd name="connsiteY17" fmla="*/ 1574378 h 2709627"/>
                  <a:gd name="connsiteX18" fmla="*/ 1761060 w 2964553"/>
                  <a:gd name="connsiteY18" fmla="*/ 1460376 h 2709627"/>
                  <a:gd name="connsiteX19" fmla="*/ 1875063 w 2964553"/>
                  <a:gd name="connsiteY19" fmla="*/ 1305125 h 2709627"/>
                  <a:gd name="connsiteX20" fmla="*/ 2543156 w 2964553"/>
                  <a:gd name="connsiteY20" fmla="*/ 1202771 h 2709627"/>
                  <a:gd name="connsiteX21" fmla="*/ 2516999 w 2964553"/>
                  <a:gd name="connsiteY21" fmla="*/ 856944 h 2709627"/>
                  <a:gd name="connsiteX22" fmla="*/ 2416719 w 2964553"/>
                  <a:gd name="connsiteY22" fmla="*/ 874991 h 2709627"/>
                  <a:gd name="connsiteX23" fmla="*/ 1752604 w 2964553"/>
                  <a:gd name="connsiteY23" fmla="*/ 1000599 h 2709627"/>
                  <a:gd name="connsiteX24" fmla="*/ 1593466 w 2964553"/>
                  <a:gd name="connsiteY24" fmla="*/ 892086 h 2709627"/>
                  <a:gd name="connsiteX25" fmla="*/ 1701982 w 2964553"/>
                  <a:gd name="connsiteY25" fmla="*/ 732947 h 2709627"/>
                  <a:gd name="connsiteX26" fmla="*/ 2327163 w 2964553"/>
                  <a:gd name="connsiteY26" fmla="*/ 614793 h 2709627"/>
                  <a:gd name="connsiteX27" fmla="*/ 2191457 w 2964553"/>
                  <a:gd name="connsiteY27" fmla="*/ 251175 h 2709627"/>
                  <a:gd name="connsiteX28" fmla="*/ 152123 w 2964553"/>
                  <a:gd name="connsiteY28" fmla="*/ 491106 h 2709627"/>
                  <a:gd name="connsiteX29" fmla="*/ 945 w 2964553"/>
                  <a:gd name="connsiteY29" fmla="*/ 371756 h 2709627"/>
                  <a:gd name="connsiteX30" fmla="*/ 29310 w 2964553"/>
                  <a:gd name="connsiteY30" fmla="*/ 271446 h 2709627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29310 w 2964553"/>
                  <a:gd name="connsiteY0" fmla="*/ 288475 h 2726656"/>
                  <a:gd name="connsiteX1" fmla="*/ 120294 w 2964553"/>
                  <a:gd name="connsiteY1" fmla="*/ 237605 h 2726656"/>
                  <a:gd name="connsiteX2" fmla="*/ 2013068 w 2964553"/>
                  <a:gd name="connsiteY2" fmla="*/ 17029 h 2726656"/>
                  <a:gd name="connsiteX3" fmla="*/ 2665085 w 2964553"/>
                  <a:gd name="connsiteY3" fmla="*/ 560398 h 2726656"/>
                  <a:gd name="connsiteX4" fmla="*/ 2708752 w 2964553"/>
                  <a:gd name="connsiteY4" fmla="*/ 673791 h 2726656"/>
                  <a:gd name="connsiteX5" fmla="*/ 2816561 w 2964553"/>
                  <a:gd name="connsiteY5" fmla="*/ 1273381 h 2726656"/>
                  <a:gd name="connsiteX6" fmla="*/ 2841956 w 2964553"/>
                  <a:gd name="connsiteY6" fmla="*/ 1399252 h 2726656"/>
                  <a:gd name="connsiteX7" fmla="*/ 2800726 w 2964553"/>
                  <a:gd name="connsiteY7" fmla="*/ 1932682 h 2726656"/>
                  <a:gd name="connsiteX8" fmla="*/ 2801336 w 2964553"/>
                  <a:gd name="connsiteY8" fmla="*/ 2101522 h 2726656"/>
                  <a:gd name="connsiteX9" fmla="*/ 2381403 w 2964553"/>
                  <a:gd name="connsiteY9" fmla="*/ 2724715 h 2726656"/>
                  <a:gd name="connsiteX10" fmla="*/ 2284605 w 2964553"/>
                  <a:gd name="connsiteY10" fmla="*/ 2484312 h 2726656"/>
                  <a:gd name="connsiteX11" fmla="*/ 2431389 w 2964553"/>
                  <a:gd name="connsiteY11" fmla="*/ 2105222 h 2726656"/>
                  <a:gd name="connsiteX12" fmla="*/ 1962241 w 2964553"/>
                  <a:gd name="connsiteY12" fmla="*/ 2175609 h 2726656"/>
                  <a:gd name="connsiteX13" fmla="*/ 1806991 w 2964553"/>
                  <a:gd name="connsiteY13" fmla="*/ 2061604 h 2726656"/>
                  <a:gd name="connsiteX14" fmla="*/ 1920992 w 2964553"/>
                  <a:gd name="connsiteY14" fmla="*/ 1906351 h 2726656"/>
                  <a:gd name="connsiteX15" fmla="*/ 2523872 w 2964553"/>
                  <a:gd name="connsiteY15" fmla="*/ 1813990 h 2726656"/>
                  <a:gd name="connsiteX16" fmla="*/ 2553336 w 2964553"/>
                  <a:gd name="connsiteY16" fmla="*/ 1500709 h 2726656"/>
                  <a:gd name="connsiteX17" fmla="*/ 1916313 w 2964553"/>
                  <a:gd name="connsiteY17" fmla="*/ 1591407 h 2726656"/>
                  <a:gd name="connsiteX18" fmla="*/ 1761060 w 2964553"/>
                  <a:gd name="connsiteY18" fmla="*/ 1477405 h 2726656"/>
                  <a:gd name="connsiteX19" fmla="*/ 1875063 w 2964553"/>
                  <a:gd name="connsiteY19" fmla="*/ 1322154 h 2726656"/>
                  <a:gd name="connsiteX20" fmla="*/ 2543156 w 2964553"/>
                  <a:gd name="connsiteY20" fmla="*/ 1219800 h 2726656"/>
                  <a:gd name="connsiteX21" fmla="*/ 2516999 w 2964553"/>
                  <a:gd name="connsiteY21" fmla="*/ 873973 h 2726656"/>
                  <a:gd name="connsiteX22" fmla="*/ 2416719 w 2964553"/>
                  <a:gd name="connsiteY22" fmla="*/ 892020 h 2726656"/>
                  <a:gd name="connsiteX23" fmla="*/ 1752604 w 2964553"/>
                  <a:gd name="connsiteY23" fmla="*/ 1017628 h 2726656"/>
                  <a:gd name="connsiteX24" fmla="*/ 1593466 w 2964553"/>
                  <a:gd name="connsiteY24" fmla="*/ 909115 h 2726656"/>
                  <a:gd name="connsiteX25" fmla="*/ 1701982 w 2964553"/>
                  <a:gd name="connsiteY25" fmla="*/ 749976 h 2726656"/>
                  <a:gd name="connsiteX26" fmla="*/ 2327163 w 2964553"/>
                  <a:gd name="connsiteY26" fmla="*/ 631822 h 2726656"/>
                  <a:gd name="connsiteX27" fmla="*/ 2191457 w 2964553"/>
                  <a:gd name="connsiteY27" fmla="*/ 268204 h 2726656"/>
                  <a:gd name="connsiteX28" fmla="*/ 152123 w 2964553"/>
                  <a:gd name="connsiteY28" fmla="*/ 508135 h 2726656"/>
                  <a:gd name="connsiteX29" fmla="*/ 945 w 2964553"/>
                  <a:gd name="connsiteY29" fmla="*/ 388785 h 2726656"/>
                  <a:gd name="connsiteX30" fmla="*/ 29310 w 2964553"/>
                  <a:gd name="connsiteY30" fmla="*/ 288475 h 2726656"/>
                  <a:gd name="connsiteX0" fmla="*/ 33034 w 2968277"/>
                  <a:gd name="connsiteY0" fmla="*/ 288475 h 2726656"/>
                  <a:gd name="connsiteX1" fmla="*/ 270409 w 2968277"/>
                  <a:gd name="connsiteY1" fmla="*/ 220859 h 2726656"/>
                  <a:gd name="connsiteX2" fmla="*/ 2016792 w 2968277"/>
                  <a:gd name="connsiteY2" fmla="*/ 17029 h 2726656"/>
                  <a:gd name="connsiteX3" fmla="*/ 2668809 w 2968277"/>
                  <a:gd name="connsiteY3" fmla="*/ 560398 h 2726656"/>
                  <a:gd name="connsiteX4" fmla="*/ 2712476 w 2968277"/>
                  <a:gd name="connsiteY4" fmla="*/ 673791 h 2726656"/>
                  <a:gd name="connsiteX5" fmla="*/ 2820285 w 2968277"/>
                  <a:gd name="connsiteY5" fmla="*/ 1273381 h 2726656"/>
                  <a:gd name="connsiteX6" fmla="*/ 2845680 w 2968277"/>
                  <a:gd name="connsiteY6" fmla="*/ 1399252 h 2726656"/>
                  <a:gd name="connsiteX7" fmla="*/ 2804450 w 2968277"/>
                  <a:gd name="connsiteY7" fmla="*/ 1932682 h 2726656"/>
                  <a:gd name="connsiteX8" fmla="*/ 2805060 w 2968277"/>
                  <a:gd name="connsiteY8" fmla="*/ 2101522 h 2726656"/>
                  <a:gd name="connsiteX9" fmla="*/ 2385127 w 2968277"/>
                  <a:gd name="connsiteY9" fmla="*/ 2724715 h 2726656"/>
                  <a:gd name="connsiteX10" fmla="*/ 2288329 w 2968277"/>
                  <a:gd name="connsiteY10" fmla="*/ 2484312 h 2726656"/>
                  <a:gd name="connsiteX11" fmla="*/ 2435113 w 2968277"/>
                  <a:gd name="connsiteY11" fmla="*/ 2105222 h 2726656"/>
                  <a:gd name="connsiteX12" fmla="*/ 1965965 w 2968277"/>
                  <a:gd name="connsiteY12" fmla="*/ 2175609 h 2726656"/>
                  <a:gd name="connsiteX13" fmla="*/ 1810715 w 2968277"/>
                  <a:gd name="connsiteY13" fmla="*/ 2061604 h 2726656"/>
                  <a:gd name="connsiteX14" fmla="*/ 1924716 w 2968277"/>
                  <a:gd name="connsiteY14" fmla="*/ 1906351 h 2726656"/>
                  <a:gd name="connsiteX15" fmla="*/ 2527596 w 2968277"/>
                  <a:gd name="connsiteY15" fmla="*/ 1813990 h 2726656"/>
                  <a:gd name="connsiteX16" fmla="*/ 2557060 w 2968277"/>
                  <a:gd name="connsiteY16" fmla="*/ 1500709 h 2726656"/>
                  <a:gd name="connsiteX17" fmla="*/ 1920037 w 2968277"/>
                  <a:gd name="connsiteY17" fmla="*/ 1591407 h 2726656"/>
                  <a:gd name="connsiteX18" fmla="*/ 1764784 w 2968277"/>
                  <a:gd name="connsiteY18" fmla="*/ 1477405 h 2726656"/>
                  <a:gd name="connsiteX19" fmla="*/ 1878787 w 2968277"/>
                  <a:gd name="connsiteY19" fmla="*/ 1322154 h 2726656"/>
                  <a:gd name="connsiteX20" fmla="*/ 2546880 w 2968277"/>
                  <a:gd name="connsiteY20" fmla="*/ 1219800 h 2726656"/>
                  <a:gd name="connsiteX21" fmla="*/ 2520723 w 2968277"/>
                  <a:gd name="connsiteY21" fmla="*/ 873973 h 2726656"/>
                  <a:gd name="connsiteX22" fmla="*/ 2420443 w 2968277"/>
                  <a:gd name="connsiteY22" fmla="*/ 892020 h 2726656"/>
                  <a:gd name="connsiteX23" fmla="*/ 1756328 w 2968277"/>
                  <a:gd name="connsiteY23" fmla="*/ 1017628 h 2726656"/>
                  <a:gd name="connsiteX24" fmla="*/ 1597190 w 2968277"/>
                  <a:gd name="connsiteY24" fmla="*/ 909115 h 2726656"/>
                  <a:gd name="connsiteX25" fmla="*/ 1705706 w 2968277"/>
                  <a:gd name="connsiteY25" fmla="*/ 749976 h 2726656"/>
                  <a:gd name="connsiteX26" fmla="*/ 2330887 w 2968277"/>
                  <a:gd name="connsiteY26" fmla="*/ 631822 h 2726656"/>
                  <a:gd name="connsiteX27" fmla="*/ 2195181 w 2968277"/>
                  <a:gd name="connsiteY27" fmla="*/ 268204 h 2726656"/>
                  <a:gd name="connsiteX28" fmla="*/ 155847 w 2968277"/>
                  <a:gd name="connsiteY28" fmla="*/ 508135 h 2726656"/>
                  <a:gd name="connsiteX29" fmla="*/ 4669 w 2968277"/>
                  <a:gd name="connsiteY29" fmla="*/ 388785 h 2726656"/>
                  <a:gd name="connsiteX30" fmla="*/ 33034 w 2968277"/>
                  <a:gd name="connsiteY30" fmla="*/ 288475 h 2726656"/>
                  <a:gd name="connsiteX0" fmla="*/ 0 w 2963608"/>
                  <a:gd name="connsiteY0" fmla="*/ 388785 h 2726656"/>
                  <a:gd name="connsiteX1" fmla="*/ 265740 w 2963608"/>
                  <a:gd name="connsiteY1" fmla="*/ 220859 h 2726656"/>
                  <a:gd name="connsiteX2" fmla="*/ 2012123 w 2963608"/>
                  <a:gd name="connsiteY2" fmla="*/ 17029 h 2726656"/>
                  <a:gd name="connsiteX3" fmla="*/ 2664140 w 2963608"/>
                  <a:gd name="connsiteY3" fmla="*/ 560398 h 2726656"/>
                  <a:gd name="connsiteX4" fmla="*/ 2707807 w 2963608"/>
                  <a:gd name="connsiteY4" fmla="*/ 673791 h 2726656"/>
                  <a:gd name="connsiteX5" fmla="*/ 2815616 w 2963608"/>
                  <a:gd name="connsiteY5" fmla="*/ 1273381 h 2726656"/>
                  <a:gd name="connsiteX6" fmla="*/ 2841011 w 2963608"/>
                  <a:gd name="connsiteY6" fmla="*/ 1399252 h 2726656"/>
                  <a:gd name="connsiteX7" fmla="*/ 2799781 w 2963608"/>
                  <a:gd name="connsiteY7" fmla="*/ 1932682 h 2726656"/>
                  <a:gd name="connsiteX8" fmla="*/ 2800391 w 2963608"/>
                  <a:gd name="connsiteY8" fmla="*/ 2101522 h 2726656"/>
                  <a:gd name="connsiteX9" fmla="*/ 2380458 w 2963608"/>
                  <a:gd name="connsiteY9" fmla="*/ 2724715 h 2726656"/>
                  <a:gd name="connsiteX10" fmla="*/ 2283660 w 2963608"/>
                  <a:gd name="connsiteY10" fmla="*/ 2484312 h 2726656"/>
                  <a:gd name="connsiteX11" fmla="*/ 2430444 w 2963608"/>
                  <a:gd name="connsiteY11" fmla="*/ 2105222 h 2726656"/>
                  <a:gd name="connsiteX12" fmla="*/ 1961296 w 2963608"/>
                  <a:gd name="connsiteY12" fmla="*/ 2175609 h 2726656"/>
                  <a:gd name="connsiteX13" fmla="*/ 1806046 w 2963608"/>
                  <a:gd name="connsiteY13" fmla="*/ 2061604 h 2726656"/>
                  <a:gd name="connsiteX14" fmla="*/ 1920047 w 2963608"/>
                  <a:gd name="connsiteY14" fmla="*/ 1906351 h 2726656"/>
                  <a:gd name="connsiteX15" fmla="*/ 2522927 w 2963608"/>
                  <a:gd name="connsiteY15" fmla="*/ 1813990 h 2726656"/>
                  <a:gd name="connsiteX16" fmla="*/ 2552391 w 2963608"/>
                  <a:gd name="connsiteY16" fmla="*/ 1500709 h 2726656"/>
                  <a:gd name="connsiteX17" fmla="*/ 1915368 w 2963608"/>
                  <a:gd name="connsiteY17" fmla="*/ 1591407 h 2726656"/>
                  <a:gd name="connsiteX18" fmla="*/ 1760115 w 2963608"/>
                  <a:gd name="connsiteY18" fmla="*/ 1477405 h 2726656"/>
                  <a:gd name="connsiteX19" fmla="*/ 1874118 w 2963608"/>
                  <a:gd name="connsiteY19" fmla="*/ 1322154 h 2726656"/>
                  <a:gd name="connsiteX20" fmla="*/ 2542211 w 2963608"/>
                  <a:gd name="connsiteY20" fmla="*/ 1219800 h 2726656"/>
                  <a:gd name="connsiteX21" fmla="*/ 2516054 w 2963608"/>
                  <a:gd name="connsiteY21" fmla="*/ 873973 h 2726656"/>
                  <a:gd name="connsiteX22" fmla="*/ 2415774 w 2963608"/>
                  <a:gd name="connsiteY22" fmla="*/ 892020 h 2726656"/>
                  <a:gd name="connsiteX23" fmla="*/ 1751659 w 2963608"/>
                  <a:gd name="connsiteY23" fmla="*/ 1017628 h 2726656"/>
                  <a:gd name="connsiteX24" fmla="*/ 1592521 w 2963608"/>
                  <a:gd name="connsiteY24" fmla="*/ 909115 h 2726656"/>
                  <a:gd name="connsiteX25" fmla="*/ 1701037 w 2963608"/>
                  <a:gd name="connsiteY25" fmla="*/ 749976 h 2726656"/>
                  <a:gd name="connsiteX26" fmla="*/ 2326218 w 2963608"/>
                  <a:gd name="connsiteY26" fmla="*/ 631822 h 2726656"/>
                  <a:gd name="connsiteX27" fmla="*/ 2190512 w 2963608"/>
                  <a:gd name="connsiteY27" fmla="*/ 268204 h 2726656"/>
                  <a:gd name="connsiteX28" fmla="*/ 151178 w 2963608"/>
                  <a:gd name="connsiteY28" fmla="*/ 508135 h 2726656"/>
                  <a:gd name="connsiteX29" fmla="*/ 0 w 2963608"/>
                  <a:gd name="connsiteY29" fmla="*/ 388785 h 2726656"/>
                  <a:gd name="connsiteX0" fmla="*/ 187656 w 3000086"/>
                  <a:gd name="connsiteY0" fmla="*/ 508135 h 2726656"/>
                  <a:gd name="connsiteX1" fmla="*/ 302218 w 3000086"/>
                  <a:gd name="connsiteY1" fmla="*/ 220859 h 2726656"/>
                  <a:gd name="connsiteX2" fmla="*/ 2048601 w 3000086"/>
                  <a:gd name="connsiteY2" fmla="*/ 17029 h 2726656"/>
                  <a:gd name="connsiteX3" fmla="*/ 2700618 w 3000086"/>
                  <a:gd name="connsiteY3" fmla="*/ 560398 h 2726656"/>
                  <a:gd name="connsiteX4" fmla="*/ 2744285 w 3000086"/>
                  <a:gd name="connsiteY4" fmla="*/ 673791 h 2726656"/>
                  <a:gd name="connsiteX5" fmla="*/ 2852094 w 3000086"/>
                  <a:gd name="connsiteY5" fmla="*/ 1273381 h 2726656"/>
                  <a:gd name="connsiteX6" fmla="*/ 2877489 w 3000086"/>
                  <a:gd name="connsiteY6" fmla="*/ 1399252 h 2726656"/>
                  <a:gd name="connsiteX7" fmla="*/ 2836259 w 3000086"/>
                  <a:gd name="connsiteY7" fmla="*/ 1932682 h 2726656"/>
                  <a:gd name="connsiteX8" fmla="*/ 2836869 w 3000086"/>
                  <a:gd name="connsiteY8" fmla="*/ 2101522 h 2726656"/>
                  <a:gd name="connsiteX9" fmla="*/ 2416936 w 3000086"/>
                  <a:gd name="connsiteY9" fmla="*/ 2724715 h 2726656"/>
                  <a:gd name="connsiteX10" fmla="*/ 2320138 w 3000086"/>
                  <a:gd name="connsiteY10" fmla="*/ 2484312 h 2726656"/>
                  <a:gd name="connsiteX11" fmla="*/ 2466922 w 3000086"/>
                  <a:gd name="connsiteY11" fmla="*/ 2105222 h 2726656"/>
                  <a:gd name="connsiteX12" fmla="*/ 1997774 w 3000086"/>
                  <a:gd name="connsiteY12" fmla="*/ 2175609 h 2726656"/>
                  <a:gd name="connsiteX13" fmla="*/ 1842524 w 3000086"/>
                  <a:gd name="connsiteY13" fmla="*/ 2061604 h 2726656"/>
                  <a:gd name="connsiteX14" fmla="*/ 1956525 w 3000086"/>
                  <a:gd name="connsiteY14" fmla="*/ 1906351 h 2726656"/>
                  <a:gd name="connsiteX15" fmla="*/ 2559405 w 3000086"/>
                  <a:gd name="connsiteY15" fmla="*/ 1813990 h 2726656"/>
                  <a:gd name="connsiteX16" fmla="*/ 2588869 w 3000086"/>
                  <a:gd name="connsiteY16" fmla="*/ 1500709 h 2726656"/>
                  <a:gd name="connsiteX17" fmla="*/ 1951846 w 3000086"/>
                  <a:gd name="connsiteY17" fmla="*/ 1591407 h 2726656"/>
                  <a:gd name="connsiteX18" fmla="*/ 1796593 w 3000086"/>
                  <a:gd name="connsiteY18" fmla="*/ 1477405 h 2726656"/>
                  <a:gd name="connsiteX19" fmla="*/ 1910596 w 3000086"/>
                  <a:gd name="connsiteY19" fmla="*/ 1322154 h 2726656"/>
                  <a:gd name="connsiteX20" fmla="*/ 2578689 w 3000086"/>
                  <a:gd name="connsiteY20" fmla="*/ 1219800 h 2726656"/>
                  <a:gd name="connsiteX21" fmla="*/ 2552532 w 3000086"/>
                  <a:gd name="connsiteY21" fmla="*/ 873973 h 2726656"/>
                  <a:gd name="connsiteX22" fmla="*/ 2452252 w 3000086"/>
                  <a:gd name="connsiteY22" fmla="*/ 892020 h 2726656"/>
                  <a:gd name="connsiteX23" fmla="*/ 1788137 w 3000086"/>
                  <a:gd name="connsiteY23" fmla="*/ 1017628 h 2726656"/>
                  <a:gd name="connsiteX24" fmla="*/ 1628999 w 3000086"/>
                  <a:gd name="connsiteY24" fmla="*/ 909115 h 2726656"/>
                  <a:gd name="connsiteX25" fmla="*/ 1737515 w 3000086"/>
                  <a:gd name="connsiteY25" fmla="*/ 749976 h 2726656"/>
                  <a:gd name="connsiteX26" fmla="*/ 2362696 w 3000086"/>
                  <a:gd name="connsiteY26" fmla="*/ 631822 h 2726656"/>
                  <a:gd name="connsiteX27" fmla="*/ 2226990 w 3000086"/>
                  <a:gd name="connsiteY27" fmla="*/ 268204 h 2726656"/>
                  <a:gd name="connsiteX28" fmla="*/ 187656 w 3000086"/>
                  <a:gd name="connsiteY28" fmla="*/ 508135 h 2726656"/>
                  <a:gd name="connsiteX0" fmla="*/ 118134 w 2930564"/>
                  <a:gd name="connsiteY0" fmla="*/ 508135 h 2726656"/>
                  <a:gd name="connsiteX1" fmla="*/ 232696 w 2930564"/>
                  <a:gd name="connsiteY1" fmla="*/ 220859 h 2726656"/>
                  <a:gd name="connsiteX2" fmla="*/ 1979079 w 2930564"/>
                  <a:gd name="connsiteY2" fmla="*/ 17029 h 2726656"/>
                  <a:gd name="connsiteX3" fmla="*/ 2631096 w 2930564"/>
                  <a:gd name="connsiteY3" fmla="*/ 560398 h 2726656"/>
                  <a:gd name="connsiteX4" fmla="*/ 2674763 w 2930564"/>
                  <a:gd name="connsiteY4" fmla="*/ 673791 h 2726656"/>
                  <a:gd name="connsiteX5" fmla="*/ 2782572 w 2930564"/>
                  <a:gd name="connsiteY5" fmla="*/ 1273381 h 2726656"/>
                  <a:gd name="connsiteX6" fmla="*/ 2807967 w 2930564"/>
                  <a:gd name="connsiteY6" fmla="*/ 1399252 h 2726656"/>
                  <a:gd name="connsiteX7" fmla="*/ 2766737 w 2930564"/>
                  <a:gd name="connsiteY7" fmla="*/ 1932682 h 2726656"/>
                  <a:gd name="connsiteX8" fmla="*/ 2767347 w 2930564"/>
                  <a:gd name="connsiteY8" fmla="*/ 2101522 h 2726656"/>
                  <a:gd name="connsiteX9" fmla="*/ 2347414 w 2930564"/>
                  <a:gd name="connsiteY9" fmla="*/ 2724715 h 2726656"/>
                  <a:gd name="connsiteX10" fmla="*/ 2250616 w 2930564"/>
                  <a:gd name="connsiteY10" fmla="*/ 2484312 h 2726656"/>
                  <a:gd name="connsiteX11" fmla="*/ 2397400 w 2930564"/>
                  <a:gd name="connsiteY11" fmla="*/ 2105222 h 2726656"/>
                  <a:gd name="connsiteX12" fmla="*/ 1928252 w 2930564"/>
                  <a:gd name="connsiteY12" fmla="*/ 2175609 h 2726656"/>
                  <a:gd name="connsiteX13" fmla="*/ 1773002 w 2930564"/>
                  <a:gd name="connsiteY13" fmla="*/ 2061604 h 2726656"/>
                  <a:gd name="connsiteX14" fmla="*/ 1887003 w 2930564"/>
                  <a:gd name="connsiteY14" fmla="*/ 1906351 h 2726656"/>
                  <a:gd name="connsiteX15" fmla="*/ 2489883 w 2930564"/>
                  <a:gd name="connsiteY15" fmla="*/ 1813990 h 2726656"/>
                  <a:gd name="connsiteX16" fmla="*/ 2519347 w 2930564"/>
                  <a:gd name="connsiteY16" fmla="*/ 1500709 h 2726656"/>
                  <a:gd name="connsiteX17" fmla="*/ 1882324 w 2930564"/>
                  <a:gd name="connsiteY17" fmla="*/ 1591407 h 2726656"/>
                  <a:gd name="connsiteX18" fmla="*/ 1727071 w 2930564"/>
                  <a:gd name="connsiteY18" fmla="*/ 1477405 h 2726656"/>
                  <a:gd name="connsiteX19" fmla="*/ 1841074 w 2930564"/>
                  <a:gd name="connsiteY19" fmla="*/ 1322154 h 2726656"/>
                  <a:gd name="connsiteX20" fmla="*/ 2509167 w 2930564"/>
                  <a:gd name="connsiteY20" fmla="*/ 1219800 h 2726656"/>
                  <a:gd name="connsiteX21" fmla="*/ 2483010 w 2930564"/>
                  <a:gd name="connsiteY21" fmla="*/ 873973 h 2726656"/>
                  <a:gd name="connsiteX22" fmla="*/ 2382730 w 2930564"/>
                  <a:gd name="connsiteY22" fmla="*/ 892020 h 2726656"/>
                  <a:gd name="connsiteX23" fmla="*/ 1718615 w 2930564"/>
                  <a:gd name="connsiteY23" fmla="*/ 1017628 h 2726656"/>
                  <a:gd name="connsiteX24" fmla="*/ 1559477 w 2930564"/>
                  <a:gd name="connsiteY24" fmla="*/ 909115 h 2726656"/>
                  <a:gd name="connsiteX25" fmla="*/ 1667993 w 2930564"/>
                  <a:gd name="connsiteY25" fmla="*/ 749976 h 2726656"/>
                  <a:gd name="connsiteX26" fmla="*/ 2293174 w 2930564"/>
                  <a:gd name="connsiteY26" fmla="*/ 631822 h 2726656"/>
                  <a:gd name="connsiteX27" fmla="*/ 2157468 w 2930564"/>
                  <a:gd name="connsiteY27" fmla="*/ 268204 h 2726656"/>
                  <a:gd name="connsiteX28" fmla="*/ 118134 w 2930564"/>
                  <a:gd name="connsiteY28" fmla="*/ 508135 h 2726656"/>
                  <a:gd name="connsiteX0" fmla="*/ 62785 w 2875215"/>
                  <a:gd name="connsiteY0" fmla="*/ 508135 h 2726656"/>
                  <a:gd name="connsiteX1" fmla="*/ 177347 w 2875215"/>
                  <a:gd name="connsiteY1" fmla="*/ 220859 h 2726656"/>
                  <a:gd name="connsiteX2" fmla="*/ 1923730 w 2875215"/>
                  <a:gd name="connsiteY2" fmla="*/ 17029 h 2726656"/>
                  <a:gd name="connsiteX3" fmla="*/ 2575747 w 2875215"/>
                  <a:gd name="connsiteY3" fmla="*/ 560398 h 2726656"/>
                  <a:gd name="connsiteX4" fmla="*/ 2619414 w 2875215"/>
                  <a:gd name="connsiteY4" fmla="*/ 673791 h 2726656"/>
                  <a:gd name="connsiteX5" fmla="*/ 2727223 w 2875215"/>
                  <a:gd name="connsiteY5" fmla="*/ 1273381 h 2726656"/>
                  <a:gd name="connsiteX6" fmla="*/ 2752618 w 2875215"/>
                  <a:gd name="connsiteY6" fmla="*/ 1399252 h 2726656"/>
                  <a:gd name="connsiteX7" fmla="*/ 2711388 w 2875215"/>
                  <a:gd name="connsiteY7" fmla="*/ 1932682 h 2726656"/>
                  <a:gd name="connsiteX8" fmla="*/ 2711998 w 2875215"/>
                  <a:gd name="connsiteY8" fmla="*/ 2101522 h 2726656"/>
                  <a:gd name="connsiteX9" fmla="*/ 2292065 w 2875215"/>
                  <a:gd name="connsiteY9" fmla="*/ 2724715 h 2726656"/>
                  <a:gd name="connsiteX10" fmla="*/ 2195267 w 2875215"/>
                  <a:gd name="connsiteY10" fmla="*/ 2484312 h 2726656"/>
                  <a:gd name="connsiteX11" fmla="*/ 2342051 w 2875215"/>
                  <a:gd name="connsiteY11" fmla="*/ 2105222 h 2726656"/>
                  <a:gd name="connsiteX12" fmla="*/ 1872903 w 2875215"/>
                  <a:gd name="connsiteY12" fmla="*/ 2175609 h 2726656"/>
                  <a:gd name="connsiteX13" fmla="*/ 1717653 w 2875215"/>
                  <a:gd name="connsiteY13" fmla="*/ 2061604 h 2726656"/>
                  <a:gd name="connsiteX14" fmla="*/ 1831654 w 2875215"/>
                  <a:gd name="connsiteY14" fmla="*/ 1906351 h 2726656"/>
                  <a:gd name="connsiteX15" fmla="*/ 2434534 w 2875215"/>
                  <a:gd name="connsiteY15" fmla="*/ 1813990 h 2726656"/>
                  <a:gd name="connsiteX16" fmla="*/ 2463998 w 2875215"/>
                  <a:gd name="connsiteY16" fmla="*/ 1500709 h 2726656"/>
                  <a:gd name="connsiteX17" fmla="*/ 1826975 w 2875215"/>
                  <a:gd name="connsiteY17" fmla="*/ 1591407 h 2726656"/>
                  <a:gd name="connsiteX18" fmla="*/ 1671722 w 2875215"/>
                  <a:gd name="connsiteY18" fmla="*/ 1477405 h 2726656"/>
                  <a:gd name="connsiteX19" fmla="*/ 1785725 w 2875215"/>
                  <a:gd name="connsiteY19" fmla="*/ 1322154 h 2726656"/>
                  <a:gd name="connsiteX20" fmla="*/ 2453818 w 2875215"/>
                  <a:gd name="connsiteY20" fmla="*/ 1219800 h 2726656"/>
                  <a:gd name="connsiteX21" fmla="*/ 2427661 w 2875215"/>
                  <a:gd name="connsiteY21" fmla="*/ 873973 h 2726656"/>
                  <a:gd name="connsiteX22" fmla="*/ 2327381 w 2875215"/>
                  <a:gd name="connsiteY22" fmla="*/ 892020 h 2726656"/>
                  <a:gd name="connsiteX23" fmla="*/ 1663266 w 2875215"/>
                  <a:gd name="connsiteY23" fmla="*/ 1017628 h 2726656"/>
                  <a:gd name="connsiteX24" fmla="*/ 1504128 w 2875215"/>
                  <a:gd name="connsiteY24" fmla="*/ 909115 h 2726656"/>
                  <a:gd name="connsiteX25" fmla="*/ 1612644 w 2875215"/>
                  <a:gd name="connsiteY25" fmla="*/ 749976 h 2726656"/>
                  <a:gd name="connsiteX26" fmla="*/ 2237825 w 2875215"/>
                  <a:gd name="connsiteY26" fmla="*/ 631822 h 2726656"/>
                  <a:gd name="connsiteX27" fmla="*/ 2102119 w 2875215"/>
                  <a:gd name="connsiteY27" fmla="*/ 268204 h 2726656"/>
                  <a:gd name="connsiteX28" fmla="*/ 62785 w 2875215"/>
                  <a:gd name="connsiteY28" fmla="*/ 508135 h 2726656"/>
                  <a:gd name="connsiteX0" fmla="*/ 70686 w 2883116"/>
                  <a:gd name="connsiteY0" fmla="*/ 508135 h 2726656"/>
                  <a:gd name="connsiteX1" fmla="*/ 185248 w 2883116"/>
                  <a:gd name="connsiteY1" fmla="*/ 220859 h 2726656"/>
                  <a:gd name="connsiteX2" fmla="*/ 1931631 w 2883116"/>
                  <a:gd name="connsiteY2" fmla="*/ 17029 h 2726656"/>
                  <a:gd name="connsiteX3" fmla="*/ 2583648 w 2883116"/>
                  <a:gd name="connsiteY3" fmla="*/ 560398 h 2726656"/>
                  <a:gd name="connsiteX4" fmla="*/ 2627315 w 2883116"/>
                  <a:gd name="connsiteY4" fmla="*/ 673791 h 2726656"/>
                  <a:gd name="connsiteX5" fmla="*/ 2735124 w 2883116"/>
                  <a:gd name="connsiteY5" fmla="*/ 1273381 h 2726656"/>
                  <a:gd name="connsiteX6" fmla="*/ 2760519 w 2883116"/>
                  <a:gd name="connsiteY6" fmla="*/ 1399252 h 2726656"/>
                  <a:gd name="connsiteX7" fmla="*/ 2719289 w 2883116"/>
                  <a:gd name="connsiteY7" fmla="*/ 1932682 h 2726656"/>
                  <a:gd name="connsiteX8" fmla="*/ 2719899 w 2883116"/>
                  <a:gd name="connsiteY8" fmla="*/ 2101522 h 2726656"/>
                  <a:gd name="connsiteX9" fmla="*/ 2299966 w 2883116"/>
                  <a:gd name="connsiteY9" fmla="*/ 2724715 h 2726656"/>
                  <a:gd name="connsiteX10" fmla="*/ 2203168 w 2883116"/>
                  <a:gd name="connsiteY10" fmla="*/ 2484312 h 2726656"/>
                  <a:gd name="connsiteX11" fmla="*/ 2349952 w 2883116"/>
                  <a:gd name="connsiteY11" fmla="*/ 2105222 h 2726656"/>
                  <a:gd name="connsiteX12" fmla="*/ 1880804 w 2883116"/>
                  <a:gd name="connsiteY12" fmla="*/ 2175609 h 2726656"/>
                  <a:gd name="connsiteX13" fmla="*/ 1725554 w 2883116"/>
                  <a:gd name="connsiteY13" fmla="*/ 2061604 h 2726656"/>
                  <a:gd name="connsiteX14" fmla="*/ 1839555 w 2883116"/>
                  <a:gd name="connsiteY14" fmla="*/ 1906351 h 2726656"/>
                  <a:gd name="connsiteX15" fmla="*/ 2442435 w 2883116"/>
                  <a:gd name="connsiteY15" fmla="*/ 1813990 h 2726656"/>
                  <a:gd name="connsiteX16" fmla="*/ 2471899 w 2883116"/>
                  <a:gd name="connsiteY16" fmla="*/ 1500709 h 2726656"/>
                  <a:gd name="connsiteX17" fmla="*/ 1834876 w 2883116"/>
                  <a:gd name="connsiteY17" fmla="*/ 1591407 h 2726656"/>
                  <a:gd name="connsiteX18" fmla="*/ 1679623 w 2883116"/>
                  <a:gd name="connsiteY18" fmla="*/ 1477405 h 2726656"/>
                  <a:gd name="connsiteX19" fmla="*/ 1793626 w 2883116"/>
                  <a:gd name="connsiteY19" fmla="*/ 1322154 h 2726656"/>
                  <a:gd name="connsiteX20" fmla="*/ 2461719 w 2883116"/>
                  <a:gd name="connsiteY20" fmla="*/ 1219800 h 2726656"/>
                  <a:gd name="connsiteX21" fmla="*/ 2435562 w 2883116"/>
                  <a:gd name="connsiteY21" fmla="*/ 873973 h 2726656"/>
                  <a:gd name="connsiteX22" fmla="*/ 2335282 w 2883116"/>
                  <a:gd name="connsiteY22" fmla="*/ 892020 h 2726656"/>
                  <a:gd name="connsiteX23" fmla="*/ 1671167 w 2883116"/>
                  <a:gd name="connsiteY23" fmla="*/ 1017628 h 2726656"/>
                  <a:gd name="connsiteX24" fmla="*/ 1512029 w 2883116"/>
                  <a:gd name="connsiteY24" fmla="*/ 909115 h 2726656"/>
                  <a:gd name="connsiteX25" fmla="*/ 1620545 w 2883116"/>
                  <a:gd name="connsiteY25" fmla="*/ 749976 h 2726656"/>
                  <a:gd name="connsiteX26" fmla="*/ 2245726 w 2883116"/>
                  <a:gd name="connsiteY26" fmla="*/ 631822 h 2726656"/>
                  <a:gd name="connsiteX27" fmla="*/ 2110020 w 2883116"/>
                  <a:gd name="connsiteY27" fmla="*/ 268204 h 2726656"/>
                  <a:gd name="connsiteX28" fmla="*/ 70686 w 2883116"/>
                  <a:gd name="connsiteY28" fmla="*/ 508135 h 2726656"/>
                  <a:gd name="connsiteX0" fmla="*/ 70686 w 2883116"/>
                  <a:gd name="connsiteY0" fmla="*/ 508135 h 2726656"/>
                  <a:gd name="connsiteX1" fmla="*/ 185248 w 2883116"/>
                  <a:gd name="connsiteY1" fmla="*/ 220859 h 2726656"/>
                  <a:gd name="connsiteX2" fmla="*/ 1931631 w 2883116"/>
                  <a:gd name="connsiteY2" fmla="*/ 17029 h 2726656"/>
                  <a:gd name="connsiteX3" fmla="*/ 2583648 w 2883116"/>
                  <a:gd name="connsiteY3" fmla="*/ 560398 h 2726656"/>
                  <a:gd name="connsiteX4" fmla="*/ 2627315 w 2883116"/>
                  <a:gd name="connsiteY4" fmla="*/ 673791 h 2726656"/>
                  <a:gd name="connsiteX5" fmla="*/ 2735124 w 2883116"/>
                  <a:gd name="connsiteY5" fmla="*/ 1273381 h 2726656"/>
                  <a:gd name="connsiteX6" fmla="*/ 2760519 w 2883116"/>
                  <a:gd name="connsiteY6" fmla="*/ 1399252 h 2726656"/>
                  <a:gd name="connsiteX7" fmla="*/ 2719289 w 2883116"/>
                  <a:gd name="connsiteY7" fmla="*/ 1932682 h 2726656"/>
                  <a:gd name="connsiteX8" fmla="*/ 2719899 w 2883116"/>
                  <a:gd name="connsiteY8" fmla="*/ 2101522 h 2726656"/>
                  <a:gd name="connsiteX9" fmla="*/ 2299966 w 2883116"/>
                  <a:gd name="connsiteY9" fmla="*/ 2724715 h 2726656"/>
                  <a:gd name="connsiteX10" fmla="*/ 2203168 w 2883116"/>
                  <a:gd name="connsiteY10" fmla="*/ 2484312 h 2726656"/>
                  <a:gd name="connsiteX11" fmla="*/ 2349952 w 2883116"/>
                  <a:gd name="connsiteY11" fmla="*/ 2105222 h 2726656"/>
                  <a:gd name="connsiteX12" fmla="*/ 1880804 w 2883116"/>
                  <a:gd name="connsiteY12" fmla="*/ 2175609 h 2726656"/>
                  <a:gd name="connsiteX13" fmla="*/ 1725554 w 2883116"/>
                  <a:gd name="connsiteY13" fmla="*/ 2061604 h 2726656"/>
                  <a:gd name="connsiteX14" fmla="*/ 1839555 w 2883116"/>
                  <a:gd name="connsiteY14" fmla="*/ 1906351 h 2726656"/>
                  <a:gd name="connsiteX15" fmla="*/ 2442435 w 2883116"/>
                  <a:gd name="connsiteY15" fmla="*/ 1813990 h 2726656"/>
                  <a:gd name="connsiteX16" fmla="*/ 2471899 w 2883116"/>
                  <a:gd name="connsiteY16" fmla="*/ 1500709 h 2726656"/>
                  <a:gd name="connsiteX17" fmla="*/ 1834876 w 2883116"/>
                  <a:gd name="connsiteY17" fmla="*/ 1591407 h 2726656"/>
                  <a:gd name="connsiteX18" fmla="*/ 1679623 w 2883116"/>
                  <a:gd name="connsiteY18" fmla="*/ 1477405 h 2726656"/>
                  <a:gd name="connsiteX19" fmla="*/ 1793626 w 2883116"/>
                  <a:gd name="connsiteY19" fmla="*/ 1322154 h 2726656"/>
                  <a:gd name="connsiteX20" fmla="*/ 2461719 w 2883116"/>
                  <a:gd name="connsiteY20" fmla="*/ 1219800 h 2726656"/>
                  <a:gd name="connsiteX21" fmla="*/ 2435562 w 2883116"/>
                  <a:gd name="connsiteY21" fmla="*/ 873973 h 2726656"/>
                  <a:gd name="connsiteX22" fmla="*/ 2335282 w 2883116"/>
                  <a:gd name="connsiteY22" fmla="*/ 892020 h 2726656"/>
                  <a:gd name="connsiteX23" fmla="*/ 1671167 w 2883116"/>
                  <a:gd name="connsiteY23" fmla="*/ 1017628 h 2726656"/>
                  <a:gd name="connsiteX24" fmla="*/ 1512029 w 2883116"/>
                  <a:gd name="connsiteY24" fmla="*/ 909115 h 2726656"/>
                  <a:gd name="connsiteX25" fmla="*/ 1620545 w 2883116"/>
                  <a:gd name="connsiteY25" fmla="*/ 749976 h 2726656"/>
                  <a:gd name="connsiteX26" fmla="*/ 2245726 w 2883116"/>
                  <a:gd name="connsiteY26" fmla="*/ 631822 h 2726656"/>
                  <a:gd name="connsiteX27" fmla="*/ 2110020 w 2883116"/>
                  <a:gd name="connsiteY27" fmla="*/ 268204 h 2726656"/>
                  <a:gd name="connsiteX28" fmla="*/ 70686 w 2883116"/>
                  <a:gd name="connsiteY28" fmla="*/ 508135 h 2726656"/>
                  <a:gd name="connsiteX0" fmla="*/ 76887 w 2889317"/>
                  <a:gd name="connsiteY0" fmla="*/ 508135 h 2726656"/>
                  <a:gd name="connsiteX1" fmla="*/ 191449 w 2889317"/>
                  <a:gd name="connsiteY1" fmla="*/ 220859 h 2726656"/>
                  <a:gd name="connsiteX2" fmla="*/ 1937832 w 2889317"/>
                  <a:gd name="connsiteY2" fmla="*/ 17029 h 2726656"/>
                  <a:gd name="connsiteX3" fmla="*/ 2589849 w 2889317"/>
                  <a:gd name="connsiteY3" fmla="*/ 560398 h 2726656"/>
                  <a:gd name="connsiteX4" fmla="*/ 2633516 w 2889317"/>
                  <a:gd name="connsiteY4" fmla="*/ 673791 h 2726656"/>
                  <a:gd name="connsiteX5" fmla="*/ 2741325 w 2889317"/>
                  <a:gd name="connsiteY5" fmla="*/ 1273381 h 2726656"/>
                  <a:gd name="connsiteX6" fmla="*/ 2766720 w 2889317"/>
                  <a:gd name="connsiteY6" fmla="*/ 1399252 h 2726656"/>
                  <a:gd name="connsiteX7" fmla="*/ 2725490 w 2889317"/>
                  <a:gd name="connsiteY7" fmla="*/ 1932682 h 2726656"/>
                  <a:gd name="connsiteX8" fmla="*/ 2726100 w 2889317"/>
                  <a:gd name="connsiteY8" fmla="*/ 2101522 h 2726656"/>
                  <a:gd name="connsiteX9" fmla="*/ 2306167 w 2889317"/>
                  <a:gd name="connsiteY9" fmla="*/ 2724715 h 2726656"/>
                  <a:gd name="connsiteX10" fmla="*/ 2209369 w 2889317"/>
                  <a:gd name="connsiteY10" fmla="*/ 2484312 h 2726656"/>
                  <a:gd name="connsiteX11" fmla="*/ 2356153 w 2889317"/>
                  <a:gd name="connsiteY11" fmla="*/ 2105222 h 2726656"/>
                  <a:gd name="connsiteX12" fmla="*/ 1887005 w 2889317"/>
                  <a:gd name="connsiteY12" fmla="*/ 2175609 h 2726656"/>
                  <a:gd name="connsiteX13" fmla="*/ 1731755 w 2889317"/>
                  <a:gd name="connsiteY13" fmla="*/ 2061604 h 2726656"/>
                  <a:gd name="connsiteX14" fmla="*/ 1845756 w 2889317"/>
                  <a:gd name="connsiteY14" fmla="*/ 1906351 h 2726656"/>
                  <a:gd name="connsiteX15" fmla="*/ 2448636 w 2889317"/>
                  <a:gd name="connsiteY15" fmla="*/ 1813990 h 2726656"/>
                  <a:gd name="connsiteX16" fmla="*/ 2478100 w 2889317"/>
                  <a:gd name="connsiteY16" fmla="*/ 1500709 h 2726656"/>
                  <a:gd name="connsiteX17" fmla="*/ 1841077 w 2889317"/>
                  <a:gd name="connsiteY17" fmla="*/ 1591407 h 2726656"/>
                  <a:gd name="connsiteX18" fmla="*/ 1685824 w 2889317"/>
                  <a:gd name="connsiteY18" fmla="*/ 1477405 h 2726656"/>
                  <a:gd name="connsiteX19" fmla="*/ 1799827 w 2889317"/>
                  <a:gd name="connsiteY19" fmla="*/ 1322154 h 2726656"/>
                  <a:gd name="connsiteX20" fmla="*/ 2467920 w 2889317"/>
                  <a:gd name="connsiteY20" fmla="*/ 1219800 h 2726656"/>
                  <a:gd name="connsiteX21" fmla="*/ 2441763 w 2889317"/>
                  <a:gd name="connsiteY21" fmla="*/ 873973 h 2726656"/>
                  <a:gd name="connsiteX22" fmla="*/ 2341483 w 2889317"/>
                  <a:gd name="connsiteY22" fmla="*/ 892020 h 2726656"/>
                  <a:gd name="connsiteX23" fmla="*/ 1677368 w 2889317"/>
                  <a:gd name="connsiteY23" fmla="*/ 1017628 h 2726656"/>
                  <a:gd name="connsiteX24" fmla="*/ 1518230 w 2889317"/>
                  <a:gd name="connsiteY24" fmla="*/ 909115 h 2726656"/>
                  <a:gd name="connsiteX25" fmla="*/ 1626746 w 2889317"/>
                  <a:gd name="connsiteY25" fmla="*/ 749976 h 2726656"/>
                  <a:gd name="connsiteX26" fmla="*/ 2251927 w 2889317"/>
                  <a:gd name="connsiteY26" fmla="*/ 631822 h 2726656"/>
                  <a:gd name="connsiteX27" fmla="*/ 2116221 w 2889317"/>
                  <a:gd name="connsiteY27" fmla="*/ 268204 h 2726656"/>
                  <a:gd name="connsiteX28" fmla="*/ 76887 w 2889317"/>
                  <a:gd name="connsiteY28" fmla="*/ 508135 h 2726656"/>
                  <a:gd name="connsiteX0" fmla="*/ 77575 w 2890005"/>
                  <a:gd name="connsiteY0" fmla="*/ 508135 h 2726656"/>
                  <a:gd name="connsiteX1" fmla="*/ 192137 w 2890005"/>
                  <a:gd name="connsiteY1" fmla="*/ 220859 h 2726656"/>
                  <a:gd name="connsiteX2" fmla="*/ 1938520 w 2890005"/>
                  <a:gd name="connsiteY2" fmla="*/ 17029 h 2726656"/>
                  <a:gd name="connsiteX3" fmla="*/ 2590537 w 2890005"/>
                  <a:gd name="connsiteY3" fmla="*/ 560398 h 2726656"/>
                  <a:gd name="connsiteX4" fmla="*/ 2634204 w 2890005"/>
                  <a:gd name="connsiteY4" fmla="*/ 673791 h 2726656"/>
                  <a:gd name="connsiteX5" fmla="*/ 2742013 w 2890005"/>
                  <a:gd name="connsiteY5" fmla="*/ 1273381 h 2726656"/>
                  <a:gd name="connsiteX6" fmla="*/ 2767408 w 2890005"/>
                  <a:gd name="connsiteY6" fmla="*/ 1399252 h 2726656"/>
                  <a:gd name="connsiteX7" fmla="*/ 2726178 w 2890005"/>
                  <a:gd name="connsiteY7" fmla="*/ 1932682 h 2726656"/>
                  <a:gd name="connsiteX8" fmla="*/ 2726788 w 2890005"/>
                  <a:gd name="connsiteY8" fmla="*/ 2101522 h 2726656"/>
                  <a:gd name="connsiteX9" fmla="*/ 2306855 w 2890005"/>
                  <a:gd name="connsiteY9" fmla="*/ 2724715 h 2726656"/>
                  <a:gd name="connsiteX10" fmla="*/ 2210057 w 2890005"/>
                  <a:gd name="connsiteY10" fmla="*/ 2484312 h 2726656"/>
                  <a:gd name="connsiteX11" fmla="*/ 2356841 w 2890005"/>
                  <a:gd name="connsiteY11" fmla="*/ 2105222 h 2726656"/>
                  <a:gd name="connsiteX12" fmla="*/ 1887693 w 2890005"/>
                  <a:gd name="connsiteY12" fmla="*/ 2175609 h 2726656"/>
                  <a:gd name="connsiteX13" fmla="*/ 1732443 w 2890005"/>
                  <a:gd name="connsiteY13" fmla="*/ 2061604 h 2726656"/>
                  <a:gd name="connsiteX14" fmla="*/ 1846444 w 2890005"/>
                  <a:gd name="connsiteY14" fmla="*/ 1906351 h 2726656"/>
                  <a:gd name="connsiteX15" fmla="*/ 2449324 w 2890005"/>
                  <a:gd name="connsiteY15" fmla="*/ 1813990 h 2726656"/>
                  <a:gd name="connsiteX16" fmla="*/ 2478788 w 2890005"/>
                  <a:gd name="connsiteY16" fmla="*/ 1500709 h 2726656"/>
                  <a:gd name="connsiteX17" fmla="*/ 1841765 w 2890005"/>
                  <a:gd name="connsiteY17" fmla="*/ 1591407 h 2726656"/>
                  <a:gd name="connsiteX18" fmla="*/ 1686512 w 2890005"/>
                  <a:gd name="connsiteY18" fmla="*/ 1477405 h 2726656"/>
                  <a:gd name="connsiteX19" fmla="*/ 1800515 w 2890005"/>
                  <a:gd name="connsiteY19" fmla="*/ 1322154 h 2726656"/>
                  <a:gd name="connsiteX20" fmla="*/ 2468608 w 2890005"/>
                  <a:gd name="connsiteY20" fmla="*/ 1219800 h 2726656"/>
                  <a:gd name="connsiteX21" fmla="*/ 2442451 w 2890005"/>
                  <a:gd name="connsiteY21" fmla="*/ 873973 h 2726656"/>
                  <a:gd name="connsiteX22" fmla="*/ 2342171 w 2890005"/>
                  <a:gd name="connsiteY22" fmla="*/ 892020 h 2726656"/>
                  <a:gd name="connsiteX23" fmla="*/ 1678056 w 2890005"/>
                  <a:gd name="connsiteY23" fmla="*/ 1017628 h 2726656"/>
                  <a:gd name="connsiteX24" fmla="*/ 1518918 w 2890005"/>
                  <a:gd name="connsiteY24" fmla="*/ 909115 h 2726656"/>
                  <a:gd name="connsiteX25" fmla="*/ 1627434 w 2890005"/>
                  <a:gd name="connsiteY25" fmla="*/ 749976 h 2726656"/>
                  <a:gd name="connsiteX26" fmla="*/ 2252615 w 2890005"/>
                  <a:gd name="connsiteY26" fmla="*/ 631822 h 2726656"/>
                  <a:gd name="connsiteX27" fmla="*/ 2116909 w 2890005"/>
                  <a:gd name="connsiteY27" fmla="*/ 268204 h 2726656"/>
                  <a:gd name="connsiteX28" fmla="*/ 77575 w 2890005"/>
                  <a:gd name="connsiteY28" fmla="*/ 508135 h 2726656"/>
                  <a:gd name="connsiteX0" fmla="*/ 79674 w 2892104"/>
                  <a:gd name="connsiteY0" fmla="*/ 508135 h 2726656"/>
                  <a:gd name="connsiteX1" fmla="*/ 194236 w 2892104"/>
                  <a:gd name="connsiteY1" fmla="*/ 220859 h 2726656"/>
                  <a:gd name="connsiteX2" fmla="*/ 1940619 w 2892104"/>
                  <a:gd name="connsiteY2" fmla="*/ 17029 h 2726656"/>
                  <a:gd name="connsiteX3" fmla="*/ 2592636 w 2892104"/>
                  <a:gd name="connsiteY3" fmla="*/ 560398 h 2726656"/>
                  <a:gd name="connsiteX4" fmla="*/ 2636303 w 2892104"/>
                  <a:gd name="connsiteY4" fmla="*/ 673791 h 2726656"/>
                  <a:gd name="connsiteX5" fmla="*/ 2744112 w 2892104"/>
                  <a:gd name="connsiteY5" fmla="*/ 1273381 h 2726656"/>
                  <a:gd name="connsiteX6" fmla="*/ 2769507 w 2892104"/>
                  <a:gd name="connsiteY6" fmla="*/ 1399252 h 2726656"/>
                  <a:gd name="connsiteX7" fmla="*/ 2728277 w 2892104"/>
                  <a:gd name="connsiteY7" fmla="*/ 1932682 h 2726656"/>
                  <a:gd name="connsiteX8" fmla="*/ 2728887 w 2892104"/>
                  <a:gd name="connsiteY8" fmla="*/ 2101522 h 2726656"/>
                  <a:gd name="connsiteX9" fmla="*/ 2308954 w 2892104"/>
                  <a:gd name="connsiteY9" fmla="*/ 2724715 h 2726656"/>
                  <a:gd name="connsiteX10" fmla="*/ 2212156 w 2892104"/>
                  <a:gd name="connsiteY10" fmla="*/ 2484312 h 2726656"/>
                  <a:gd name="connsiteX11" fmla="*/ 2358940 w 2892104"/>
                  <a:gd name="connsiteY11" fmla="*/ 2105222 h 2726656"/>
                  <a:gd name="connsiteX12" fmla="*/ 1889792 w 2892104"/>
                  <a:gd name="connsiteY12" fmla="*/ 2175609 h 2726656"/>
                  <a:gd name="connsiteX13" fmla="*/ 1734542 w 2892104"/>
                  <a:gd name="connsiteY13" fmla="*/ 2061604 h 2726656"/>
                  <a:gd name="connsiteX14" fmla="*/ 1848543 w 2892104"/>
                  <a:gd name="connsiteY14" fmla="*/ 1906351 h 2726656"/>
                  <a:gd name="connsiteX15" fmla="*/ 2451423 w 2892104"/>
                  <a:gd name="connsiteY15" fmla="*/ 1813990 h 2726656"/>
                  <a:gd name="connsiteX16" fmla="*/ 2480887 w 2892104"/>
                  <a:gd name="connsiteY16" fmla="*/ 1500709 h 2726656"/>
                  <a:gd name="connsiteX17" fmla="*/ 1843864 w 2892104"/>
                  <a:gd name="connsiteY17" fmla="*/ 1591407 h 2726656"/>
                  <a:gd name="connsiteX18" fmla="*/ 1688611 w 2892104"/>
                  <a:gd name="connsiteY18" fmla="*/ 1477405 h 2726656"/>
                  <a:gd name="connsiteX19" fmla="*/ 1802614 w 2892104"/>
                  <a:gd name="connsiteY19" fmla="*/ 1322154 h 2726656"/>
                  <a:gd name="connsiteX20" fmla="*/ 2470707 w 2892104"/>
                  <a:gd name="connsiteY20" fmla="*/ 1219800 h 2726656"/>
                  <a:gd name="connsiteX21" fmla="*/ 2444550 w 2892104"/>
                  <a:gd name="connsiteY21" fmla="*/ 873973 h 2726656"/>
                  <a:gd name="connsiteX22" fmla="*/ 2344270 w 2892104"/>
                  <a:gd name="connsiteY22" fmla="*/ 892020 h 2726656"/>
                  <a:gd name="connsiteX23" fmla="*/ 1680155 w 2892104"/>
                  <a:gd name="connsiteY23" fmla="*/ 1017628 h 2726656"/>
                  <a:gd name="connsiteX24" fmla="*/ 1521017 w 2892104"/>
                  <a:gd name="connsiteY24" fmla="*/ 909115 h 2726656"/>
                  <a:gd name="connsiteX25" fmla="*/ 1629533 w 2892104"/>
                  <a:gd name="connsiteY25" fmla="*/ 749976 h 2726656"/>
                  <a:gd name="connsiteX26" fmla="*/ 2254714 w 2892104"/>
                  <a:gd name="connsiteY26" fmla="*/ 631822 h 2726656"/>
                  <a:gd name="connsiteX27" fmla="*/ 2119008 w 2892104"/>
                  <a:gd name="connsiteY27" fmla="*/ 268204 h 2726656"/>
                  <a:gd name="connsiteX28" fmla="*/ 79674 w 2892104"/>
                  <a:gd name="connsiteY28" fmla="*/ 508135 h 272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892104" h="2726656">
                    <a:moveTo>
                      <a:pt x="79674" y="508135"/>
                    </a:moveTo>
                    <a:cubicBezTo>
                      <a:pt x="-144572" y="535083"/>
                      <a:pt x="173606" y="293606"/>
                      <a:pt x="194236" y="220859"/>
                    </a:cubicBezTo>
                    <a:lnTo>
                      <a:pt x="1940619" y="17029"/>
                    </a:lnTo>
                    <a:cubicBezTo>
                      <a:pt x="2422379" y="-85243"/>
                      <a:pt x="2668634" y="295600"/>
                      <a:pt x="2592636" y="560398"/>
                    </a:cubicBezTo>
                    <a:cubicBezTo>
                      <a:pt x="2563744" y="639831"/>
                      <a:pt x="2602455" y="669258"/>
                      <a:pt x="2636303" y="673791"/>
                    </a:cubicBezTo>
                    <a:cubicBezTo>
                      <a:pt x="2984037" y="830600"/>
                      <a:pt x="2933242" y="1155471"/>
                      <a:pt x="2744112" y="1273381"/>
                    </a:cubicBezTo>
                    <a:cubicBezTo>
                      <a:pt x="2733860" y="1292426"/>
                      <a:pt x="2701142" y="1337052"/>
                      <a:pt x="2769507" y="1399252"/>
                    </a:cubicBezTo>
                    <a:cubicBezTo>
                      <a:pt x="2872197" y="1459224"/>
                      <a:pt x="2959001" y="1699442"/>
                      <a:pt x="2728277" y="1932682"/>
                    </a:cubicBezTo>
                    <a:cubicBezTo>
                      <a:pt x="2610321" y="2036637"/>
                      <a:pt x="2716166" y="2078264"/>
                      <a:pt x="2728887" y="2101522"/>
                    </a:cubicBezTo>
                    <a:cubicBezTo>
                      <a:pt x="2834049" y="2594391"/>
                      <a:pt x="2348326" y="2746089"/>
                      <a:pt x="2308954" y="2724715"/>
                    </a:cubicBezTo>
                    <a:lnTo>
                      <a:pt x="2212156" y="2484312"/>
                    </a:lnTo>
                    <a:cubicBezTo>
                      <a:pt x="2635750" y="2414905"/>
                      <a:pt x="2465116" y="2091681"/>
                      <a:pt x="2358940" y="2105222"/>
                    </a:cubicBezTo>
                    <a:lnTo>
                      <a:pt x="1889792" y="2175609"/>
                    </a:lnTo>
                    <a:cubicBezTo>
                      <a:pt x="1815440" y="2186997"/>
                      <a:pt x="1745932" y="2135958"/>
                      <a:pt x="1734542" y="2061604"/>
                    </a:cubicBezTo>
                    <a:cubicBezTo>
                      <a:pt x="1723149" y="1987254"/>
                      <a:pt x="1774190" y="1917744"/>
                      <a:pt x="1848543" y="1906351"/>
                    </a:cubicBezTo>
                    <a:lnTo>
                      <a:pt x="2451423" y="1813990"/>
                    </a:lnTo>
                    <a:cubicBezTo>
                      <a:pt x="2730724" y="1724116"/>
                      <a:pt x="2557678" y="1459093"/>
                      <a:pt x="2480887" y="1500709"/>
                    </a:cubicBezTo>
                    <a:lnTo>
                      <a:pt x="1843864" y="1591407"/>
                    </a:lnTo>
                    <a:cubicBezTo>
                      <a:pt x="1769511" y="1602800"/>
                      <a:pt x="1700001" y="1551759"/>
                      <a:pt x="1688611" y="1477405"/>
                    </a:cubicBezTo>
                    <a:cubicBezTo>
                      <a:pt x="1677219" y="1403055"/>
                      <a:pt x="1728259" y="1333545"/>
                      <a:pt x="1802614" y="1322154"/>
                    </a:cubicBezTo>
                    <a:lnTo>
                      <a:pt x="2470707" y="1219800"/>
                    </a:lnTo>
                    <a:cubicBezTo>
                      <a:pt x="2733762" y="1116464"/>
                      <a:pt x="2564732" y="846521"/>
                      <a:pt x="2444550" y="873973"/>
                    </a:cubicBezTo>
                    <a:lnTo>
                      <a:pt x="2344270" y="892020"/>
                    </a:lnTo>
                    <a:lnTo>
                      <a:pt x="1680155" y="1017628"/>
                    </a:lnTo>
                    <a:cubicBezTo>
                      <a:pt x="1606245" y="1031608"/>
                      <a:pt x="1534997" y="983023"/>
                      <a:pt x="1521017" y="909115"/>
                    </a:cubicBezTo>
                    <a:cubicBezTo>
                      <a:pt x="1507039" y="835204"/>
                      <a:pt x="1555622" y="763957"/>
                      <a:pt x="1629533" y="749976"/>
                    </a:cubicBezTo>
                    <a:lnTo>
                      <a:pt x="2254714" y="631822"/>
                    </a:lnTo>
                    <a:cubicBezTo>
                      <a:pt x="2415188" y="580220"/>
                      <a:pt x="2385797" y="260074"/>
                      <a:pt x="2119008" y="268204"/>
                    </a:cubicBezTo>
                    <a:lnTo>
                      <a:pt x="79674" y="5081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0"/>
                <a:endParaRPr lang="en-US" sz="285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Freeform 240">
            <a:extLst>
              <a:ext uri="{FF2B5EF4-FFF2-40B4-BE49-F238E27FC236}">
                <a16:creationId xmlns:a16="http://schemas.microsoft.com/office/drawing/2014/main" id="{CE819993-45CA-AE4C-829A-29217C842EDF}"/>
              </a:ext>
            </a:extLst>
          </p:cNvPr>
          <p:cNvSpPr>
            <a:spLocks noEditPoints="1"/>
          </p:cNvSpPr>
          <p:nvPr/>
        </p:nvSpPr>
        <p:spPr bwMode="auto">
          <a:xfrm>
            <a:off x="8226622" y="1554874"/>
            <a:ext cx="1906931" cy="191717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5B1304-E44D-1346-91AD-0D03EF994B24}"/>
              </a:ext>
            </a:extLst>
          </p:cNvPr>
          <p:cNvGrpSpPr/>
          <p:nvPr/>
        </p:nvGrpSpPr>
        <p:grpSpPr>
          <a:xfrm>
            <a:off x="8972360" y="2321758"/>
            <a:ext cx="479078" cy="384574"/>
            <a:chOff x="5017" y="-343822"/>
            <a:chExt cx="4233167" cy="3398172"/>
          </a:xfrm>
          <a:solidFill>
            <a:schemeClr val="accent6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4DB2ABB-8ED4-F342-84E4-9C73A49AEB79}"/>
                </a:ext>
              </a:extLst>
            </p:cNvPr>
            <p:cNvSpPr/>
            <p:nvPr/>
          </p:nvSpPr>
          <p:spPr>
            <a:xfrm>
              <a:off x="2403884" y="547124"/>
              <a:ext cx="571500" cy="2507226"/>
            </a:xfrm>
            <a:custGeom>
              <a:avLst/>
              <a:gdLst>
                <a:gd name="connsiteX0" fmla="*/ 571500 w 571500"/>
                <a:gd name="connsiteY0" fmla="*/ 947777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0" fmla="*/ 531672 w 571500"/>
                <a:gd name="connsiteY0" fmla="*/ 996048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14" fmla="*/ 571500 w 571500"/>
                <a:gd name="connsiteY14" fmla="*/ 0 h 2507226"/>
                <a:gd name="connsiteX0" fmla="*/ 432958 w 571500"/>
                <a:gd name="connsiteY0" fmla="*/ 1319216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71500 w 571500"/>
                <a:gd name="connsiteY4" fmla="*/ 0 h 2507226"/>
                <a:gd name="connsiteX5" fmla="*/ 571500 w 571500"/>
                <a:gd name="connsiteY5" fmla="*/ 710367 h 2507226"/>
                <a:gd name="connsiteX6" fmla="*/ 478689 w 571500"/>
                <a:gd name="connsiteY6" fmla="*/ 786943 h 2507226"/>
                <a:gd name="connsiteX7" fmla="*/ 258214 w 571500"/>
                <a:gd name="connsiteY7" fmla="*/ 1319216 h 2507226"/>
                <a:gd name="connsiteX8" fmla="*/ 478689 w 571500"/>
                <a:gd name="connsiteY8" fmla="*/ 1851489 h 2507226"/>
                <a:gd name="connsiteX9" fmla="*/ 571500 w 571500"/>
                <a:gd name="connsiteY9" fmla="*/ 1928065 h 2507226"/>
                <a:gd name="connsiteX10" fmla="*/ 571500 w 571500"/>
                <a:gd name="connsiteY10" fmla="*/ 2507226 h 2507226"/>
                <a:gd name="connsiteX11" fmla="*/ 0 w 571500"/>
                <a:gd name="connsiteY11" fmla="*/ 2507226 h 2507226"/>
                <a:gd name="connsiteX12" fmla="*/ 0 w 571500"/>
                <a:gd name="connsiteY12" fmla="*/ 470973 h 2507226"/>
                <a:gd name="connsiteX13" fmla="*/ 571500 w 571500"/>
                <a:gd name="connsiteY13" fmla="*/ 0 h 2507226"/>
                <a:gd name="connsiteX0" fmla="*/ 531672 w 571500"/>
                <a:gd name="connsiteY0" fmla="*/ 1642384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571500 w 571500"/>
                <a:gd name="connsiteY3" fmla="*/ 0 h 2507226"/>
                <a:gd name="connsiteX4" fmla="*/ 571500 w 571500"/>
                <a:gd name="connsiteY4" fmla="*/ 710367 h 2507226"/>
                <a:gd name="connsiteX5" fmla="*/ 478689 w 571500"/>
                <a:gd name="connsiteY5" fmla="*/ 786943 h 2507226"/>
                <a:gd name="connsiteX6" fmla="*/ 258214 w 571500"/>
                <a:gd name="connsiteY6" fmla="*/ 1319216 h 2507226"/>
                <a:gd name="connsiteX7" fmla="*/ 478689 w 571500"/>
                <a:gd name="connsiteY7" fmla="*/ 1851489 h 2507226"/>
                <a:gd name="connsiteX8" fmla="*/ 571500 w 571500"/>
                <a:gd name="connsiteY8" fmla="*/ 1928065 h 2507226"/>
                <a:gd name="connsiteX9" fmla="*/ 571500 w 571500"/>
                <a:gd name="connsiteY9" fmla="*/ 2507226 h 2507226"/>
                <a:gd name="connsiteX10" fmla="*/ 0 w 571500"/>
                <a:gd name="connsiteY10" fmla="*/ 2507226 h 2507226"/>
                <a:gd name="connsiteX11" fmla="*/ 0 w 571500"/>
                <a:gd name="connsiteY11" fmla="*/ 470973 h 2507226"/>
                <a:gd name="connsiteX12" fmla="*/ 571500 w 571500"/>
                <a:gd name="connsiteY12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258214 w 571500"/>
                <a:gd name="connsiteY3" fmla="*/ 1319216 h 2507226"/>
                <a:gd name="connsiteX4" fmla="*/ 478689 w 571500"/>
                <a:gd name="connsiteY4" fmla="*/ 1851489 h 2507226"/>
                <a:gd name="connsiteX5" fmla="*/ 571500 w 571500"/>
                <a:gd name="connsiteY5" fmla="*/ 1928065 h 2507226"/>
                <a:gd name="connsiteX6" fmla="*/ 571500 w 571500"/>
                <a:gd name="connsiteY6" fmla="*/ 2507226 h 2507226"/>
                <a:gd name="connsiteX7" fmla="*/ 0 w 571500"/>
                <a:gd name="connsiteY7" fmla="*/ 2507226 h 2507226"/>
                <a:gd name="connsiteX8" fmla="*/ 0 w 571500"/>
                <a:gd name="connsiteY8" fmla="*/ 470973 h 2507226"/>
                <a:gd name="connsiteX9" fmla="*/ 571500 w 571500"/>
                <a:gd name="connsiteY9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478689 w 571500"/>
                <a:gd name="connsiteY3" fmla="*/ 1851489 h 2507226"/>
                <a:gd name="connsiteX4" fmla="*/ 571500 w 571500"/>
                <a:gd name="connsiteY4" fmla="*/ 1928065 h 2507226"/>
                <a:gd name="connsiteX5" fmla="*/ 571500 w 571500"/>
                <a:gd name="connsiteY5" fmla="*/ 2507226 h 2507226"/>
                <a:gd name="connsiteX6" fmla="*/ 0 w 571500"/>
                <a:gd name="connsiteY6" fmla="*/ 2507226 h 2507226"/>
                <a:gd name="connsiteX7" fmla="*/ 0 w 571500"/>
                <a:gd name="connsiteY7" fmla="*/ 470973 h 2507226"/>
                <a:gd name="connsiteX8" fmla="*/ 571500 w 571500"/>
                <a:gd name="connsiteY8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1851489 h 2507226"/>
                <a:gd name="connsiteX3" fmla="*/ 571500 w 571500"/>
                <a:gd name="connsiteY3" fmla="*/ 1928065 h 2507226"/>
                <a:gd name="connsiteX4" fmla="*/ 571500 w 571500"/>
                <a:gd name="connsiteY4" fmla="*/ 2507226 h 2507226"/>
                <a:gd name="connsiteX5" fmla="*/ 0 w 571500"/>
                <a:gd name="connsiteY5" fmla="*/ 2507226 h 2507226"/>
                <a:gd name="connsiteX6" fmla="*/ 0 w 571500"/>
                <a:gd name="connsiteY6" fmla="*/ 470973 h 2507226"/>
                <a:gd name="connsiteX7" fmla="*/ 571500 w 571500"/>
                <a:gd name="connsiteY7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70973 h 2507226"/>
                <a:gd name="connsiteX6" fmla="*/ 571500 w 571500"/>
                <a:gd name="connsiteY6" fmla="*/ 0 h 250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0" h="2507226">
                  <a:moveTo>
                    <a:pt x="571500" y="0"/>
                  </a:moveTo>
                  <a:lnTo>
                    <a:pt x="571500" y="710367"/>
                  </a:lnTo>
                  <a:lnTo>
                    <a:pt x="571500" y="1928065"/>
                  </a:lnTo>
                  <a:lnTo>
                    <a:pt x="571500" y="2507226"/>
                  </a:lnTo>
                  <a:lnTo>
                    <a:pt x="0" y="2507226"/>
                  </a:lnTo>
                  <a:lnTo>
                    <a:pt x="0" y="470973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85C09D4-50B5-B243-B804-8BFC68473A5D}"/>
                </a:ext>
              </a:extLst>
            </p:cNvPr>
            <p:cNvSpPr/>
            <p:nvPr/>
          </p:nvSpPr>
          <p:spPr>
            <a:xfrm>
              <a:off x="1694272" y="747793"/>
              <a:ext cx="571500" cy="2306557"/>
            </a:xfrm>
            <a:custGeom>
              <a:avLst/>
              <a:gdLst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571500 w 571500"/>
                <a:gd name="connsiteY7" fmla="*/ 1530598 h 3721100"/>
                <a:gd name="connsiteX8" fmla="*/ 463552 w 571500"/>
                <a:gd name="connsiteY8" fmla="*/ 1619250 h 3721100"/>
                <a:gd name="connsiteX9" fmla="*/ 0 w 571500"/>
                <a:gd name="connsiteY9" fmla="*/ 112695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463552 w 571500"/>
                <a:gd name="connsiteY8" fmla="*/ 1619250 h 3721100"/>
                <a:gd name="connsiteX9" fmla="*/ 0 w 571500"/>
                <a:gd name="connsiteY9" fmla="*/ 1126950 h 3721100"/>
                <a:gd name="connsiteX10" fmla="*/ 0 w 571500"/>
                <a:gd name="connsiteY10" fmla="*/ 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1126950 h 3721100"/>
                <a:gd name="connsiteX9" fmla="*/ 0 w 571500"/>
                <a:gd name="connsiteY9" fmla="*/ 0 h 3721100"/>
                <a:gd name="connsiteX0" fmla="*/ 0 w 571500"/>
                <a:gd name="connsiteY0" fmla="*/ 1414543 h 3721100"/>
                <a:gd name="connsiteX1" fmla="*/ 454027 w 571500"/>
                <a:gd name="connsiteY1" fmla="*/ 1895475 h 3721100"/>
                <a:gd name="connsiteX2" fmla="*/ 571500 w 571500"/>
                <a:gd name="connsiteY2" fmla="*/ 1798665 h 3721100"/>
                <a:gd name="connsiteX3" fmla="*/ 571500 w 571500"/>
                <a:gd name="connsiteY3" fmla="*/ 3721100 h 3721100"/>
                <a:gd name="connsiteX4" fmla="*/ 0 w 571500"/>
                <a:gd name="connsiteY4" fmla="*/ 3721100 h 3721100"/>
                <a:gd name="connsiteX5" fmla="*/ 0 w 571500"/>
                <a:gd name="connsiteY5" fmla="*/ 1414543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0 h 3721100"/>
                <a:gd name="connsiteX0" fmla="*/ 0 w 571500"/>
                <a:gd name="connsiteY0" fmla="*/ 0 h 2306557"/>
                <a:gd name="connsiteX1" fmla="*/ 454027 w 571500"/>
                <a:gd name="connsiteY1" fmla="*/ 480932 h 2306557"/>
                <a:gd name="connsiteX2" fmla="*/ 571500 w 571500"/>
                <a:gd name="connsiteY2" fmla="*/ 384122 h 2306557"/>
                <a:gd name="connsiteX3" fmla="*/ 571500 w 571500"/>
                <a:gd name="connsiteY3" fmla="*/ 2306557 h 2306557"/>
                <a:gd name="connsiteX4" fmla="*/ 0 w 571500"/>
                <a:gd name="connsiteY4" fmla="*/ 2306557 h 2306557"/>
                <a:gd name="connsiteX5" fmla="*/ 0 w 571500"/>
                <a:gd name="connsiteY5" fmla="*/ 0 h 230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306557">
                  <a:moveTo>
                    <a:pt x="0" y="0"/>
                  </a:moveTo>
                  <a:lnTo>
                    <a:pt x="454027" y="480932"/>
                  </a:lnTo>
                  <a:lnTo>
                    <a:pt x="571500" y="384122"/>
                  </a:lnTo>
                  <a:lnTo>
                    <a:pt x="571500" y="2306557"/>
                  </a:lnTo>
                  <a:lnTo>
                    <a:pt x="0" y="2306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59E2FA1-D788-004E-8795-5C05A4ED8DB7}"/>
                </a:ext>
              </a:extLst>
            </p:cNvPr>
            <p:cNvSpPr/>
            <p:nvPr/>
          </p:nvSpPr>
          <p:spPr>
            <a:xfrm>
              <a:off x="984660" y="547687"/>
              <a:ext cx="571500" cy="2506663"/>
            </a:xfrm>
            <a:custGeom>
              <a:avLst/>
              <a:gdLst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571500 w 571500"/>
                <a:gd name="connsiteY7" fmla="*/ 980272 h 3721100"/>
                <a:gd name="connsiteX8" fmla="*/ 558802 w 571500"/>
                <a:gd name="connsiteY8" fmla="*/ 966786 h 3721100"/>
                <a:gd name="connsiteX9" fmla="*/ 0 w 571500"/>
                <a:gd name="connsiteY9" fmla="*/ 1261779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571500 w 571500"/>
                <a:gd name="connsiteY8" fmla="*/ 980272 h 3721100"/>
                <a:gd name="connsiteX9" fmla="*/ 0 w 571500"/>
                <a:gd name="connsiteY9" fmla="*/ 1261779 h 3721100"/>
                <a:gd name="connsiteX10" fmla="*/ 0 w 571500"/>
                <a:gd name="connsiteY10" fmla="*/ 0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1261779 h 3721100"/>
                <a:gd name="connsiteX9" fmla="*/ 0 w 571500"/>
                <a:gd name="connsiteY9" fmla="*/ 0 h 3721100"/>
                <a:gd name="connsiteX0" fmla="*/ 520701 w 571500"/>
                <a:gd name="connsiteY0" fmla="*/ 1214437 h 3721100"/>
                <a:gd name="connsiteX1" fmla="*/ 571500 w 571500"/>
                <a:gd name="connsiteY1" fmla="*/ 1268247 h 3721100"/>
                <a:gd name="connsiteX2" fmla="*/ 571500 w 571500"/>
                <a:gd name="connsiteY2" fmla="*/ 3721100 h 3721100"/>
                <a:gd name="connsiteX3" fmla="*/ 0 w 571500"/>
                <a:gd name="connsiteY3" fmla="*/ 3721100 h 3721100"/>
                <a:gd name="connsiteX4" fmla="*/ 0 w 571500"/>
                <a:gd name="connsiteY4" fmla="*/ 1499867 h 3721100"/>
                <a:gd name="connsiteX5" fmla="*/ 520701 w 571500"/>
                <a:gd name="connsiteY5" fmla="*/ 1214437 h 3721100"/>
                <a:gd name="connsiteX6" fmla="*/ 0 w 571500"/>
                <a:gd name="connsiteY6" fmla="*/ 0 h 3721100"/>
                <a:gd name="connsiteX7" fmla="*/ 571500 w 571500"/>
                <a:gd name="connsiteY7" fmla="*/ 0 h 3721100"/>
                <a:gd name="connsiteX8" fmla="*/ 0 w 571500"/>
                <a:gd name="connsiteY8" fmla="*/ 0 h 3721100"/>
                <a:gd name="connsiteX0" fmla="*/ 520701 w 571500"/>
                <a:gd name="connsiteY0" fmla="*/ 0 h 2506663"/>
                <a:gd name="connsiteX1" fmla="*/ 571500 w 571500"/>
                <a:gd name="connsiteY1" fmla="*/ 53810 h 2506663"/>
                <a:gd name="connsiteX2" fmla="*/ 571500 w 571500"/>
                <a:gd name="connsiteY2" fmla="*/ 2506663 h 2506663"/>
                <a:gd name="connsiteX3" fmla="*/ 0 w 571500"/>
                <a:gd name="connsiteY3" fmla="*/ 2506663 h 2506663"/>
                <a:gd name="connsiteX4" fmla="*/ 0 w 571500"/>
                <a:gd name="connsiteY4" fmla="*/ 285430 h 2506663"/>
                <a:gd name="connsiteX5" fmla="*/ 520701 w 571500"/>
                <a:gd name="connsiteY5" fmla="*/ 0 h 2506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0" h="2506663">
                  <a:moveTo>
                    <a:pt x="520701" y="0"/>
                  </a:moveTo>
                  <a:lnTo>
                    <a:pt x="571500" y="53810"/>
                  </a:lnTo>
                  <a:lnTo>
                    <a:pt x="571500" y="2506663"/>
                  </a:lnTo>
                  <a:lnTo>
                    <a:pt x="0" y="2506663"/>
                  </a:lnTo>
                  <a:lnTo>
                    <a:pt x="0" y="285430"/>
                  </a:lnTo>
                  <a:lnTo>
                    <a:pt x="520701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5330019-529E-F543-9D59-2DA5A697D2CA}"/>
                </a:ext>
              </a:extLst>
            </p:cNvPr>
            <p:cNvSpPr/>
            <p:nvPr/>
          </p:nvSpPr>
          <p:spPr>
            <a:xfrm>
              <a:off x="275048" y="908826"/>
              <a:ext cx="571500" cy="2145524"/>
            </a:xfrm>
            <a:custGeom>
              <a:avLst/>
              <a:gdLst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0 w 571500"/>
                <a:gd name="connsiteY4" fmla="*/ 0 h 3721100"/>
                <a:gd name="connsiteX5" fmla="*/ 571500 w 571500"/>
                <a:gd name="connsiteY5" fmla="*/ 0 h 3721100"/>
                <a:gd name="connsiteX6" fmla="*/ 571500 w 571500"/>
                <a:gd name="connsiteY6" fmla="*/ 1334688 h 3721100"/>
                <a:gd name="connsiteX7" fmla="*/ 0 w 571500"/>
                <a:gd name="connsiteY7" fmla="*/ 1636384 h 3721100"/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571500 w 571500"/>
                <a:gd name="connsiteY4" fmla="*/ 1575576 h 3721100"/>
                <a:gd name="connsiteX5" fmla="*/ 0 w 571500"/>
                <a:gd name="connsiteY5" fmla="*/ 0 h 3721100"/>
                <a:gd name="connsiteX6" fmla="*/ 571500 w 571500"/>
                <a:gd name="connsiteY6" fmla="*/ 0 h 3721100"/>
                <a:gd name="connsiteX7" fmla="*/ 0 w 571500"/>
                <a:gd name="connsiteY7" fmla="*/ 1636384 h 3721100"/>
                <a:gd name="connsiteX8" fmla="*/ 0 w 571500"/>
                <a:gd name="connsiteY8" fmla="*/ 0 h 3721100"/>
                <a:gd name="connsiteX0" fmla="*/ 571500 w 571500"/>
                <a:gd name="connsiteY0" fmla="*/ 1575576 h 3721100"/>
                <a:gd name="connsiteX1" fmla="*/ 571500 w 571500"/>
                <a:gd name="connsiteY1" fmla="*/ 3721100 h 3721100"/>
                <a:gd name="connsiteX2" fmla="*/ 0 w 571500"/>
                <a:gd name="connsiteY2" fmla="*/ 3721100 h 3721100"/>
                <a:gd name="connsiteX3" fmla="*/ 0 w 571500"/>
                <a:gd name="connsiteY3" fmla="*/ 1888852 h 3721100"/>
                <a:gd name="connsiteX4" fmla="*/ 571500 w 571500"/>
                <a:gd name="connsiteY4" fmla="*/ 1575576 h 3721100"/>
                <a:gd name="connsiteX5" fmla="*/ 0 w 571500"/>
                <a:gd name="connsiteY5" fmla="*/ 0 h 3721100"/>
                <a:gd name="connsiteX6" fmla="*/ 0 w 571500"/>
                <a:gd name="connsiteY6" fmla="*/ 1636384 h 3721100"/>
                <a:gd name="connsiteX7" fmla="*/ 0 w 571500"/>
                <a:gd name="connsiteY7" fmla="*/ 0 h 3721100"/>
                <a:gd name="connsiteX0" fmla="*/ 571500 w 571500"/>
                <a:gd name="connsiteY0" fmla="*/ 0 h 2145524"/>
                <a:gd name="connsiteX1" fmla="*/ 571500 w 571500"/>
                <a:gd name="connsiteY1" fmla="*/ 2145524 h 2145524"/>
                <a:gd name="connsiteX2" fmla="*/ 0 w 571500"/>
                <a:gd name="connsiteY2" fmla="*/ 2145524 h 2145524"/>
                <a:gd name="connsiteX3" fmla="*/ 0 w 571500"/>
                <a:gd name="connsiteY3" fmla="*/ 313276 h 2145524"/>
                <a:gd name="connsiteX4" fmla="*/ 571500 w 571500"/>
                <a:gd name="connsiteY4" fmla="*/ 0 h 214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2145524">
                  <a:moveTo>
                    <a:pt x="571500" y="0"/>
                  </a:moveTo>
                  <a:lnTo>
                    <a:pt x="571500" y="2145524"/>
                  </a:lnTo>
                  <a:lnTo>
                    <a:pt x="0" y="2145524"/>
                  </a:lnTo>
                  <a:lnTo>
                    <a:pt x="0" y="313276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9EB8F97-F998-F14B-8071-B9260A07F9DD}"/>
                </a:ext>
              </a:extLst>
            </p:cNvPr>
            <p:cNvSpPr/>
            <p:nvPr/>
          </p:nvSpPr>
          <p:spPr>
            <a:xfrm rot="3260448">
              <a:off x="1432227" y="-1771032"/>
              <a:ext cx="1378747" cy="4233167"/>
            </a:xfrm>
            <a:custGeom>
              <a:avLst/>
              <a:gdLst>
                <a:gd name="connsiteX0" fmla="*/ 1086586 w 1378747"/>
                <a:gd name="connsiteY0" fmla="*/ 0 h 4233167"/>
                <a:gd name="connsiteX1" fmla="*/ 1378747 w 1378747"/>
                <a:gd name="connsiteY1" fmla="*/ 457200 h 4233167"/>
                <a:gd name="connsiteX2" fmla="*/ 1186686 w 1378747"/>
                <a:gd name="connsiteY2" fmla="*/ 457200 h 4233167"/>
                <a:gd name="connsiteX3" fmla="*/ 1326267 w 1378747"/>
                <a:gd name="connsiteY3" fmla="*/ 2540691 h 4233167"/>
                <a:gd name="connsiteX4" fmla="*/ 398116 w 1378747"/>
                <a:gd name="connsiteY4" fmla="*/ 2666058 h 4233167"/>
                <a:gd name="connsiteX5" fmla="*/ 207665 w 1378747"/>
                <a:gd name="connsiteY5" fmla="*/ 4233167 h 4233167"/>
                <a:gd name="connsiteX6" fmla="*/ 0 w 1378747"/>
                <a:gd name="connsiteY6" fmla="*/ 4084168 h 4233167"/>
                <a:gd name="connsiteX7" fmla="*/ 219111 w 1378747"/>
                <a:gd name="connsiteY7" fmla="*/ 2490730 h 4233167"/>
                <a:gd name="connsiteX8" fmla="*/ 1107387 w 1378747"/>
                <a:gd name="connsiteY8" fmla="*/ 2371923 h 4233167"/>
                <a:gd name="connsiteX9" fmla="*/ 982392 w 1378747"/>
                <a:gd name="connsiteY9" fmla="*/ 457200 h 4233167"/>
                <a:gd name="connsiteX10" fmla="*/ 794425 w 1378747"/>
                <a:gd name="connsiteY10" fmla="*/ 457200 h 423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747" h="4233167">
                  <a:moveTo>
                    <a:pt x="1086586" y="0"/>
                  </a:moveTo>
                  <a:lnTo>
                    <a:pt x="1378747" y="457200"/>
                  </a:lnTo>
                  <a:lnTo>
                    <a:pt x="1186686" y="457200"/>
                  </a:lnTo>
                  <a:lnTo>
                    <a:pt x="1326267" y="2540691"/>
                  </a:lnTo>
                  <a:lnTo>
                    <a:pt x="398116" y="2666058"/>
                  </a:lnTo>
                  <a:lnTo>
                    <a:pt x="207665" y="4233167"/>
                  </a:lnTo>
                  <a:lnTo>
                    <a:pt x="0" y="4084168"/>
                  </a:lnTo>
                  <a:lnTo>
                    <a:pt x="219111" y="2490730"/>
                  </a:lnTo>
                  <a:lnTo>
                    <a:pt x="1107387" y="2371923"/>
                  </a:lnTo>
                  <a:lnTo>
                    <a:pt x="982392" y="457200"/>
                  </a:lnTo>
                  <a:lnTo>
                    <a:pt x="794425" y="4572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F38BCD5-A581-0B4A-883A-C2B4210EA570}"/>
                </a:ext>
              </a:extLst>
            </p:cNvPr>
            <p:cNvSpPr/>
            <p:nvPr/>
          </p:nvSpPr>
          <p:spPr>
            <a:xfrm>
              <a:off x="3110076" y="-41276"/>
              <a:ext cx="571500" cy="3095626"/>
            </a:xfrm>
            <a:custGeom>
              <a:avLst/>
              <a:gdLst>
                <a:gd name="connsiteX0" fmla="*/ 571500 w 571500"/>
                <a:gd name="connsiteY0" fmla="*/ 947777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0" fmla="*/ 531672 w 571500"/>
                <a:gd name="connsiteY0" fmla="*/ 996048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31672 w 571500"/>
                <a:gd name="connsiteY4" fmla="*/ 996048 h 2507226"/>
                <a:gd name="connsiteX5" fmla="*/ 571500 w 571500"/>
                <a:gd name="connsiteY5" fmla="*/ 0 h 2507226"/>
                <a:gd name="connsiteX6" fmla="*/ 571500 w 571500"/>
                <a:gd name="connsiteY6" fmla="*/ 710367 h 2507226"/>
                <a:gd name="connsiteX7" fmla="*/ 478689 w 571500"/>
                <a:gd name="connsiteY7" fmla="*/ 786943 h 2507226"/>
                <a:gd name="connsiteX8" fmla="*/ 258214 w 571500"/>
                <a:gd name="connsiteY8" fmla="*/ 1319216 h 2507226"/>
                <a:gd name="connsiteX9" fmla="*/ 478689 w 571500"/>
                <a:gd name="connsiteY9" fmla="*/ 1851489 h 2507226"/>
                <a:gd name="connsiteX10" fmla="*/ 571500 w 571500"/>
                <a:gd name="connsiteY10" fmla="*/ 1928065 h 2507226"/>
                <a:gd name="connsiteX11" fmla="*/ 571500 w 571500"/>
                <a:gd name="connsiteY11" fmla="*/ 2507226 h 2507226"/>
                <a:gd name="connsiteX12" fmla="*/ 0 w 571500"/>
                <a:gd name="connsiteY12" fmla="*/ 2507226 h 2507226"/>
                <a:gd name="connsiteX13" fmla="*/ 0 w 571500"/>
                <a:gd name="connsiteY13" fmla="*/ 470973 h 2507226"/>
                <a:gd name="connsiteX14" fmla="*/ 571500 w 571500"/>
                <a:gd name="connsiteY14" fmla="*/ 0 h 2507226"/>
                <a:gd name="connsiteX0" fmla="*/ 432958 w 571500"/>
                <a:gd name="connsiteY0" fmla="*/ 1319216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432958 w 571500"/>
                <a:gd name="connsiteY3" fmla="*/ 1319216 h 2507226"/>
                <a:gd name="connsiteX4" fmla="*/ 571500 w 571500"/>
                <a:gd name="connsiteY4" fmla="*/ 0 h 2507226"/>
                <a:gd name="connsiteX5" fmla="*/ 571500 w 571500"/>
                <a:gd name="connsiteY5" fmla="*/ 710367 h 2507226"/>
                <a:gd name="connsiteX6" fmla="*/ 478689 w 571500"/>
                <a:gd name="connsiteY6" fmla="*/ 786943 h 2507226"/>
                <a:gd name="connsiteX7" fmla="*/ 258214 w 571500"/>
                <a:gd name="connsiteY7" fmla="*/ 1319216 h 2507226"/>
                <a:gd name="connsiteX8" fmla="*/ 478689 w 571500"/>
                <a:gd name="connsiteY8" fmla="*/ 1851489 h 2507226"/>
                <a:gd name="connsiteX9" fmla="*/ 571500 w 571500"/>
                <a:gd name="connsiteY9" fmla="*/ 1928065 h 2507226"/>
                <a:gd name="connsiteX10" fmla="*/ 571500 w 571500"/>
                <a:gd name="connsiteY10" fmla="*/ 2507226 h 2507226"/>
                <a:gd name="connsiteX11" fmla="*/ 0 w 571500"/>
                <a:gd name="connsiteY11" fmla="*/ 2507226 h 2507226"/>
                <a:gd name="connsiteX12" fmla="*/ 0 w 571500"/>
                <a:gd name="connsiteY12" fmla="*/ 470973 h 2507226"/>
                <a:gd name="connsiteX13" fmla="*/ 571500 w 571500"/>
                <a:gd name="connsiteY13" fmla="*/ 0 h 2507226"/>
                <a:gd name="connsiteX0" fmla="*/ 531672 w 571500"/>
                <a:gd name="connsiteY0" fmla="*/ 1642384 h 2507226"/>
                <a:gd name="connsiteX1" fmla="*/ 571500 w 571500"/>
                <a:gd name="connsiteY1" fmla="*/ 1690656 h 2507226"/>
                <a:gd name="connsiteX2" fmla="*/ 531672 w 571500"/>
                <a:gd name="connsiteY2" fmla="*/ 1642384 h 2507226"/>
                <a:gd name="connsiteX3" fmla="*/ 571500 w 571500"/>
                <a:gd name="connsiteY3" fmla="*/ 0 h 2507226"/>
                <a:gd name="connsiteX4" fmla="*/ 571500 w 571500"/>
                <a:gd name="connsiteY4" fmla="*/ 710367 h 2507226"/>
                <a:gd name="connsiteX5" fmla="*/ 478689 w 571500"/>
                <a:gd name="connsiteY5" fmla="*/ 786943 h 2507226"/>
                <a:gd name="connsiteX6" fmla="*/ 258214 w 571500"/>
                <a:gd name="connsiteY6" fmla="*/ 1319216 h 2507226"/>
                <a:gd name="connsiteX7" fmla="*/ 478689 w 571500"/>
                <a:gd name="connsiteY7" fmla="*/ 1851489 h 2507226"/>
                <a:gd name="connsiteX8" fmla="*/ 571500 w 571500"/>
                <a:gd name="connsiteY8" fmla="*/ 1928065 h 2507226"/>
                <a:gd name="connsiteX9" fmla="*/ 571500 w 571500"/>
                <a:gd name="connsiteY9" fmla="*/ 2507226 h 2507226"/>
                <a:gd name="connsiteX10" fmla="*/ 0 w 571500"/>
                <a:gd name="connsiteY10" fmla="*/ 2507226 h 2507226"/>
                <a:gd name="connsiteX11" fmla="*/ 0 w 571500"/>
                <a:gd name="connsiteY11" fmla="*/ 470973 h 2507226"/>
                <a:gd name="connsiteX12" fmla="*/ 571500 w 571500"/>
                <a:gd name="connsiteY12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258214 w 571500"/>
                <a:gd name="connsiteY3" fmla="*/ 1319216 h 2507226"/>
                <a:gd name="connsiteX4" fmla="*/ 478689 w 571500"/>
                <a:gd name="connsiteY4" fmla="*/ 1851489 h 2507226"/>
                <a:gd name="connsiteX5" fmla="*/ 571500 w 571500"/>
                <a:gd name="connsiteY5" fmla="*/ 1928065 h 2507226"/>
                <a:gd name="connsiteX6" fmla="*/ 571500 w 571500"/>
                <a:gd name="connsiteY6" fmla="*/ 2507226 h 2507226"/>
                <a:gd name="connsiteX7" fmla="*/ 0 w 571500"/>
                <a:gd name="connsiteY7" fmla="*/ 2507226 h 2507226"/>
                <a:gd name="connsiteX8" fmla="*/ 0 w 571500"/>
                <a:gd name="connsiteY8" fmla="*/ 470973 h 2507226"/>
                <a:gd name="connsiteX9" fmla="*/ 571500 w 571500"/>
                <a:gd name="connsiteY9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786943 h 2507226"/>
                <a:gd name="connsiteX3" fmla="*/ 478689 w 571500"/>
                <a:gd name="connsiteY3" fmla="*/ 1851489 h 2507226"/>
                <a:gd name="connsiteX4" fmla="*/ 571500 w 571500"/>
                <a:gd name="connsiteY4" fmla="*/ 1928065 h 2507226"/>
                <a:gd name="connsiteX5" fmla="*/ 571500 w 571500"/>
                <a:gd name="connsiteY5" fmla="*/ 2507226 h 2507226"/>
                <a:gd name="connsiteX6" fmla="*/ 0 w 571500"/>
                <a:gd name="connsiteY6" fmla="*/ 2507226 h 2507226"/>
                <a:gd name="connsiteX7" fmla="*/ 0 w 571500"/>
                <a:gd name="connsiteY7" fmla="*/ 470973 h 2507226"/>
                <a:gd name="connsiteX8" fmla="*/ 571500 w 571500"/>
                <a:gd name="connsiteY8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478689 w 571500"/>
                <a:gd name="connsiteY2" fmla="*/ 1851489 h 2507226"/>
                <a:gd name="connsiteX3" fmla="*/ 571500 w 571500"/>
                <a:gd name="connsiteY3" fmla="*/ 1928065 h 2507226"/>
                <a:gd name="connsiteX4" fmla="*/ 571500 w 571500"/>
                <a:gd name="connsiteY4" fmla="*/ 2507226 h 2507226"/>
                <a:gd name="connsiteX5" fmla="*/ 0 w 571500"/>
                <a:gd name="connsiteY5" fmla="*/ 2507226 h 2507226"/>
                <a:gd name="connsiteX6" fmla="*/ 0 w 571500"/>
                <a:gd name="connsiteY6" fmla="*/ 470973 h 2507226"/>
                <a:gd name="connsiteX7" fmla="*/ 571500 w 571500"/>
                <a:gd name="connsiteY7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70973 h 2507226"/>
                <a:gd name="connsiteX6" fmla="*/ 571500 w 571500"/>
                <a:gd name="connsiteY6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42043 h 2507226"/>
                <a:gd name="connsiteX6" fmla="*/ 571500 w 571500"/>
                <a:gd name="connsiteY6" fmla="*/ 0 h 2507226"/>
                <a:gd name="connsiteX0" fmla="*/ 571500 w 571500"/>
                <a:gd name="connsiteY0" fmla="*/ 0 h 2507226"/>
                <a:gd name="connsiteX1" fmla="*/ 571500 w 571500"/>
                <a:gd name="connsiteY1" fmla="*/ 710367 h 2507226"/>
                <a:gd name="connsiteX2" fmla="*/ 571500 w 571500"/>
                <a:gd name="connsiteY2" fmla="*/ 1928065 h 2507226"/>
                <a:gd name="connsiteX3" fmla="*/ 571500 w 571500"/>
                <a:gd name="connsiteY3" fmla="*/ 2507226 h 2507226"/>
                <a:gd name="connsiteX4" fmla="*/ 0 w 571500"/>
                <a:gd name="connsiteY4" fmla="*/ 2507226 h 2507226"/>
                <a:gd name="connsiteX5" fmla="*/ 0 w 571500"/>
                <a:gd name="connsiteY5" fmla="*/ 428542 h 2507226"/>
                <a:gd name="connsiteX6" fmla="*/ 571500 w 571500"/>
                <a:gd name="connsiteY6" fmla="*/ 0 h 250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0" h="2507226">
                  <a:moveTo>
                    <a:pt x="571500" y="0"/>
                  </a:moveTo>
                  <a:lnTo>
                    <a:pt x="571500" y="710367"/>
                  </a:lnTo>
                  <a:lnTo>
                    <a:pt x="571500" y="1928065"/>
                  </a:lnTo>
                  <a:lnTo>
                    <a:pt x="571500" y="2507226"/>
                  </a:lnTo>
                  <a:lnTo>
                    <a:pt x="0" y="2507226"/>
                  </a:lnTo>
                  <a:lnTo>
                    <a:pt x="0" y="428542"/>
                  </a:lnTo>
                  <a:lnTo>
                    <a:pt x="57150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0"/>
              <a:endParaRPr lang="en-US" sz="28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Freeform 240">
            <a:extLst>
              <a:ext uri="{FF2B5EF4-FFF2-40B4-BE49-F238E27FC236}">
                <a16:creationId xmlns:a16="http://schemas.microsoft.com/office/drawing/2014/main" id="{58053A6A-DD2F-C14C-A4A1-8C68D2692D55}"/>
              </a:ext>
            </a:extLst>
          </p:cNvPr>
          <p:cNvSpPr>
            <a:spLocks noEditPoints="1"/>
          </p:cNvSpPr>
          <p:nvPr/>
        </p:nvSpPr>
        <p:spPr bwMode="auto">
          <a:xfrm>
            <a:off x="9796769" y="3345939"/>
            <a:ext cx="1737665" cy="1878881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54" tIns="68577" rIns="137154" bIns="68577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210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6" name="Shape 5756">
            <a:extLst>
              <a:ext uri="{FF2B5EF4-FFF2-40B4-BE49-F238E27FC236}">
                <a16:creationId xmlns:a16="http://schemas.microsoft.com/office/drawing/2014/main" id="{935873DE-9D50-B243-96E1-EB95997A273B}"/>
              </a:ext>
            </a:extLst>
          </p:cNvPr>
          <p:cNvSpPr/>
          <p:nvPr/>
        </p:nvSpPr>
        <p:spPr>
          <a:xfrm>
            <a:off x="10446293" y="4147097"/>
            <a:ext cx="549854" cy="32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23" y="21600"/>
                </a:moveTo>
                <a:cubicBezTo>
                  <a:pt x="3323" y="21600"/>
                  <a:pt x="3323" y="21600"/>
                  <a:pt x="3323" y="21600"/>
                </a:cubicBezTo>
                <a:cubicBezTo>
                  <a:pt x="3046" y="21600"/>
                  <a:pt x="3046" y="20661"/>
                  <a:pt x="3046" y="20191"/>
                </a:cubicBezTo>
                <a:cubicBezTo>
                  <a:pt x="3046" y="17374"/>
                  <a:pt x="3046" y="17374"/>
                  <a:pt x="3046" y="17374"/>
                </a:cubicBezTo>
                <a:cubicBezTo>
                  <a:pt x="3046" y="9391"/>
                  <a:pt x="3046" y="9391"/>
                  <a:pt x="3046" y="9391"/>
                </a:cubicBezTo>
                <a:cubicBezTo>
                  <a:pt x="831" y="9391"/>
                  <a:pt x="831" y="9391"/>
                  <a:pt x="831" y="9391"/>
                </a:cubicBezTo>
                <a:cubicBezTo>
                  <a:pt x="554" y="9391"/>
                  <a:pt x="0" y="8922"/>
                  <a:pt x="0" y="8452"/>
                </a:cubicBezTo>
                <a:cubicBezTo>
                  <a:pt x="0" y="7983"/>
                  <a:pt x="277" y="7983"/>
                  <a:pt x="277" y="7513"/>
                </a:cubicBezTo>
                <a:cubicBezTo>
                  <a:pt x="3877" y="470"/>
                  <a:pt x="3877" y="470"/>
                  <a:pt x="3877" y="470"/>
                </a:cubicBezTo>
                <a:cubicBezTo>
                  <a:pt x="3877" y="0"/>
                  <a:pt x="4154" y="0"/>
                  <a:pt x="4431" y="0"/>
                </a:cubicBezTo>
                <a:cubicBezTo>
                  <a:pt x="4708" y="0"/>
                  <a:pt x="4708" y="0"/>
                  <a:pt x="4985" y="470"/>
                </a:cubicBezTo>
                <a:cubicBezTo>
                  <a:pt x="8585" y="7513"/>
                  <a:pt x="8585" y="7513"/>
                  <a:pt x="8585" y="7513"/>
                </a:cubicBezTo>
                <a:cubicBezTo>
                  <a:pt x="8585" y="7983"/>
                  <a:pt x="8585" y="7983"/>
                  <a:pt x="8585" y="8452"/>
                </a:cubicBezTo>
                <a:cubicBezTo>
                  <a:pt x="8585" y="8922"/>
                  <a:pt x="8308" y="9391"/>
                  <a:pt x="8031" y="9391"/>
                </a:cubicBezTo>
                <a:cubicBezTo>
                  <a:pt x="5815" y="9391"/>
                  <a:pt x="5815" y="9391"/>
                  <a:pt x="5815" y="9391"/>
                </a:cubicBezTo>
                <a:cubicBezTo>
                  <a:pt x="5815" y="16904"/>
                  <a:pt x="5815" y="16904"/>
                  <a:pt x="5815" y="16904"/>
                </a:cubicBezTo>
                <a:cubicBezTo>
                  <a:pt x="12185" y="16904"/>
                  <a:pt x="12185" y="16904"/>
                  <a:pt x="12185" y="16904"/>
                </a:cubicBezTo>
                <a:cubicBezTo>
                  <a:pt x="12462" y="16904"/>
                  <a:pt x="12462" y="16904"/>
                  <a:pt x="12462" y="16904"/>
                </a:cubicBezTo>
                <a:cubicBezTo>
                  <a:pt x="14400" y="20661"/>
                  <a:pt x="14400" y="20661"/>
                  <a:pt x="14400" y="20661"/>
                </a:cubicBezTo>
                <a:cubicBezTo>
                  <a:pt x="14400" y="20661"/>
                  <a:pt x="14400" y="20661"/>
                  <a:pt x="14400" y="21130"/>
                </a:cubicBezTo>
                <a:cubicBezTo>
                  <a:pt x="14400" y="21130"/>
                  <a:pt x="14123" y="21600"/>
                  <a:pt x="14123" y="21600"/>
                </a:cubicBezTo>
                <a:close/>
                <a:moveTo>
                  <a:pt x="21323" y="14087"/>
                </a:moveTo>
                <a:cubicBezTo>
                  <a:pt x="17723" y="21130"/>
                  <a:pt x="17723" y="21130"/>
                  <a:pt x="17723" y="21130"/>
                </a:cubicBezTo>
                <a:cubicBezTo>
                  <a:pt x="17723" y="21600"/>
                  <a:pt x="17446" y="21600"/>
                  <a:pt x="17169" y="21600"/>
                </a:cubicBezTo>
                <a:cubicBezTo>
                  <a:pt x="16892" y="21600"/>
                  <a:pt x="16892" y="21600"/>
                  <a:pt x="16615" y="21130"/>
                </a:cubicBezTo>
                <a:cubicBezTo>
                  <a:pt x="13015" y="14087"/>
                  <a:pt x="13015" y="14087"/>
                  <a:pt x="13015" y="14087"/>
                </a:cubicBezTo>
                <a:cubicBezTo>
                  <a:pt x="13015" y="13617"/>
                  <a:pt x="13015" y="13617"/>
                  <a:pt x="13015" y="13148"/>
                </a:cubicBezTo>
                <a:cubicBezTo>
                  <a:pt x="13015" y="12678"/>
                  <a:pt x="13292" y="11739"/>
                  <a:pt x="13569" y="11739"/>
                </a:cubicBezTo>
                <a:cubicBezTo>
                  <a:pt x="15785" y="11739"/>
                  <a:pt x="15785" y="11739"/>
                  <a:pt x="15785" y="11739"/>
                </a:cubicBezTo>
                <a:cubicBezTo>
                  <a:pt x="15785" y="4696"/>
                  <a:pt x="15785" y="4696"/>
                  <a:pt x="15785" y="4696"/>
                </a:cubicBezTo>
                <a:cubicBezTo>
                  <a:pt x="9415" y="4696"/>
                  <a:pt x="9415" y="4696"/>
                  <a:pt x="9415" y="4696"/>
                </a:cubicBezTo>
                <a:cubicBezTo>
                  <a:pt x="9415" y="4696"/>
                  <a:pt x="9138" y="4696"/>
                  <a:pt x="9138" y="4696"/>
                </a:cubicBezTo>
                <a:cubicBezTo>
                  <a:pt x="7200" y="939"/>
                  <a:pt x="7200" y="939"/>
                  <a:pt x="7200" y="939"/>
                </a:cubicBezTo>
                <a:cubicBezTo>
                  <a:pt x="7200" y="939"/>
                  <a:pt x="7200" y="470"/>
                  <a:pt x="7200" y="470"/>
                </a:cubicBezTo>
                <a:cubicBezTo>
                  <a:pt x="7200" y="0"/>
                  <a:pt x="7477" y="0"/>
                  <a:pt x="7477" y="0"/>
                </a:cubicBezTo>
                <a:cubicBezTo>
                  <a:pt x="18277" y="0"/>
                  <a:pt x="18277" y="0"/>
                  <a:pt x="18277" y="0"/>
                </a:cubicBezTo>
                <a:cubicBezTo>
                  <a:pt x="18831" y="0"/>
                  <a:pt x="18554" y="470"/>
                  <a:pt x="18554" y="939"/>
                </a:cubicBezTo>
                <a:cubicBezTo>
                  <a:pt x="18554" y="4226"/>
                  <a:pt x="18554" y="4226"/>
                  <a:pt x="18554" y="4226"/>
                </a:cubicBezTo>
                <a:cubicBezTo>
                  <a:pt x="18554" y="11739"/>
                  <a:pt x="18554" y="11739"/>
                  <a:pt x="18554" y="11739"/>
                </a:cubicBezTo>
                <a:cubicBezTo>
                  <a:pt x="20769" y="11739"/>
                  <a:pt x="20769" y="11739"/>
                  <a:pt x="20769" y="11739"/>
                </a:cubicBezTo>
                <a:cubicBezTo>
                  <a:pt x="21046" y="11739"/>
                  <a:pt x="21600" y="12678"/>
                  <a:pt x="21600" y="13148"/>
                </a:cubicBezTo>
                <a:cubicBezTo>
                  <a:pt x="21600" y="13617"/>
                  <a:pt x="21323" y="13617"/>
                  <a:pt x="21323" y="1408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68576" tIns="68576" rIns="68576" bIns="68576" numCol="1" anchor="t">
            <a:noAutofit/>
          </a:bodyPr>
          <a:lstStyle/>
          <a:p>
            <a:pPr defTabSz="685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59D4E4-2226-CF4A-9057-DFD444E83762}"/>
              </a:ext>
            </a:extLst>
          </p:cNvPr>
          <p:cNvSpPr txBox="1"/>
          <p:nvPr/>
        </p:nvSpPr>
        <p:spPr>
          <a:xfrm>
            <a:off x="9035259" y="5379647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Rekommendationer</a:t>
            </a:r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 </a:t>
            </a:r>
          </a:p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och</a:t>
            </a:r>
            <a:r>
              <a:rPr lang="en-US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merköp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3078BB-90B5-1647-8BDE-D2C987AB4261}"/>
              </a:ext>
            </a:extLst>
          </p:cNvPr>
          <p:cNvSpPr txBox="1"/>
          <p:nvPr/>
        </p:nvSpPr>
        <p:spPr>
          <a:xfrm>
            <a:off x="9354642" y="1238314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Konsumtion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FF17E4-19E3-AD48-AA18-3B03D6FBDE53}"/>
              </a:ext>
            </a:extLst>
          </p:cNvPr>
          <p:cNvSpPr txBox="1"/>
          <p:nvPr/>
        </p:nvSpPr>
        <p:spPr>
          <a:xfrm>
            <a:off x="7548211" y="5809820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Inköp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F614C7-2E0B-9846-870A-192A26F9B369}"/>
              </a:ext>
            </a:extLst>
          </p:cNvPr>
          <p:cNvSpPr txBox="1"/>
          <p:nvPr/>
        </p:nvSpPr>
        <p:spPr>
          <a:xfrm>
            <a:off x="5106402" y="2012077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Utvärdera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585968-3D9B-8342-8300-D29FE4EA762B}"/>
              </a:ext>
            </a:extLst>
          </p:cNvPr>
          <p:cNvSpPr txBox="1"/>
          <p:nvPr/>
        </p:nvSpPr>
        <p:spPr>
          <a:xfrm>
            <a:off x="2903917" y="5310859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Överväga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E9233F-E4E9-5747-85B9-C01813C7FE00}"/>
              </a:ext>
            </a:extLst>
          </p:cNvPr>
          <p:cNvSpPr txBox="1"/>
          <p:nvPr/>
        </p:nvSpPr>
        <p:spPr>
          <a:xfrm>
            <a:off x="2928495" y="921697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Medvetenhet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F684F5-BD7B-614A-91B1-6EFA18EA26D9}"/>
              </a:ext>
            </a:extLst>
          </p:cNvPr>
          <p:cNvSpPr txBox="1"/>
          <p:nvPr/>
        </p:nvSpPr>
        <p:spPr>
          <a:xfrm>
            <a:off x="765695" y="2189330"/>
            <a:ext cx="173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/>
            <a:r>
              <a:rPr lang="en-US" err="1">
                <a:solidFill>
                  <a:schemeClr val="bg2">
                    <a:lumMod val="50000"/>
                  </a:schemeClr>
                </a:solidFill>
                <a:latin typeface="Century Gothic"/>
                <a:cs typeface="Century Gothic"/>
              </a:rPr>
              <a:t>Medvetenhet</a:t>
            </a:r>
            <a:endParaRPr lang="en-US">
              <a:solidFill>
                <a:schemeClr val="bg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55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9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 animBg="1"/>
      <p:bldP spid="27" grpId="0" animBg="1"/>
      <p:bldP spid="29" grpId="0" animBg="1"/>
      <p:bldP spid="3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A68016-A756-154F-B103-5DC21B540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478B1E-A4AA-0047-AD03-92C53E2C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4" descr="A picture containing sky, outdoor, ground, tree&#10;&#10;Description automatically generated">
            <a:extLst>
              <a:ext uri="{FF2B5EF4-FFF2-40B4-BE49-F238E27FC236}">
                <a16:creationId xmlns:a16="http://schemas.microsoft.com/office/drawing/2014/main" id="{A01BFC3E-CEBF-D647-B9EB-525DCB724A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053" y="0"/>
            <a:ext cx="1842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093" y="1179398"/>
            <a:ext cx="6464967" cy="55807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solidFill>
                  <a:srgbClr val="4565A2"/>
                </a:solidFill>
                <a:latin typeface="+mj-lt"/>
              </a:rPr>
              <a:t>Andel</a:t>
            </a:r>
            <a:r>
              <a:rPr lang="en-IE">
                <a:solidFill>
                  <a:srgbClr val="4565A2"/>
                </a:solidFill>
                <a:latin typeface="+mj-lt"/>
              </a:rPr>
              <a:t> vid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användandet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av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automatisering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>
                <a:latin typeface="+mj-lt"/>
              </a:rPr>
              <a:t>– </a:t>
            </a:r>
            <a:r>
              <a:rPr lang="en-IE" err="1">
                <a:latin typeface="+mj-lt"/>
              </a:rPr>
              <a:t>drivande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händelser</a:t>
            </a:r>
            <a:endParaRPr lang="en-US">
              <a:solidFill>
                <a:srgbClr val="4565A2"/>
              </a:solidFill>
              <a:latin typeface="+mj-l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724391" y="1587951"/>
            <a:ext cx="2360545" cy="428625"/>
          </a:xfrm>
          <a:custGeom>
            <a:avLst/>
            <a:gdLst>
              <a:gd name="connsiteX0" fmla="*/ 1631250 w 2360545"/>
              <a:gd name="connsiteY0" fmla="*/ 0 h 428625"/>
              <a:gd name="connsiteX1" fmla="*/ 1302638 w 2360545"/>
              <a:gd name="connsiteY1" fmla="*/ 0 h 428625"/>
              <a:gd name="connsiteX2" fmla="*/ 602550 w 2360545"/>
              <a:gd name="connsiteY2" fmla="*/ 14288 h 428625"/>
              <a:gd name="connsiteX3" fmla="*/ 531113 w 2360545"/>
              <a:gd name="connsiteY3" fmla="*/ 28575 h 428625"/>
              <a:gd name="connsiteX4" fmla="*/ 488250 w 2360545"/>
              <a:gd name="connsiteY4" fmla="*/ 42863 h 428625"/>
              <a:gd name="connsiteX5" fmla="*/ 402525 w 2360545"/>
              <a:gd name="connsiteY5" fmla="*/ 57150 h 428625"/>
              <a:gd name="connsiteX6" fmla="*/ 345375 w 2360545"/>
              <a:gd name="connsiteY6" fmla="*/ 71438 h 428625"/>
              <a:gd name="connsiteX7" fmla="*/ 302513 w 2360545"/>
              <a:gd name="connsiteY7" fmla="*/ 85725 h 428625"/>
              <a:gd name="connsiteX8" fmla="*/ 202500 w 2360545"/>
              <a:gd name="connsiteY8" fmla="*/ 100013 h 428625"/>
              <a:gd name="connsiteX9" fmla="*/ 59625 w 2360545"/>
              <a:gd name="connsiteY9" fmla="*/ 142875 h 428625"/>
              <a:gd name="connsiteX10" fmla="*/ 16763 w 2360545"/>
              <a:gd name="connsiteY10" fmla="*/ 157163 h 428625"/>
              <a:gd name="connsiteX11" fmla="*/ 16763 w 2360545"/>
              <a:gd name="connsiteY11" fmla="*/ 257175 h 428625"/>
              <a:gd name="connsiteX12" fmla="*/ 102488 w 2360545"/>
              <a:gd name="connsiteY12" fmla="*/ 285750 h 428625"/>
              <a:gd name="connsiteX13" fmla="*/ 345375 w 2360545"/>
              <a:gd name="connsiteY13" fmla="*/ 314325 h 428625"/>
              <a:gd name="connsiteX14" fmla="*/ 602550 w 2360545"/>
              <a:gd name="connsiteY14" fmla="*/ 328613 h 428625"/>
              <a:gd name="connsiteX15" fmla="*/ 1016888 w 2360545"/>
              <a:gd name="connsiteY15" fmla="*/ 342900 h 428625"/>
              <a:gd name="connsiteX16" fmla="*/ 1416938 w 2360545"/>
              <a:gd name="connsiteY16" fmla="*/ 385763 h 428625"/>
              <a:gd name="connsiteX17" fmla="*/ 1488375 w 2360545"/>
              <a:gd name="connsiteY17" fmla="*/ 400050 h 428625"/>
              <a:gd name="connsiteX18" fmla="*/ 1688400 w 2360545"/>
              <a:gd name="connsiteY18" fmla="*/ 428625 h 428625"/>
              <a:gd name="connsiteX19" fmla="*/ 2159888 w 2360545"/>
              <a:gd name="connsiteY19" fmla="*/ 400050 h 428625"/>
              <a:gd name="connsiteX20" fmla="*/ 2288475 w 2360545"/>
              <a:gd name="connsiteY20" fmla="*/ 342900 h 428625"/>
              <a:gd name="connsiteX21" fmla="*/ 2331338 w 2360545"/>
              <a:gd name="connsiteY21" fmla="*/ 328613 h 428625"/>
              <a:gd name="connsiteX22" fmla="*/ 2359913 w 2360545"/>
              <a:gd name="connsiteY22" fmla="*/ 285750 h 428625"/>
              <a:gd name="connsiteX23" fmla="*/ 2345625 w 2360545"/>
              <a:gd name="connsiteY23" fmla="*/ 228600 h 428625"/>
              <a:gd name="connsiteX24" fmla="*/ 2288475 w 2360545"/>
              <a:gd name="connsiteY24" fmla="*/ 171450 h 428625"/>
              <a:gd name="connsiteX25" fmla="*/ 2174175 w 2360545"/>
              <a:gd name="connsiteY25" fmla="*/ 114300 h 428625"/>
              <a:gd name="connsiteX26" fmla="*/ 2102738 w 2360545"/>
              <a:gd name="connsiteY26" fmla="*/ 100013 h 428625"/>
              <a:gd name="connsiteX27" fmla="*/ 2059875 w 2360545"/>
              <a:gd name="connsiteY27" fmla="*/ 85725 h 428625"/>
              <a:gd name="connsiteX28" fmla="*/ 1859850 w 2360545"/>
              <a:gd name="connsiteY28" fmla="*/ 57150 h 428625"/>
              <a:gd name="connsiteX29" fmla="*/ 1745550 w 2360545"/>
              <a:gd name="connsiteY29" fmla="*/ 28575 h 428625"/>
              <a:gd name="connsiteX30" fmla="*/ 1445513 w 2360545"/>
              <a:gd name="connsiteY30" fmla="*/ 14288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0545" h="428625">
                <a:moveTo>
                  <a:pt x="1631250" y="0"/>
                </a:moveTo>
                <a:cubicBezTo>
                  <a:pt x="1472914" y="39585"/>
                  <a:pt x="1654987" y="0"/>
                  <a:pt x="1302638" y="0"/>
                </a:cubicBezTo>
                <a:cubicBezTo>
                  <a:pt x="1069227" y="0"/>
                  <a:pt x="835913" y="9525"/>
                  <a:pt x="602550" y="14288"/>
                </a:cubicBezTo>
                <a:cubicBezTo>
                  <a:pt x="578738" y="19050"/>
                  <a:pt x="554672" y="22685"/>
                  <a:pt x="531113" y="28575"/>
                </a:cubicBezTo>
                <a:cubicBezTo>
                  <a:pt x="516502" y="32228"/>
                  <a:pt x="502952" y="39596"/>
                  <a:pt x="488250" y="42863"/>
                </a:cubicBezTo>
                <a:cubicBezTo>
                  <a:pt x="459971" y="49147"/>
                  <a:pt x="430932" y="51469"/>
                  <a:pt x="402525" y="57150"/>
                </a:cubicBezTo>
                <a:cubicBezTo>
                  <a:pt x="383270" y="61001"/>
                  <a:pt x="364256" y="66043"/>
                  <a:pt x="345375" y="71438"/>
                </a:cubicBezTo>
                <a:cubicBezTo>
                  <a:pt x="330894" y="75575"/>
                  <a:pt x="317281" y="82771"/>
                  <a:pt x="302513" y="85725"/>
                </a:cubicBezTo>
                <a:cubicBezTo>
                  <a:pt x="269491" y="92329"/>
                  <a:pt x="235633" y="93989"/>
                  <a:pt x="202500" y="100013"/>
                </a:cubicBezTo>
                <a:cubicBezTo>
                  <a:pt x="154992" y="108651"/>
                  <a:pt x="104365" y="127961"/>
                  <a:pt x="59625" y="142875"/>
                </a:cubicBezTo>
                <a:lnTo>
                  <a:pt x="16763" y="157163"/>
                </a:lnTo>
                <a:cubicBezTo>
                  <a:pt x="7477" y="185020"/>
                  <a:pt x="-15796" y="229267"/>
                  <a:pt x="16763" y="257175"/>
                </a:cubicBezTo>
                <a:cubicBezTo>
                  <a:pt x="39632" y="276777"/>
                  <a:pt x="72952" y="279843"/>
                  <a:pt x="102488" y="285750"/>
                </a:cubicBezTo>
                <a:cubicBezTo>
                  <a:pt x="219806" y="309215"/>
                  <a:pt x="174175" y="302912"/>
                  <a:pt x="345375" y="314325"/>
                </a:cubicBezTo>
                <a:cubicBezTo>
                  <a:pt x="431042" y="320036"/>
                  <a:pt x="516770" y="324963"/>
                  <a:pt x="602550" y="328613"/>
                </a:cubicBezTo>
                <a:lnTo>
                  <a:pt x="1016888" y="342900"/>
                </a:lnTo>
                <a:lnTo>
                  <a:pt x="1416938" y="385763"/>
                </a:lnTo>
                <a:cubicBezTo>
                  <a:pt x="1440750" y="390525"/>
                  <a:pt x="1464388" y="396263"/>
                  <a:pt x="1488375" y="400050"/>
                </a:cubicBezTo>
                <a:cubicBezTo>
                  <a:pt x="1554903" y="410554"/>
                  <a:pt x="1688400" y="428625"/>
                  <a:pt x="1688400" y="428625"/>
                </a:cubicBezTo>
                <a:cubicBezTo>
                  <a:pt x="1845563" y="419100"/>
                  <a:pt x="2003259" y="416115"/>
                  <a:pt x="2159888" y="400050"/>
                </a:cubicBezTo>
                <a:cubicBezTo>
                  <a:pt x="2252637" y="390537"/>
                  <a:pt x="2225833" y="374220"/>
                  <a:pt x="2288475" y="342900"/>
                </a:cubicBezTo>
                <a:cubicBezTo>
                  <a:pt x="2301946" y="336165"/>
                  <a:pt x="2317050" y="333375"/>
                  <a:pt x="2331338" y="328613"/>
                </a:cubicBezTo>
                <a:cubicBezTo>
                  <a:pt x="2340863" y="314325"/>
                  <a:pt x="2357485" y="302749"/>
                  <a:pt x="2359913" y="285750"/>
                </a:cubicBezTo>
                <a:cubicBezTo>
                  <a:pt x="2362690" y="266311"/>
                  <a:pt x="2356032" y="245252"/>
                  <a:pt x="2345625" y="228600"/>
                </a:cubicBezTo>
                <a:cubicBezTo>
                  <a:pt x="2331346" y="205754"/>
                  <a:pt x="2308930" y="188983"/>
                  <a:pt x="2288475" y="171450"/>
                </a:cubicBezTo>
                <a:cubicBezTo>
                  <a:pt x="2256723" y="144234"/>
                  <a:pt x="2213090" y="125974"/>
                  <a:pt x="2174175" y="114300"/>
                </a:cubicBezTo>
                <a:cubicBezTo>
                  <a:pt x="2150915" y="107322"/>
                  <a:pt x="2126297" y="105903"/>
                  <a:pt x="2102738" y="100013"/>
                </a:cubicBezTo>
                <a:cubicBezTo>
                  <a:pt x="2088127" y="96360"/>
                  <a:pt x="2074693" y="88419"/>
                  <a:pt x="2059875" y="85725"/>
                </a:cubicBezTo>
                <a:cubicBezTo>
                  <a:pt x="1906738" y="57882"/>
                  <a:pt x="1991062" y="85267"/>
                  <a:pt x="1859850" y="57150"/>
                </a:cubicBezTo>
                <a:cubicBezTo>
                  <a:pt x="1821449" y="48921"/>
                  <a:pt x="1784687" y="31836"/>
                  <a:pt x="1745550" y="28575"/>
                </a:cubicBezTo>
                <a:cubicBezTo>
                  <a:pt x="1531386" y="10729"/>
                  <a:pt x="1631448" y="14288"/>
                  <a:pt x="1445513" y="1428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Freeform 5"/>
          <p:cNvSpPr/>
          <p:nvPr/>
        </p:nvSpPr>
        <p:spPr>
          <a:xfrm>
            <a:off x="3084047" y="4116708"/>
            <a:ext cx="2067557" cy="516526"/>
          </a:xfrm>
          <a:custGeom>
            <a:avLst/>
            <a:gdLst>
              <a:gd name="connsiteX0" fmla="*/ 1631250 w 2360545"/>
              <a:gd name="connsiteY0" fmla="*/ 0 h 428625"/>
              <a:gd name="connsiteX1" fmla="*/ 1302638 w 2360545"/>
              <a:gd name="connsiteY1" fmla="*/ 0 h 428625"/>
              <a:gd name="connsiteX2" fmla="*/ 602550 w 2360545"/>
              <a:gd name="connsiteY2" fmla="*/ 14288 h 428625"/>
              <a:gd name="connsiteX3" fmla="*/ 531113 w 2360545"/>
              <a:gd name="connsiteY3" fmla="*/ 28575 h 428625"/>
              <a:gd name="connsiteX4" fmla="*/ 488250 w 2360545"/>
              <a:gd name="connsiteY4" fmla="*/ 42863 h 428625"/>
              <a:gd name="connsiteX5" fmla="*/ 402525 w 2360545"/>
              <a:gd name="connsiteY5" fmla="*/ 57150 h 428625"/>
              <a:gd name="connsiteX6" fmla="*/ 345375 w 2360545"/>
              <a:gd name="connsiteY6" fmla="*/ 71438 h 428625"/>
              <a:gd name="connsiteX7" fmla="*/ 302513 w 2360545"/>
              <a:gd name="connsiteY7" fmla="*/ 85725 h 428625"/>
              <a:gd name="connsiteX8" fmla="*/ 202500 w 2360545"/>
              <a:gd name="connsiteY8" fmla="*/ 100013 h 428625"/>
              <a:gd name="connsiteX9" fmla="*/ 59625 w 2360545"/>
              <a:gd name="connsiteY9" fmla="*/ 142875 h 428625"/>
              <a:gd name="connsiteX10" fmla="*/ 16763 w 2360545"/>
              <a:gd name="connsiteY10" fmla="*/ 157163 h 428625"/>
              <a:gd name="connsiteX11" fmla="*/ 16763 w 2360545"/>
              <a:gd name="connsiteY11" fmla="*/ 257175 h 428625"/>
              <a:gd name="connsiteX12" fmla="*/ 102488 w 2360545"/>
              <a:gd name="connsiteY12" fmla="*/ 285750 h 428625"/>
              <a:gd name="connsiteX13" fmla="*/ 345375 w 2360545"/>
              <a:gd name="connsiteY13" fmla="*/ 314325 h 428625"/>
              <a:gd name="connsiteX14" fmla="*/ 602550 w 2360545"/>
              <a:gd name="connsiteY14" fmla="*/ 328613 h 428625"/>
              <a:gd name="connsiteX15" fmla="*/ 1016888 w 2360545"/>
              <a:gd name="connsiteY15" fmla="*/ 342900 h 428625"/>
              <a:gd name="connsiteX16" fmla="*/ 1416938 w 2360545"/>
              <a:gd name="connsiteY16" fmla="*/ 385763 h 428625"/>
              <a:gd name="connsiteX17" fmla="*/ 1488375 w 2360545"/>
              <a:gd name="connsiteY17" fmla="*/ 400050 h 428625"/>
              <a:gd name="connsiteX18" fmla="*/ 1688400 w 2360545"/>
              <a:gd name="connsiteY18" fmla="*/ 428625 h 428625"/>
              <a:gd name="connsiteX19" fmla="*/ 2159888 w 2360545"/>
              <a:gd name="connsiteY19" fmla="*/ 400050 h 428625"/>
              <a:gd name="connsiteX20" fmla="*/ 2288475 w 2360545"/>
              <a:gd name="connsiteY20" fmla="*/ 342900 h 428625"/>
              <a:gd name="connsiteX21" fmla="*/ 2331338 w 2360545"/>
              <a:gd name="connsiteY21" fmla="*/ 328613 h 428625"/>
              <a:gd name="connsiteX22" fmla="*/ 2359913 w 2360545"/>
              <a:gd name="connsiteY22" fmla="*/ 285750 h 428625"/>
              <a:gd name="connsiteX23" fmla="*/ 2345625 w 2360545"/>
              <a:gd name="connsiteY23" fmla="*/ 228600 h 428625"/>
              <a:gd name="connsiteX24" fmla="*/ 2288475 w 2360545"/>
              <a:gd name="connsiteY24" fmla="*/ 171450 h 428625"/>
              <a:gd name="connsiteX25" fmla="*/ 2174175 w 2360545"/>
              <a:gd name="connsiteY25" fmla="*/ 114300 h 428625"/>
              <a:gd name="connsiteX26" fmla="*/ 2102738 w 2360545"/>
              <a:gd name="connsiteY26" fmla="*/ 100013 h 428625"/>
              <a:gd name="connsiteX27" fmla="*/ 2059875 w 2360545"/>
              <a:gd name="connsiteY27" fmla="*/ 85725 h 428625"/>
              <a:gd name="connsiteX28" fmla="*/ 1859850 w 2360545"/>
              <a:gd name="connsiteY28" fmla="*/ 57150 h 428625"/>
              <a:gd name="connsiteX29" fmla="*/ 1745550 w 2360545"/>
              <a:gd name="connsiteY29" fmla="*/ 28575 h 428625"/>
              <a:gd name="connsiteX30" fmla="*/ 1445513 w 2360545"/>
              <a:gd name="connsiteY30" fmla="*/ 14288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0545" h="428625">
                <a:moveTo>
                  <a:pt x="1631250" y="0"/>
                </a:moveTo>
                <a:cubicBezTo>
                  <a:pt x="1472914" y="39585"/>
                  <a:pt x="1654987" y="0"/>
                  <a:pt x="1302638" y="0"/>
                </a:cubicBezTo>
                <a:cubicBezTo>
                  <a:pt x="1069227" y="0"/>
                  <a:pt x="835913" y="9525"/>
                  <a:pt x="602550" y="14288"/>
                </a:cubicBezTo>
                <a:cubicBezTo>
                  <a:pt x="578738" y="19050"/>
                  <a:pt x="554672" y="22685"/>
                  <a:pt x="531113" y="28575"/>
                </a:cubicBezTo>
                <a:cubicBezTo>
                  <a:pt x="516502" y="32228"/>
                  <a:pt x="502952" y="39596"/>
                  <a:pt x="488250" y="42863"/>
                </a:cubicBezTo>
                <a:cubicBezTo>
                  <a:pt x="459971" y="49147"/>
                  <a:pt x="430932" y="51469"/>
                  <a:pt x="402525" y="57150"/>
                </a:cubicBezTo>
                <a:cubicBezTo>
                  <a:pt x="383270" y="61001"/>
                  <a:pt x="364256" y="66043"/>
                  <a:pt x="345375" y="71438"/>
                </a:cubicBezTo>
                <a:cubicBezTo>
                  <a:pt x="330894" y="75575"/>
                  <a:pt x="317281" y="82771"/>
                  <a:pt x="302513" y="85725"/>
                </a:cubicBezTo>
                <a:cubicBezTo>
                  <a:pt x="269491" y="92329"/>
                  <a:pt x="235633" y="93989"/>
                  <a:pt x="202500" y="100013"/>
                </a:cubicBezTo>
                <a:cubicBezTo>
                  <a:pt x="154992" y="108651"/>
                  <a:pt x="104365" y="127961"/>
                  <a:pt x="59625" y="142875"/>
                </a:cubicBezTo>
                <a:lnTo>
                  <a:pt x="16763" y="157163"/>
                </a:lnTo>
                <a:cubicBezTo>
                  <a:pt x="7477" y="185020"/>
                  <a:pt x="-15796" y="229267"/>
                  <a:pt x="16763" y="257175"/>
                </a:cubicBezTo>
                <a:cubicBezTo>
                  <a:pt x="39632" y="276777"/>
                  <a:pt x="72952" y="279843"/>
                  <a:pt x="102488" y="285750"/>
                </a:cubicBezTo>
                <a:cubicBezTo>
                  <a:pt x="219806" y="309215"/>
                  <a:pt x="174175" y="302912"/>
                  <a:pt x="345375" y="314325"/>
                </a:cubicBezTo>
                <a:cubicBezTo>
                  <a:pt x="431042" y="320036"/>
                  <a:pt x="516770" y="324963"/>
                  <a:pt x="602550" y="328613"/>
                </a:cubicBezTo>
                <a:lnTo>
                  <a:pt x="1016888" y="342900"/>
                </a:lnTo>
                <a:lnTo>
                  <a:pt x="1416938" y="385763"/>
                </a:lnTo>
                <a:cubicBezTo>
                  <a:pt x="1440750" y="390525"/>
                  <a:pt x="1464388" y="396263"/>
                  <a:pt x="1488375" y="400050"/>
                </a:cubicBezTo>
                <a:cubicBezTo>
                  <a:pt x="1554903" y="410554"/>
                  <a:pt x="1688400" y="428625"/>
                  <a:pt x="1688400" y="428625"/>
                </a:cubicBezTo>
                <a:cubicBezTo>
                  <a:pt x="1845563" y="419100"/>
                  <a:pt x="2003259" y="416115"/>
                  <a:pt x="2159888" y="400050"/>
                </a:cubicBezTo>
                <a:cubicBezTo>
                  <a:pt x="2252637" y="390537"/>
                  <a:pt x="2225833" y="374220"/>
                  <a:pt x="2288475" y="342900"/>
                </a:cubicBezTo>
                <a:cubicBezTo>
                  <a:pt x="2301946" y="336165"/>
                  <a:pt x="2317050" y="333375"/>
                  <a:pt x="2331338" y="328613"/>
                </a:cubicBezTo>
                <a:cubicBezTo>
                  <a:pt x="2340863" y="314325"/>
                  <a:pt x="2357485" y="302749"/>
                  <a:pt x="2359913" y="285750"/>
                </a:cubicBezTo>
                <a:cubicBezTo>
                  <a:pt x="2362690" y="266311"/>
                  <a:pt x="2356032" y="245252"/>
                  <a:pt x="2345625" y="228600"/>
                </a:cubicBezTo>
                <a:cubicBezTo>
                  <a:pt x="2331346" y="205754"/>
                  <a:pt x="2308930" y="188983"/>
                  <a:pt x="2288475" y="171450"/>
                </a:cubicBezTo>
                <a:cubicBezTo>
                  <a:pt x="2256723" y="144234"/>
                  <a:pt x="2213090" y="125974"/>
                  <a:pt x="2174175" y="114300"/>
                </a:cubicBezTo>
                <a:cubicBezTo>
                  <a:pt x="2150915" y="107322"/>
                  <a:pt x="2126297" y="105903"/>
                  <a:pt x="2102738" y="100013"/>
                </a:cubicBezTo>
                <a:cubicBezTo>
                  <a:pt x="2088127" y="96360"/>
                  <a:pt x="2074693" y="88419"/>
                  <a:pt x="2059875" y="85725"/>
                </a:cubicBezTo>
                <a:cubicBezTo>
                  <a:pt x="1906738" y="57882"/>
                  <a:pt x="1991062" y="85267"/>
                  <a:pt x="1859850" y="57150"/>
                </a:cubicBezTo>
                <a:cubicBezTo>
                  <a:pt x="1821449" y="48921"/>
                  <a:pt x="1784687" y="31836"/>
                  <a:pt x="1745550" y="28575"/>
                </a:cubicBezTo>
                <a:cubicBezTo>
                  <a:pt x="1531386" y="10729"/>
                  <a:pt x="1631448" y="14288"/>
                  <a:pt x="1445513" y="1428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2528443" y="2813817"/>
            <a:ext cx="2360545" cy="500880"/>
          </a:xfrm>
          <a:custGeom>
            <a:avLst/>
            <a:gdLst>
              <a:gd name="connsiteX0" fmla="*/ 1631250 w 2360545"/>
              <a:gd name="connsiteY0" fmla="*/ 0 h 428625"/>
              <a:gd name="connsiteX1" fmla="*/ 1302638 w 2360545"/>
              <a:gd name="connsiteY1" fmla="*/ 0 h 428625"/>
              <a:gd name="connsiteX2" fmla="*/ 602550 w 2360545"/>
              <a:gd name="connsiteY2" fmla="*/ 14288 h 428625"/>
              <a:gd name="connsiteX3" fmla="*/ 531113 w 2360545"/>
              <a:gd name="connsiteY3" fmla="*/ 28575 h 428625"/>
              <a:gd name="connsiteX4" fmla="*/ 488250 w 2360545"/>
              <a:gd name="connsiteY4" fmla="*/ 42863 h 428625"/>
              <a:gd name="connsiteX5" fmla="*/ 402525 w 2360545"/>
              <a:gd name="connsiteY5" fmla="*/ 57150 h 428625"/>
              <a:gd name="connsiteX6" fmla="*/ 345375 w 2360545"/>
              <a:gd name="connsiteY6" fmla="*/ 71438 h 428625"/>
              <a:gd name="connsiteX7" fmla="*/ 302513 w 2360545"/>
              <a:gd name="connsiteY7" fmla="*/ 85725 h 428625"/>
              <a:gd name="connsiteX8" fmla="*/ 202500 w 2360545"/>
              <a:gd name="connsiteY8" fmla="*/ 100013 h 428625"/>
              <a:gd name="connsiteX9" fmla="*/ 59625 w 2360545"/>
              <a:gd name="connsiteY9" fmla="*/ 142875 h 428625"/>
              <a:gd name="connsiteX10" fmla="*/ 16763 w 2360545"/>
              <a:gd name="connsiteY10" fmla="*/ 157163 h 428625"/>
              <a:gd name="connsiteX11" fmla="*/ 16763 w 2360545"/>
              <a:gd name="connsiteY11" fmla="*/ 257175 h 428625"/>
              <a:gd name="connsiteX12" fmla="*/ 102488 w 2360545"/>
              <a:gd name="connsiteY12" fmla="*/ 285750 h 428625"/>
              <a:gd name="connsiteX13" fmla="*/ 345375 w 2360545"/>
              <a:gd name="connsiteY13" fmla="*/ 314325 h 428625"/>
              <a:gd name="connsiteX14" fmla="*/ 602550 w 2360545"/>
              <a:gd name="connsiteY14" fmla="*/ 328613 h 428625"/>
              <a:gd name="connsiteX15" fmla="*/ 1016888 w 2360545"/>
              <a:gd name="connsiteY15" fmla="*/ 342900 h 428625"/>
              <a:gd name="connsiteX16" fmla="*/ 1416938 w 2360545"/>
              <a:gd name="connsiteY16" fmla="*/ 385763 h 428625"/>
              <a:gd name="connsiteX17" fmla="*/ 1488375 w 2360545"/>
              <a:gd name="connsiteY17" fmla="*/ 400050 h 428625"/>
              <a:gd name="connsiteX18" fmla="*/ 1688400 w 2360545"/>
              <a:gd name="connsiteY18" fmla="*/ 428625 h 428625"/>
              <a:gd name="connsiteX19" fmla="*/ 2159888 w 2360545"/>
              <a:gd name="connsiteY19" fmla="*/ 400050 h 428625"/>
              <a:gd name="connsiteX20" fmla="*/ 2288475 w 2360545"/>
              <a:gd name="connsiteY20" fmla="*/ 342900 h 428625"/>
              <a:gd name="connsiteX21" fmla="*/ 2331338 w 2360545"/>
              <a:gd name="connsiteY21" fmla="*/ 328613 h 428625"/>
              <a:gd name="connsiteX22" fmla="*/ 2359913 w 2360545"/>
              <a:gd name="connsiteY22" fmla="*/ 285750 h 428625"/>
              <a:gd name="connsiteX23" fmla="*/ 2345625 w 2360545"/>
              <a:gd name="connsiteY23" fmla="*/ 228600 h 428625"/>
              <a:gd name="connsiteX24" fmla="*/ 2288475 w 2360545"/>
              <a:gd name="connsiteY24" fmla="*/ 171450 h 428625"/>
              <a:gd name="connsiteX25" fmla="*/ 2174175 w 2360545"/>
              <a:gd name="connsiteY25" fmla="*/ 114300 h 428625"/>
              <a:gd name="connsiteX26" fmla="*/ 2102738 w 2360545"/>
              <a:gd name="connsiteY26" fmla="*/ 100013 h 428625"/>
              <a:gd name="connsiteX27" fmla="*/ 2059875 w 2360545"/>
              <a:gd name="connsiteY27" fmla="*/ 85725 h 428625"/>
              <a:gd name="connsiteX28" fmla="*/ 1859850 w 2360545"/>
              <a:gd name="connsiteY28" fmla="*/ 57150 h 428625"/>
              <a:gd name="connsiteX29" fmla="*/ 1745550 w 2360545"/>
              <a:gd name="connsiteY29" fmla="*/ 28575 h 428625"/>
              <a:gd name="connsiteX30" fmla="*/ 1445513 w 2360545"/>
              <a:gd name="connsiteY30" fmla="*/ 14288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0545" h="428625">
                <a:moveTo>
                  <a:pt x="1631250" y="0"/>
                </a:moveTo>
                <a:cubicBezTo>
                  <a:pt x="1472914" y="39585"/>
                  <a:pt x="1654987" y="0"/>
                  <a:pt x="1302638" y="0"/>
                </a:cubicBezTo>
                <a:cubicBezTo>
                  <a:pt x="1069227" y="0"/>
                  <a:pt x="835913" y="9525"/>
                  <a:pt x="602550" y="14288"/>
                </a:cubicBezTo>
                <a:cubicBezTo>
                  <a:pt x="578738" y="19050"/>
                  <a:pt x="554672" y="22685"/>
                  <a:pt x="531113" y="28575"/>
                </a:cubicBezTo>
                <a:cubicBezTo>
                  <a:pt x="516502" y="32228"/>
                  <a:pt x="502952" y="39596"/>
                  <a:pt x="488250" y="42863"/>
                </a:cubicBezTo>
                <a:cubicBezTo>
                  <a:pt x="459971" y="49147"/>
                  <a:pt x="430932" y="51469"/>
                  <a:pt x="402525" y="57150"/>
                </a:cubicBezTo>
                <a:cubicBezTo>
                  <a:pt x="383270" y="61001"/>
                  <a:pt x="364256" y="66043"/>
                  <a:pt x="345375" y="71438"/>
                </a:cubicBezTo>
                <a:cubicBezTo>
                  <a:pt x="330894" y="75575"/>
                  <a:pt x="317281" y="82771"/>
                  <a:pt x="302513" y="85725"/>
                </a:cubicBezTo>
                <a:cubicBezTo>
                  <a:pt x="269491" y="92329"/>
                  <a:pt x="235633" y="93989"/>
                  <a:pt x="202500" y="100013"/>
                </a:cubicBezTo>
                <a:cubicBezTo>
                  <a:pt x="154992" y="108651"/>
                  <a:pt x="104365" y="127961"/>
                  <a:pt x="59625" y="142875"/>
                </a:cubicBezTo>
                <a:lnTo>
                  <a:pt x="16763" y="157163"/>
                </a:lnTo>
                <a:cubicBezTo>
                  <a:pt x="7477" y="185020"/>
                  <a:pt x="-15796" y="229267"/>
                  <a:pt x="16763" y="257175"/>
                </a:cubicBezTo>
                <a:cubicBezTo>
                  <a:pt x="39632" y="276777"/>
                  <a:pt x="72952" y="279843"/>
                  <a:pt x="102488" y="285750"/>
                </a:cubicBezTo>
                <a:cubicBezTo>
                  <a:pt x="219806" y="309215"/>
                  <a:pt x="174175" y="302912"/>
                  <a:pt x="345375" y="314325"/>
                </a:cubicBezTo>
                <a:cubicBezTo>
                  <a:pt x="431042" y="320036"/>
                  <a:pt x="516770" y="324963"/>
                  <a:pt x="602550" y="328613"/>
                </a:cubicBezTo>
                <a:lnTo>
                  <a:pt x="1016888" y="342900"/>
                </a:lnTo>
                <a:lnTo>
                  <a:pt x="1416938" y="385763"/>
                </a:lnTo>
                <a:cubicBezTo>
                  <a:pt x="1440750" y="390525"/>
                  <a:pt x="1464388" y="396263"/>
                  <a:pt x="1488375" y="400050"/>
                </a:cubicBezTo>
                <a:cubicBezTo>
                  <a:pt x="1554903" y="410554"/>
                  <a:pt x="1688400" y="428625"/>
                  <a:pt x="1688400" y="428625"/>
                </a:cubicBezTo>
                <a:cubicBezTo>
                  <a:pt x="1845563" y="419100"/>
                  <a:pt x="2003259" y="416115"/>
                  <a:pt x="2159888" y="400050"/>
                </a:cubicBezTo>
                <a:cubicBezTo>
                  <a:pt x="2252637" y="390537"/>
                  <a:pt x="2225833" y="374220"/>
                  <a:pt x="2288475" y="342900"/>
                </a:cubicBezTo>
                <a:cubicBezTo>
                  <a:pt x="2301946" y="336165"/>
                  <a:pt x="2317050" y="333375"/>
                  <a:pt x="2331338" y="328613"/>
                </a:cubicBezTo>
                <a:cubicBezTo>
                  <a:pt x="2340863" y="314325"/>
                  <a:pt x="2357485" y="302749"/>
                  <a:pt x="2359913" y="285750"/>
                </a:cubicBezTo>
                <a:cubicBezTo>
                  <a:pt x="2362690" y="266311"/>
                  <a:pt x="2356032" y="245252"/>
                  <a:pt x="2345625" y="228600"/>
                </a:cubicBezTo>
                <a:cubicBezTo>
                  <a:pt x="2331346" y="205754"/>
                  <a:pt x="2308930" y="188983"/>
                  <a:pt x="2288475" y="171450"/>
                </a:cubicBezTo>
                <a:cubicBezTo>
                  <a:pt x="2256723" y="144234"/>
                  <a:pt x="2213090" y="125974"/>
                  <a:pt x="2174175" y="114300"/>
                </a:cubicBezTo>
                <a:cubicBezTo>
                  <a:pt x="2150915" y="107322"/>
                  <a:pt x="2126297" y="105903"/>
                  <a:pt x="2102738" y="100013"/>
                </a:cubicBezTo>
                <a:cubicBezTo>
                  <a:pt x="2088127" y="96360"/>
                  <a:pt x="2074693" y="88419"/>
                  <a:pt x="2059875" y="85725"/>
                </a:cubicBezTo>
                <a:cubicBezTo>
                  <a:pt x="1906738" y="57882"/>
                  <a:pt x="1991062" y="85267"/>
                  <a:pt x="1859850" y="57150"/>
                </a:cubicBezTo>
                <a:cubicBezTo>
                  <a:pt x="1821449" y="48921"/>
                  <a:pt x="1784687" y="31836"/>
                  <a:pt x="1745550" y="28575"/>
                </a:cubicBezTo>
                <a:cubicBezTo>
                  <a:pt x="1531386" y="10729"/>
                  <a:pt x="1631448" y="14288"/>
                  <a:pt x="1445513" y="1428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7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8EA89EB0-6743-104F-A0B4-0A76561663BD}"/>
              </a:ext>
            </a:extLst>
          </p:cNvPr>
          <p:cNvSpPr txBox="1"/>
          <p:nvPr/>
        </p:nvSpPr>
        <p:spPr>
          <a:xfrm>
            <a:off x="1809796" y="1070327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4565A2"/>
                </a:solidFill>
                <a:latin typeface="+mj-lt"/>
              </a:rPr>
              <a:t>Givi Kokaia</a:t>
            </a:r>
            <a:endParaRPr lang="en-IE" sz="2400" b="1">
              <a:solidFill>
                <a:srgbClr val="4565A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AB227-CB99-054F-8D6C-AE17CC4628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96" y="1593547"/>
            <a:ext cx="2160000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41A0F67-223F-6B4A-B2E4-29B3F6E3DD88}"/>
              </a:ext>
            </a:extLst>
          </p:cNvPr>
          <p:cNvGrpSpPr/>
          <p:nvPr/>
        </p:nvGrpSpPr>
        <p:grpSpPr>
          <a:xfrm>
            <a:off x="6130062" y="961892"/>
            <a:ext cx="1800000" cy="1800000"/>
            <a:chOff x="7184726" y="1867383"/>
            <a:chExt cx="1800000" cy="1800000"/>
          </a:xfrm>
        </p:grpSpPr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6EBEFBB1-CDBD-2E4D-AE8F-8B1741D7C6C7}"/>
                </a:ext>
              </a:extLst>
            </p:cNvPr>
            <p:cNvSpPr/>
            <p:nvPr/>
          </p:nvSpPr>
          <p:spPr>
            <a:xfrm>
              <a:off x="7184726" y="1867383"/>
              <a:ext cx="1800000" cy="1800000"/>
            </a:xfrm>
            <a:custGeom>
              <a:avLst/>
              <a:gdLst>
                <a:gd name="connsiteX0" fmla="*/ 0 w 871728"/>
                <a:gd name="connsiteY0" fmla="*/ 437388 h 874776"/>
                <a:gd name="connsiteX1" fmla="*/ 435864 w 871728"/>
                <a:gd name="connsiteY1" fmla="*/ 0 h 874776"/>
                <a:gd name="connsiteX2" fmla="*/ 871728 w 871728"/>
                <a:gd name="connsiteY2" fmla="*/ 437388 h 874776"/>
                <a:gd name="connsiteX3" fmla="*/ 435864 w 871728"/>
                <a:gd name="connsiteY3" fmla="*/ 874776 h 874776"/>
                <a:gd name="connsiteX4" fmla="*/ 0 w 871728"/>
                <a:gd name="connsiteY4" fmla="*/ 437388 h 87477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71728" h="874776">
                  <a:moveTo>
                    <a:pt x="0" y="437388"/>
                  </a:moveTo>
                  <a:cubicBezTo>
                    <a:pt x="0" y="195825"/>
                    <a:pt x="195143" y="0"/>
                    <a:pt x="435864" y="0"/>
                  </a:cubicBezTo>
                  <a:cubicBezTo>
                    <a:pt x="676585" y="0"/>
                    <a:pt x="871728" y="195825"/>
                    <a:pt x="871728" y="437388"/>
                  </a:cubicBezTo>
                  <a:cubicBezTo>
                    <a:pt x="871728" y="678951"/>
                    <a:pt x="676585" y="874776"/>
                    <a:pt x="435864" y="874776"/>
                  </a:cubicBezTo>
                  <a:cubicBezTo>
                    <a:pt x="195143" y="874776"/>
                    <a:pt x="0" y="678951"/>
                    <a:pt x="0" y="437388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 cap="flat">
              <a:solidFill>
                <a:srgbClr val="4665A2"/>
              </a:solidFill>
              <a:prstDash val="solid"/>
            </a:ln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TextBox 1">
              <a:extLst>
                <a:ext uri="{FF2B5EF4-FFF2-40B4-BE49-F238E27FC236}">
                  <a16:creationId xmlns:a16="http://schemas.microsoft.com/office/drawing/2014/main" id="{EF02964E-E3D3-D646-B9B2-BCBFA684E084}"/>
                </a:ext>
              </a:extLst>
            </p:cNvPr>
            <p:cNvSpPr txBox="1"/>
            <p:nvPr/>
          </p:nvSpPr>
          <p:spPr>
            <a:xfrm>
              <a:off x="7270437" y="2618744"/>
              <a:ext cx="1618887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err="1">
                  <a:solidFill>
                    <a:prstClr val="black"/>
                  </a:solidFill>
                  <a:latin typeface="Century Gothic" panose="020B0502020202020204" pitchFamily="34" charset="0"/>
                  <a:ea typeface="等线" panose="02010600030101010101" pitchFamily="2" charset="-122"/>
                  <a:cs typeface="Montserrat-Bold" pitchFamily="18" charset="0"/>
                </a:rPr>
                <a:t>Marknadsföring</a:t>
              </a:r>
              <a:endPara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A677F0C-CC78-1045-9578-9C36D43E3859}"/>
              </a:ext>
            </a:extLst>
          </p:cNvPr>
          <p:cNvGrpSpPr/>
          <p:nvPr/>
        </p:nvGrpSpPr>
        <p:grpSpPr>
          <a:xfrm>
            <a:off x="8238100" y="952336"/>
            <a:ext cx="1800000" cy="1800000"/>
            <a:chOff x="7184726" y="1867383"/>
            <a:chExt cx="1800000" cy="1800000"/>
          </a:xfrm>
        </p:grpSpPr>
        <p:sp>
          <p:nvSpPr>
            <p:cNvPr id="63" name="Freeform 3">
              <a:extLst>
                <a:ext uri="{FF2B5EF4-FFF2-40B4-BE49-F238E27FC236}">
                  <a16:creationId xmlns:a16="http://schemas.microsoft.com/office/drawing/2014/main" id="{E5020D13-2D2D-DC41-95D0-B9C1A1BAD987}"/>
                </a:ext>
              </a:extLst>
            </p:cNvPr>
            <p:cNvSpPr/>
            <p:nvPr/>
          </p:nvSpPr>
          <p:spPr>
            <a:xfrm>
              <a:off x="7184726" y="1867383"/>
              <a:ext cx="1800000" cy="1800000"/>
            </a:xfrm>
            <a:custGeom>
              <a:avLst/>
              <a:gdLst>
                <a:gd name="connsiteX0" fmla="*/ 0 w 871728"/>
                <a:gd name="connsiteY0" fmla="*/ 437388 h 874776"/>
                <a:gd name="connsiteX1" fmla="*/ 435864 w 871728"/>
                <a:gd name="connsiteY1" fmla="*/ 0 h 874776"/>
                <a:gd name="connsiteX2" fmla="*/ 871728 w 871728"/>
                <a:gd name="connsiteY2" fmla="*/ 437388 h 874776"/>
                <a:gd name="connsiteX3" fmla="*/ 435864 w 871728"/>
                <a:gd name="connsiteY3" fmla="*/ 874776 h 874776"/>
                <a:gd name="connsiteX4" fmla="*/ 0 w 871728"/>
                <a:gd name="connsiteY4" fmla="*/ 437388 h 87477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71728" h="874776">
                  <a:moveTo>
                    <a:pt x="0" y="437388"/>
                  </a:moveTo>
                  <a:cubicBezTo>
                    <a:pt x="0" y="195825"/>
                    <a:pt x="195143" y="0"/>
                    <a:pt x="435864" y="0"/>
                  </a:cubicBezTo>
                  <a:cubicBezTo>
                    <a:pt x="676585" y="0"/>
                    <a:pt x="871728" y="195825"/>
                    <a:pt x="871728" y="437388"/>
                  </a:cubicBezTo>
                  <a:cubicBezTo>
                    <a:pt x="871728" y="678951"/>
                    <a:pt x="676585" y="874776"/>
                    <a:pt x="435864" y="874776"/>
                  </a:cubicBezTo>
                  <a:cubicBezTo>
                    <a:pt x="195143" y="874776"/>
                    <a:pt x="0" y="678951"/>
                    <a:pt x="0" y="437388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 cap="flat">
              <a:solidFill>
                <a:srgbClr val="4665A2"/>
              </a:solidFill>
              <a:prstDash val="solid"/>
            </a:ln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TextBox 1">
              <a:extLst>
                <a:ext uri="{FF2B5EF4-FFF2-40B4-BE49-F238E27FC236}">
                  <a16:creationId xmlns:a16="http://schemas.microsoft.com/office/drawing/2014/main" id="{66773A05-590E-5648-971A-6648A936702A}"/>
                </a:ext>
              </a:extLst>
            </p:cNvPr>
            <p:cNvSpPr txBox="1"/>
            <p:nvPr/>
          </p:nvSpPr>
          <p:spPr>
            <a:xfrm>
              <a:off x="7427761" y="2505190"/>
              <a:ext cx="142641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err="1">
                  <a:solidFill>
                    <a:prstClr val="black"/>
                  </a:solidFill>
                  <a:latin typeface="Century Gothic" panose="020B0502020202020204" pitchFamily="34" charset="0"/>
                  <a:ea typeface="等线" panose="02010600030101010101" pitchFamily="2" charset="-122"/>
                  <a:cs typeface="Montserrat-Bold" pitchFamily="18" charset="0"/>
                </a:rPr>
                <a:t>Affärsstrategi</a:t>
              </a:r>
              <a:endPara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8B72929-6433-274B-9923-79F0188DCF3F}"/>
              </a:ext>
            </a:extLst>
          </p:cNvPr>
          <p:cNvGrpSpPr/>
          <p:nvPr/>
        </p:nvGrpSpPr>
        <p:grpSpPr>
          <a:xfrm>
            <a:off x="7182314" y="2047690"/>
            <a:ext cx="1800000" cy="1764000"/>
            <a:chOff x="8441154" y="2827503"/>
            <a:chExt cx="1800000" cy="1764000"/>
          </a:xfrm>
        </p:grpSpPr>
        <p:sp>
          <p:nvSpPr>
            <p:cNvPr id="66" name="Freeform 3">
              <a:extLst>
                <a:ext uri="{FF2B5EF4-FFF2-40B4-BE49-F238E27FC236}">
                  <a16:creationId xmlns:a16="http://schemas.microsoft.com/office/drawing/2014/main" id="{A02ADF8D-72F2-9A4A-9F61-32670878E723}"/>
                </a:ext>
              </a:extLst>
            </p:cNvPr>
            <p:cNvSpPr/>
            <p:nvPr/>
          </p:nvSpPr>
          <p:spPr>
            <a:xfrm>
              <a:off x="8441154" y="2827503"/>
              <a:ext cx="1800000" cy="1764000"/>
            </a:xfrm>
            <a:custGeom>
              <a:avLst/>
              <a:gdLst>
                <a:gd name="connsiteX0" fmla="*/ 0 w 871728"/>
                <a:gd name="connsiteY0" fmla="*/ 435864 h 871728"/>
                <a:gd name="connsiteX1" fmla="*/ 435864 w 871728"/>
                <a:gd name="connsiteY1" fmla="*/ 0 h 871728"/>
                <a:gd name="connsiteX2" fmla="*/ 871728 w 871728"/>
                <a:gd name="connsiteY2" fmla="*/ 435864 h 871728"/>
                <a:gd name="connsiteX3" fmla="*/ 435864 w 871728"/>
                <a:gd name="connsiteY3" fmla="*/ 871728 h 871728"/>
                <a:gd name="connsiteX4" fmla="*/ 0 w 871728"/>
                <a:gd name="connsiteY4" fmla="*/ 435864 h 87172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43"/>
                    <a:pt x="195143" y="0"/>
                    <a:pt x="435864" y="0"/>
                  </a:cubicBezTo>
                  <a:cubicBezTo>
                    <a:pt x="676585" y="0"/>
                    <a:pt x="871728" y="195143"/>
                    <a:pt x="871728" y="435864"/>
                  </a:cubicBezTo>
                  <a:cubicBezTo>
                    <a:pt x="871728" y="676585"/>
                    <a:pt x="676585" y="871728"/>
                    <a:pt x="435864" y="871728"/>
                  </a:cubicBezTo>
                  <a:cubicBezTo>
                    <a:pt x="195143" y="871728"/>
                    <a:pt x="0" y="676585"/>
                    <a:pt x="0" y="435864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 cap="flat">
              <a:solidFill>
                <a:srgbClr val="FCB040"/>
              </a:solidFill>
              <a:prstDash val="solid"/>
            </a:ln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TextBox 1">
              <a:extLst>
                <a:ext uri="{FF2B5EF4-FFF2-40B4-BE49-F238E27FC236}">
                  <a16:creationId xmlns:a16="http://schemas.microsoft.com/office/drawing/2014/main" id="{A1F87629-951F-A14B-96D1-3B968BABB41B}"/>
                </a:ext>
              </a:extLst>
            </p:cNvPr>
            <p:cNvSpPr txBox="1"/>
            <p:nvPr/>
          </p:nvSpPr>
          <p:spPr>
            <a:xfrm>
              <a:off x="8695274" y="3533492"/>
              <a:ext cx="14264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>
                  <a:solidFill>
                    <a:prstClr val="black"/>
                  </a:solidFill>
                  <a:latin typeface="Century Gothic" panose="020B0502020202020204" pitchFamily="34" charset="0"/>
                  <a:ea typeface="等线" panose="02010600030101010101" pitchFamily="2" charset="-122"/>
                  <a:cs typeface="Montserrat-Bold" pitchFamily="18" charset="0"/>
                </a:rPr>
                <a:t>Digital</a:t>
              </a:r>
              <a:endPara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329326C-E6E9-2C4C-9C65-9CD65F62C7D6}"/>
              </a:ext>
            </a:extLst>
          </p:cNvPr>
          <p:cNvGrpSpPr/>
          <p:nvPr/>
        </p:nvGrpSpPr>
        <p:grpSpPr>
          <a:xfrm>
            <a:off x="6125217" y="3125359"/>
            <a:ext cx="1800000" cy="1800000"/>
            <a:chOff x="7184726" y="1867383"/>
            <a:chExt cx="1800000" cy="1800000"/>
          </a:xfrm>
        </p:grpSpPr>
        <p:sp>
          <p:nvSpPr>
            <p:cNvPr id="69" name="Freeform 3">
              <a:extLst>
                <a:ext uri="{FF2B5EF4-FFF2-40B4-BE49-F238E27FC236}">
                  <a16:creationId xmlns:a16="http://schemas.microsoft.com/office/drawing/2014/main" id="{8757B1DB-D1DF-104C-BCBA-F88C744CA093}"/>
                </a:ext>
              </a:extLst>
            </p:cNvPr>
            <p:cNvSpPr/>
            <p:nvPr/>
          </p:nvSpPr>
          <p:spPr>
            <a:xfrm>
              <a:off x="7184726" y="1867383"/>
              <a:ext cx="1800000" cy="1800000"/>
            </a:xfrm>
            <a:custGeom>
              <a:avLst/>
              <a:gdLst>
                <a:gd name="connsiteX0" fmla="*/ 0 w 871728"/>
                <a:gd name="connsiteY0" fmla="*/ 437388 h 874776"/>
                <a:gd name="connsiteX1" fmla="*/ 435864 w 871728"/>
                <a:gd name="connsiteY1" fmla="*/ 0 h 874776"/>
                <a:gd name="connsiteX2" fmla="*/ 871728 w 871728"/>
                <a:gd name="connsiteY2" fmla="*/ 437388 h 874776"/>
                <a:gd name="connsiteX3" fmla="*/ 435864 w 871728"/>
                <a:gd name="connsiteY3" fmla="*/ 874776 h 874776"/>
                <a:gd name="connsiteX4" fmla="*/ 0 w 871728"/>
                <a:gd name="connsiteY4" fmla="*/ 437388 h 87477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71728" h="874776">
                  <a:moveTo>
                    <a:pt x="0" y="437388"/>
                  </a:moveTo>
                  <a:cubicBezTo>
                    <a:pt x="0" y="195825"/>
                    <a:pt x="195143" y="0"/>
                    <a:pt x="435864" y="0"/>
                  </a:cubicBezTo>
                  <a:cubicBezTo>
                    <a:pt x="676585" y="0"/>
                    <a:pt x="871728" y="195825"/>
                    <a:pt x="871728" y="437388"/>
                  </a:cubicBezTo>
                  <a:cubicBezTo>
                    <a:pt x="871728" y="678951"/>
                    <a:pt x="676585" y="874776"/>
                    <a:pt x="435864" y="874776"/>
                  </a:cubicBezTo>
                  <a:cubicBezTo>
                    <a:pt x="195143" y="874776"/>
                    <a:pt x="0" y="678951"/>
                    <a:pt x="0" y="437388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 cap="flat">
              <a:solidFill>
                <a:srgbClr val="4665A2"/>
              </a:solidFill>
              <a:prstDash val="solid"/>
            </a:ln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TextBox 1">
              <a:extLst>
                <a:ext uri="{FF2B5EF4-FFF2-40B4-BE49-F238E27FC236}">
                  <a16:creationId xmlns:a16="http://schemas.microsoft.com/office/drawing/2014/main" id="{F7BA877D-5CDD-5D4B-87DA-F8A1D39EDEA7}"/>
                </a:ext>
              </a:extLst>
            </p:cNvPr>
            <p:cNvSpPr txBox="1"/>
            <p:nvPr/>
          </p:nvSpPr>
          <p:spPr>
            <a:xfrm>
              <a:off x="7373660" y="2627436"/>
              <a:ext cx="142641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10600030101010101" pitchFamily="2" charset="-122"/>
                  <a:cs typeface="Montserrat-Bold" pitchFamily="18" charset="0"/>
                </a:rPr>
                <a:t>Processer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360A5A1-FB19-494E-AD40-3B47B55B1561}"/>
              </a:ext>
            </a:extLst>
          </p:cNvPr>
          <p:cNvGrpSpPr/>
          <p:nvPr/>
        </p:nvGrpSpPr>
        <p:grpSpPr>
          <a:xfrm>
            <a:off x="8238101" y="3153531"/>
            <a:ext cx="1800000" cy="1800000"/>
            <a:chOff x="7184726" y="1867383"/>
            <a:chExt cx="1800000" cy="1800000"/>
          </a:xfrm>
        </p:grpSpPr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9DE6807B-445D-824F-85E2-40A4C2FB826E}"/>
                </a:ext>
              </a:extLst>
            </p:cNvPr>
            <p:cNvSpPr/>
            <p:nvPr/>
          </p:nvSpPr>
          <p:spPr>
            <a:xfrm>
              <a:off x="7184726" y="1867383"/>
              <a:ext cx="1800000" cy="1800000"/>
            </a:xfrm>
            <a:custGeom>
              <a:avLst/>
              <a:gdLst>
                <a:gd name="connsiteX0" fmla="*/ 0 w 871728"/>
                <a:gd name="connsiteY0" fmla="*/ 437388 h 874776"/>
                <a:gd name="connsiteX1" fmla="*/ 435864 w 871728"/>
                <a:gd name="connsiteY1" fmla="*/ 0 h 874776"/>
                <a:gd name="connsiteX2" fmla="*/ 871728 w 871728"/>
                <a:gd name="connsiteY2" fmla="*/ 437388 h 874776"/>
                <a:gd name="connsiteX3" fmla="*/ 435864 w 871728"/>
                <a:gd name="connsiteY3" fmla="*/ 874776 h 874776"/>
                <a:gd name="connsiteX4" fmla="*/ 0 w 871728"/>
                <a:gd name="connsiteY4" fmla="*/ 437388 h 87477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71728" h="874776">
                  <a:moveTo>
                    <a:pt x="0" y="437388"/>
                  </a:moveTo>
                  <a:cubicBezTo>
                    <a:pt x="0" y="195825"/>
                    <a:pt x="195143" y="0"/>
                    <a:pt x="435864" y="0"/>
                  </a:cubicBezTo>
                  <a:cubicBezTo>
                    <a:pt x="676585" y="0"/>
                    <a:pt x="871728" y="195825"/>
                    <a:pt x="871728" y="437388"/>
                  </a:cubicBezTo>
                  <a:cubicBezTo>
                    <a:pt x="871728" y="678951"/>
                    <a:pt x="676585" y="874776"/>
                    <a:pt x="435864" y="874776"/>
                  </a:cubicBezTo>
                  <a:cubicBezTo>
                    <a:pt x="195143" y="874776"/>
                    <a:pt x="0" y="678951"/>
                    <a:pt x="0" y="437388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28575" cap="flat">
              <a:solidFill>
                <a:srgbClr val="4665A2"/>
              </a:solidFill>
              <a:prstDash val="solid"/>
            </a:ln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TextBox 1">
              <a:extLst>
                <a:ext uri="{FF2B5EF4-FFF2-40B4-BE49-F238E27FC236}">
                  <a16:creationId xmlns:a16="http://schemas.microsoft.com/office/drawing/2014/main" id="{F2ECF0DD-2370-2A40-83FF-AE61E655212E}"/>
                </a:ext>
              </a:extLst>
            </p:cNvPr>
            <p:cNvSpPr txBox="1"/>
            <p:nvPr/>
          </p:nvSpPr>
          <p:spPr>
            <a:xfrm>
              <a:off x="7351296" y="2503439"/>
              <a:ext cx="1579337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10600030101010101" pitchFamily="2" charset="-122"/>
                  <a:cs typeface="Montserrat-Bold" pitchFamily="18" charset="0"/>
                </a:rPr>
                <a:t>Organisations-utveckling</a:t>
              </a:r>
              <a:endPara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Montserrat-Bold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55D3C40-9FB8-1F49-A82F-5E568AB8389F}"/>
              </a:ext>
            </a:extLst>
          </p:cNvPr>
          <p:cNvSpPr txBox="1"/>
          <p:nvPr/>
        </p:nvSpPr>
        <p:spPr>
          <a:xfrm>
            <a:off x="660406" y="5319543"/>
            <a:ext cx="1562076" cy="6788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kern="1200" err="1"/>
              <a:t>Ekonomi</a:t>
            </a:r>
            <a:r>
              <a:rPr lang="en-IE" sz="1600" kern="1200"/>
              <a:t> </a:t>
            </a:r>
            <a:r>
              <a:rPr lang="en-IE" sz="1600" kern="1200" err="1"/>
              <a:t>och</a:t>
            </a:r>
            <a:r>
              <a:rPr lang="en-IE" sz="1600" kern="1200"/>
              <a:t> </a:t>
            </a:r>
            <a:r>
              <a:rPr lang="en-IE" sz="1600" kern="1200" err="1"/>
              <a:t>Marknadsföring</a:t>
            </a:r>
            <a:r>
              <a:rPr lang="en-IE" sz="1600" kern="1200"/>
              <a:t> </a:t>
            </a:r>
            <a:r>
              <a:rPr lang="en-IE" sz="1600" kern="1200" err="1"/>
              <a:t>i</a:t>
            </a:r>
            <a:r>
              <a:rPr lang="en-IE" sz="1600" kern="1200"/>
              <a:t> USA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2F5168-FC76-2B45-B310-A963A6CB8008}"/>
              </a:ext>
            </a:extLst>
          </p:cNvPr>
          <p:cNvSpPr txBox="1"/>
          <p:nvPr/>
        </p:nvSpPr>
        <p:spPr>
          <a:xfrm>
            <a:off x="2631337" y="5317029"/>
            <a:ext cx="2332664" cy="577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1600" err="1"/>
              <a:t>Marknadsföring</a:t>
            </a:r>
            <a:r>
              <a:rPr lang="en-IE" sz="1600"/>
              <a:t> </a:t>
            </a:r>
            <a:r>
              <a:rPr lang="en-IE" sz="1600" err="1"/>
              <a:t>på</a:t>
            </a:r>
            <a:r>
              <a:rPr lang="en-IE" sz="1600"/>
              <a:t> </a:t>
            </a:r>
            <a:r>
              <a:rPr lang="en-IE" sz="1600" err="1"/>
              <a:t>ett</a:t>
            </a:r>
            <a:r>
              <a:rPr lang="en-IE" sz="1600"/>
              <a:t> </a:t>
            </a:r>
            <a:r>
              <a:rPr lang="en-IE" sz="1600" err="1"/>
              <a:t>teknikföretag</a:t>
            </a:r>
            <a:r>
              <a:rPr lang="en-IE" sz="1600"/>
              <a:t> – 2 </a:t>
            </a:r>
            <a:r>
              <a:rPr lang="en-IE" sz="1600" err="1"/>
              <a:t>år</a:t>
            </a:r>
            <a:r>
              <a:rPr lang="en-IE" sz="1600"/>
              <a:t> Nya Zeeland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3D2EF5-2BD6-C84F-94B1-2056EE66F822}"/>
              </a:ext>
            </a:extLst>
          </p:cNvPr>
          <p:cNvSpPr txBox="1"/>
          <p:nvPr/>
        </p:nvSpPr>
        <p:spPr>
          <a:xfrm>
            <a:off x="5372856" y="5319024"/>
            <a:ext cx="1799881" cy="7519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kern="1200"/>
              <a:t>Technology Management </a:t>
            </a:r>
            <a:r>
              <a:rPr lang="en-IE" sz="1600" err="1"/>
              <a:t>på</a:t>
            </a:r>
            <a:r>
              <a:rPr lang="en-IE" sz="1600" kern="1200"/>
              <a:t> </a:t>
            </a:r>
            <a:r>
              <a:rPr lang="en-IE" sz="1600" kern="1200" err="1"/>
              <a:t>Lunds</a:t>
            </a:r>
            <a:r>
              <a:rPr lang="en-IE" sz="1600" kern="1200"/>
              <a:t> </a:t>
            </a:r>
            <a:r>
              <a:rPr lang="en-IE" sz="1600" kern="1200" err="1"/>
              <a:t>Universitet</a:t>
            </a:r>
            <a:endParaRPr lang="en-IE" sz="1600" kern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7E858-1A8C-0A41-9DCD-F735AFEDEF7A}"/>
              </a:ext>
            </a:extLst>
          </p:cNvPr>
          <p:cNvSpPr txBox="1"/>
          <p:nvPr/>
        </p:nvSpPr>
        <p:spPr>
          <a:xfrm>
            <a:off x="7581592" y="5320956"/>
            <a:ext cx="1612747" cy="7239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err="1"/>
              <a:t>Strategikonsult</a:t>
            </a:r>
            <a:r>
              <a:rPr lang="en-IE" sz="1600"/>
              <a:t>– 6 </a:t>
            </a:r>
            <a:r>
              <a:rPr lang="en-IE" sz="1600" err="1"/>
              <a:t>år</a:t>
            </a:r>
            <a:endParaRPr lang="en-IE" sz="1600" kern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81030-D5B9-C84A-A86A-6D8CBFA9AA41}"/>
              </a:ext>
            </a:extLst>
          </p:cNvPr>
          <p:cNvSpPr txBox="1"/>
          <p:nvPr/>
        </p:nvSpPr>
        <p:spPr>
          <a:xfrm>
            <a:off x="9603194" y="5317029"/>
            <a:ext cx="1807586" cy="7559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1600" kern="1200"/>
              <a:t>Digital Strategi </a:t>
            </a:r>
            <a:r>
              <a:rPr lang="en-IE" sz="1600" err="1"/>
              <a:t>inom</a:t>
            </a:r>
            <a:r>
              <a:rPr lang="en-IE" sz="1600" kern="1200"/>
              <a:t> </a:t>
            </a:r>
            <a:r>
              <a:rPr lang="en-IE" sz="1600" kern="1200" err="1"/>
              <a:t>Marknadsföring</a:t>
            </a:r>
            <a:r>
              <a:rPr lang="en-IE" sz="1600" kern="1200"/>
              <a:t> and </a:t>
            </a:r>
            <a:r>
              <a:rPr lang="en-IE" sz="1600" err="1"/>
              <a:t>Försäljning</a:t>
            </a:r>
            <a:r>
              <a:rPr lang="en-IE" sz="1600" kern="1200"/>
              <a:t> – </a:t>
            </a:r>
            <a:r>
              <a:rPr lang="en-IE" sz="1600"/>
              <a:t>3 </a:t>
            </a:r>
            <a:r>
              <a:rPr lang="en-IE" sz="1600" err="1"/>
              <a:t>år</a:t>
            </a:r>
            <a:endParaRPr lang="en-IE" sz="1600" kern="12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D1F0C3-D2A6-4B44-8063-D33F88EDF17C}"/>
              </a:ext>
            </a:extLst>
          </p:cNvPr>
          <p:cNvCxnSpPr>
            <a:cxnSpLocks/>
          </p:cNvCxnSpPr>
          <p:nvPr/>
        </p:nvCxnSpPr>
        <p:spPr>
          <a:xfrm>
            <a:off x="567193" y="6154222"/>
            <a:ext cx="112291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00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IE" sz="7200" err="1">
                <a:solidFill>
                  <a:srgbClr val="FF0000"/>
                </a:solidFill>
              </a:rPr>
              <a:t>Digitala</a:t>
            </a:r>
            <a:r>
              <a:rPr lang="en-IE" sz="7200">
                <a:solidFill>
                  <a:srgbClr val="FF0000"/>
                </a:solidFill>
              </a:rPr>
              <a:t> </a:t>
            </a:r>
            <a:r>
              <a:rPr lang="en-IE" sz="7200" err="1">
                <a:solidFill>
                  <a:srgbClr val="FF0000"/>
                </a:solidFill>
              </a:rPr>
              <a:t>verktyg</a:t>
            </a:r>
            <a:endParaRPr lang="en-IE" sz="7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251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8F5FF-5DFE-1645-8273-74567D289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4C0A11-9672-8D41-9C21-3D21D5DF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42950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 err="1">
                <a:solidFill>
                  <a:srgbClr val="4665A2"/>
                </a:solidFill>
                <a:latin typeface="+mj-lt"/>
                <a:ea typeface="+mj-ea"/>
                <a:cs typeface="+mj-cs"/>
              </a:rPr>
              <a:t>Digitala</a:t>
            </a:r>
            <a:r>
              <a:rPr lang="en-US" dirty="0">
                <a:solidFill>
                  <a:srgbClr val="4665A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4665A2"/>
                </a:solidFill>
                <a:latin typeface="+mj-lt"/>
                <a:ea typeface="+mj-ea"/>
                <a:cs typeface="+mj-cs"/>
              </a:rPr>
              <a:t>Verktyg</a:t>
            </a:r>
            <a:endParaRPr lang="en-US" dirty="0">
              <a:solidFill>
                <a:srgbClr val="4665A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6A9D4A-2C60-2F4B-8DC1-D6F6E55DE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049992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CRM system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 err="1"/>
              <a:t>Hemsida</a:t>
            </a:r>
            <a:r>
              <a:rPr lang="en-US" sz="2400" dirty="0"/>
              <a:t> </a:t>
            </a:r>
            <a:r>
              <a:rPr lang="en-US" sz="2400" dirty="0" err="1"/>
              <a:t>landingssidor</a:t>
            </a:r>
            <a:r>
              <a:rPr lang="en-US" sz="2400" dirty="0"/>
              <a:t> </a:t>
            </a:r>
            <a:r>
              <a:rPr lang="en-US" sz="2400" dirty="0" err="1"/>
              <a:t>formulär</a:t>
            </a:r>
            <a:endParaRPr lang="en-US" sz="24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SMS, chat, </a:t>
            </a:r>
            <a:r>
              <a:rPr lang="en-US" sz="2400" dirty="0" err="1"/>
              <a:t>mejl</a:t>
            </a:r>
            <a:r>
              <a:rPr lang="en-US" sz="2400" dirty="0"/>
              <a:t>, </a:t>
            </a:r>
            <a:r>
              <a:rPr lang="en-US" sz="2400" dirty="0" err="1"/>
              <a:t>sociala</a:t>
            </a:r>
            <a:r>
              <a:rPr lang="en-US" sz="2400" dirty="0"/>
              <a:t> </a:t>
            </a:r>
            <a:r>
              <a:rPr lang="en-US" sz="2400" dirty="0" err="1"/>
              <a:t>medier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9905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093" y="1127418"/>
            <a:ext cx="6464967" cy="55807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solidFill>
                  <a:srgbClr val="4565A2"/>
                </a:solidFill>
                <a:latin typeface="+mj-lt"/>
              </a:rPr>
              <a:t>Användningen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av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 err="1">
                <a:solidFill>
                  <a:srgbClr val="4565A2"/>
                </a:solidFill>
                <a:latin typeface="+mj-lt"/>
              </a:rPr>
              <a:t>automatisering</a:t>
            </a:r>
            <a:r>
              <a:rPr lang="en-IE">
                <a:solidFill>
                  <a:srgbClr val="4565A2"/>
                </a:solidFill>
                <a:latin typeface="+mj-lt"/>
              </a:rPr>
              <a:t> </a:t>
            </a:r>
            <a:r>
              <a:rPr lang="en-IE">
                <a:latin typeface="+mj-lt"/>
              </a:rPr>
              <a:t>– </a:t>
            </a:r>
            <a:r>
              <a:rPr lang="en-IE" err="1">
                <a:latin typeface="+mj-lt"/>
              </a:rPr>
              <a:t>möjligheter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för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verksamheter</a:t>
            </a:r>
            <a:endParaRPr lang="en-US">
              <a:solidFill>
                <a:srgbClr val="4565A2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24E2623-B73C-CA47-A8E8-C1EABA0391FB}"/>
              </a:ext>
            </a:extLst>
          </p:cNvPr>
          <p:cNvSpPr/>
          <p:nvPr/>
        </p:nvSpPr>
        <p:spPr>
          <a:xfrm>
            <a:off x="3179356" y="1604217"/>
            <a:ext cx="1823935" cy="411137"/>
          </a:xfrm>
          <a:custGeom>
            <a:avLst/>
            <a:gdLst>
              <a:gd name="connsiteX0" fmla="*/ 1631250 w 2360545"/>
              <a:gd name="connsiteY0" fmla="*/ 0 h 428625"/>
              <a:gd name="connsiteX1" fmla="*/ 1302638 w 2360545"/>
              <a:gd name="connsiteY1" fmla="*/ 0 h 428625"/>
              <a:gd name="connsiteX2" fmla="*/ 602550 w 2360545"/>
              <a:gd name="connsiteY2" fmla="*/ 14288 h 428625"/>
              <a:gd name="connsiteX3" fmla="*/ 531113 w 2360545"/>
              <a:gd name="connsiteY3" fmla="*/ 28575 h 428625"/>
              <a:gd name="connsiteX4" fmla="*/ 488250 w 2360545"/>
              <a:gd name="connsiteY4" fmla="*/ 42863 h 428625"/>
              <a:gd name="connsiteX5" fmla="*/ 402525 w 2360545"/>
              <a:gd name="connsiteY5" fmla="*/ 57150 h 428625"/>
              <a:gd name="connsiteX6" fmla="*/ 345375 w 2360545"/>
              <a:gd name="connsiteY6" fmla="*/ 71438 h 428625"/>
              <a:gd name="connsiteX7" fmla="*/ 302513 w 2360545"/>
              <a:gd name="connsiteY7" fmla="*/ 85725 h 428625"/>
              <a:gd name="connsiteX8" fmla="*/ 202500 w 2360545"/>
              <a:gd name="connsiteY8" fmla="*/ 100013 h 428625"/>
              <a:gd name="connsiteX9" fmla="*/ 59625 w 2360545"/>
              <a:gd name="connsiteY9" fmla="*/ 142875 h 428625"/>
              <a:gd name="connsiteX10" fmla="*/ 16763 w 2360545"/>
              <a:gd name="connsiteY10" fmla="*/ 157163 h 428625"/>
              <a:gd name="connsiteX11" fmla="*/ 16763 w 2360545"/>
              <a:gd name="connsiteY11" fmla="*/ 257175 h 428625"/>
              <a:gd name="connsiteX12" fmla="*/ 102488 w 2360545"/>
              <a:gd name="connsiteY12" fmla="*/ 285750 h 428625"/>
              <a:gd name="connsiteX13" fmla="*/ 345375 w 2360545"/>
              <a:gd name="connsiteY13" fmla="*/ 314325 h 428625"/>
              <a:gd name="connsiteX14" fmla="*/ 602550 w 2360545"/>
              <a:gd name="connsiteY14" fmla="*/ 328613 h 428625"/>
              <a:gd name="connsiteX15" fmla="*/ 1016888 w 2360545"/>
              <a:gd name="connsiteY15" fmla="*/ 342900 h 428625"/>
              <a:gd name="connsiteX16" fmla="*/ 1416938 w 2360545"/>
              <a:gd name="connsiteY16" fmla="*/ 385763 h 428625"/>
              <a:gd name="connsiteX17" fmla="*/ 1488375 w 2360545"/>
              <a:gd name="connsiteY17" fmla="*/ 400050 h 428625"/>
              <a:gd name="connsiteX18" fmla="*/ 1688400 w 2360545"/>
              <a:gd name="connsiteY18" fmla="*/ 428625 h 428625"/>
              <a:gd name="connsiteX19" fmla="*/ 2159888 w 2360545"/>
              <a:gd name="connsiteY19" fmla="*/ 400050 h 428625"/>
              <a:gd name="connsiteX20" fmla="*/ 2288475 w 2360545"/>
              <a:gd name="connsiteY20" fmla="*/ 342900 h 428625"/>
              <a:gd name="connsiteX21" fmla="*/ 2331338 w 2360545"/>
              <a:gd name="connsiteY21" fmla="*/ 328613 h 428625"/>
              <a:gd name="connsiteX22" fmla="*/ 2359913 w 2360545"/>
              <a:gd name="connsiteY22" fmla="*/ 285750 h 428625"/>
              <a:gd name="connsiteX23" fmla="*/ 2345625 w 2360545"/>
              <a:gd name="connsiteY23" fmla="*/ 228600 h 428625"/>
              <a:gd name="connsiteX24" fmla="*/ 2288475 w 2360545"/>
              <a:gd name="connsiteY24" fmla="*/ 171450 h 428625"/>
              <a:gd name="connsiteX25" fmla="*/ 2174175 w 2360545"/>
              <a:gd name="connsiteY25" fmla="*/ 114300 h 428625"/>
              <a:gd name="connsiteX26" fmla="*/ 2102738 w 2360545"/>
              <a:gd name="connsiteY26" fmla="*/ 100013 h 428625"/>
              <a:gd name="connsiteX27" fmla="*/ 2059875 w 2360545"/>
              <a:gd name="connsiteY27" fmla="*/ 85725 h 428625"/>
              <a:gd name="connsiteX28" fmla="*/ 1859850 w 2360545"/>
              <a:gd name="connsiteY28" fmla="*/ 57150 h 428625"/>
              <a:gd name="connsiteX29" fmla="*/ 1745550 w 2360545"/>
              <a:gd name="connsiteY29" fmla="*/ 28575 h 428625"/>
              <a:gd name="connsiteX30" fmla="*/ 1445513 w 2360545"/>
              <a:gd name="connsiteY30" fmla="*/ 14288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0545" h="428625">
                <a:moveTo>
                  <a:pt x="1631250" y="0"/>
                </a:moveTo>
                <a:cubicBezTo>
                  <a:pt x="1472914" y="39585"/>
                  <a:pt x="1654987" y="0"/>
                  <a:pt x="1302638" y="0"/>
                </a:cubicBezTo>
                <a:cubicBezTo>
                  <a:pt x="1069227" y="0"/>
                  <a:pt x="835913" y="9525"/>
                  <a:pt x="602550" y="14288"/>
                </a:cubicBezTo>
                <a:cubicBezTo>
                  <a:pt x="578738" y="19050"/>
                  <a:pt x="554672" y="22685"/>
                  <a:pt x="531113" y="28575"/>
                </a:cubicBezTo>
                <a:cubicBezTo>
                  <a:pt x="516502" y="32228"/>
                  <a:pt x="502952" y="39596"/>
                  <a:pt x="488250" y="42863"/>
                </a:cubicBezTo>
                <a:cubicBezTo>
                  <a:pt x="459971" y="49147"/>
                  <a:pt x="430932" y="51469"/>
                  <a:pt x="402525" y="57150"/>
                </a:cubicBezTo>
                <a:cubicBezTo>
                  <a:pt x="383270" y="61001"/>
                  <a:pt x="364256" y="66043"/>
                  <a:pt x="345375" y="71438"/>
                </a:cubicBezTo>
                <a:cubicBezTo>
                  <a:pt x="330894" y="75575"/>
                  <a:pt x="317281" y="82771"/>
                  <a:pt x="302513" y="85725"/>
                </a:cubicBezTo>
                <a:cubicBezTo>
                  <a:pt x="269491" y="92329"/>
                  <a:pt x="235633" y="93989"/>
                  <a:pt x="202500" y="100013"/>
                </a:cubicBezTo>
                <a:cubicBezTo>
                  <a:pt x="154992" y="108651"/>
                  <a:pt x="104365" y="127961"/>
                  <a:pt x="59625" y="142875"/>
                </a:cubicBezTo>
                <a:lnTo>
                  <a:pt x="16763" y="157163"/>
                </a:lnTo>
                <a:cubicBezTo>
                  <a:pt x="7477" y="185020"/>
                  <a:pt x="-15796" y="229267"/>
                  <a:pt x="16763" y="257175"/>
                </a:cubicBezTo>
                <a:cubicBezTo>
                  <a:pt x="39632" y="276777"/>
                  <a:pt x="72952" y="279843"/>
                  <a:pt x="102488" y="285750"/>
                </a:cubicBezTo>
                <a:cubicBezTo>
                  <a:pt x="219806" y="309215"/>
                  <a:pt x="174175" y="302912"/>
                  <a:pt x="345375" y="314325"/>
                </a:cubicBezTo>
                <a:cubicBezTo>
                  <a:pt x="431042" y="320036"/>
                  <a:pt x="516770" y="324963"/>
                  <a:pt x="602550" y="328613"/>
                </a:cubicBezTo>
                <a:lnTo>
                  <a:pt x="1016888" y="342900"/>
                </a:lnTo>
                <a:lnTo>
                  <a:pt x="1416938" y="385763"/>
                </a:lnTo>
                <a:cubicBezTo>
                  <a:pt x="1440750" y="390525"/>
                  <a:pt x="1464388" y="396263"/>
                  <a:pt x="1488375" y="400050"/>
                </a:cubicBezTo>
                <a:cubicBezTo>
                  <a:pt x="1554903" y="410554"/>
                  <a:pt x="1688400" y="428625"/>
                  <a:pt x="1688400" y="428625"/>
                </a:cubicBezTo>
                <a:cubicBezTo>
                  <a:pt x="1845563" y="419100"/>
                  <a:pt x="2003259" y="416115"/>
                  <a:pt x="2159888" y="400050"/>
                </a:cubicBezTo>
                <a:cubicBezTo>
                  <a:pt x="2252637" y="390537"/>
                  <a:pt x="2225833" y="374220"/>
                  <a:pt x="2288475" y="342900"/>
                </a:cubicBezTo>
                <a:cubicBezTo>
                  <a:pt x="2301946" y="336165"/>
                  <a:pt x="2317050" y="333375"/>
                  <a:pt x="2331338" y="328613"/>
                </a:cubicBezTo>
                <a:cubicBezTo>
                  <a:pt x="2340863" y="314325"/>
                  <a:pt x="2357485" y="302749"/>
                  <a:pt x="2359913" y="285750"/>
                </a:cubicBezTo>
                <a:cubicBezTo>
                  <a:pt x="2362690" y="266311"/>
                  <a:pt x="2356032" y="245252"/>
                  <a:pt x="2345625" y="228600"/>
                </a:cubicBezTo>
                <a:cubicBezTo>
                  <a:pt x="2331346" y="205754"/>
                  <a:pt x="2308930" y="188983"/>
                  <a:pt x="2288475" y="171450"/>
                </a:cubicBezTo>
                <a:cubicBezTo>
                  <a:pt x="2256723" y="144234"/>
                  <a:pt x="2213090" y="125974"/>
                  <a:pt x="2174175" y="114300"/>
                </a:cubicBezTo>
                <a:cubicBezTo>
                  <a:pt x="2150915" y="107322"/>
                  <a:pt x="2126297" y="105903"/>
                  <a:pt x="2102738" y="100013"/>
                </a:cubicBezTo>
                <a:cubicBezTo>
                  <a:pt x="2088127" y="96360"/>
                  <a:pt x="2074693" y="88419"/>
                  <a:pt x="2059875" y="85725"/>
                </a:cubicBezTo>
                <a:cubicBezTo>
                  <a:pt x="1906738" y="57882"/>
                  <a:pt x="1991062" y="85267"/>
                  <a:pt x="1859850" y="57150"/>
                </a:cubicBezTo>
                <a:cubicBezTo>
                  <a:pt x="1821449" y="48921"/>
                  <a:pt x="1784687" y="31836"/>
                  <a:pt x="1745550" y="28575"/>
                </a:cubicBezTo>
                <a:cubicBezTo>
                  <a:pt x="1531386" y="10729"/>
                  <a:pt x="1631448" y="14288"/>
                  <a:pt x="1445513" y="14288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D69159-F241-7444-AFB1-10F69754E7DC}"/>
              </a:ext>
            </a:extLst>
          </p:cNvPr>
          <p:cNvSpPr/>
          <p:nvPr/>
        </p:nvSpPr>
        <p:spPr>
          <a:xfrm>
            <a:off x="2941639" y="2466842"/>
            <a:ext cx="2067557" cy="516526"/>
          </a:xfrm>
          <a:custGeom>
            <a:avLst/>
            <a:gdLst>
              <a:gd name="connsiteX0" fmla="*/ 1631250 w 2360545"/>
              <a:gd name="connsiteY0" fmla="*/ 0 h 428625"/>
              <a:gd name="connsiteX1" fmla="*/ 1302638 w 2360545"/>
              <a:gd name="connsiteY1" fmla="*/ 0 h 428625"/>
              <a:gd name="connsiteX2" fmla="*/ 602550 w 2360545"/>
              <a:gd name="connsiteY2" fmla="*/ 14288 h 428625"/>
              <a:gd name="connsiteX3" fmla="*/ 531113 w 2360545"/>
              <a:gd name="connsiteY3" fmla="*/ 28575 h 428625"/>
              <a:gd name="connsiteX4" fmla="*/ 488250 w 2360545"/>
              <a:gd name="connsiteY4" fmla="*/ 42863 h 428625"/>
              <a:gd name="connsiteX5" fmla="*/ 402525 w 2360545"/>
              <a:gd name="connsiteY5" fmla="*/ 57150 h 428625"/>
              <a:gd name="connsiteX6" fmla="*/ 345375 w 2360545"/>
              <a:gd name="connsiteY6" fmla="*/ 71438 h 428625"/>
              <a:gd name="connsiteX7" fmla="*/ 302513 w 2360545"/>
              <a:gd name="connsiteY7" fmla="*/ 85725 h 428625"/>
              <a:gd name="connsiteX8" fmla="*/ 202500 w 2360545"/>
              <a:gd name="connsiteY8" fmla="*/ 100013 h 428625"/>
              <a:gd name="connsiteX9" fmla="*/ 59625 w 2360545"/>
              <a:gd name="connsiteY9" fmla="*/ 142875 h 428625"/>
              <a:gd name="connsiteX10" fmla="*/ 16763 w 2360545"/>
              <a:gd name="connsiteY10" fmla="*/ 157163 h 428625"/>
              <a:gd name="connsiteX11" fmla="*/ 16763 w 2360545"/>
              <a:gd name="connsiteY11" fmla="*/ 257175 h 428625"/>
              <a:gd name="connsiteX12" fmla="*/ 102488 w 2360545"/>
              <a:gd name="connsiteY12" fmla="*/ 285750 h 428625"/>
              <a:gd name="connsiteX13" fmla="*/ 345375 w 2360545"/>
              <a:gd name="connsiteY13" fmla="*/ 314325 h 428625"/>
              <a:gd name="connsiteX14" fmla="*/ 602550 w 2360545"/>
              <a:gd name="connsiteY14" fmla="*/ 328613 h 428625"/>
              <a:gd name="connsiteX15" fmla="*/ 1016888 w 2360545"/>
              <a:gd name="connsiteY15" fmla="*/ 342900 h 428625"/>
              <a:gd name="connsiteX16" fmla="*/ 1416938 w 2360545"/>
              <a:gd name="connsiteY16" fmla="*/ 385763 h 428625"/>
              <a:gd name="connsiteX17" fmla="*/ 1488375 w 2360545"/>
              <a:gd name="connsiteY17" fmla="*/ 400050 h 428625"/>
              <a:gd name="connsiteX18" fmla="*/ 1688400 w 2360545"/>
              <a:gd name="connsiteY18" fmla="*/ 428625 h 428625"/>
              <a:gd name="connsiteX19" fmla="*/ 2159888 w 2360545"/>
              <a:gd name="connsiteY19" fmla="*/ 400050 h 428625"/>
              <a:gd name="connsiteX20" fmla="*/ 2288475 w 2360545"/>
              <a:gd name="connsiteY20" fmla="*/ 342900 h 428625"/>
              <a:gd name="connsiteX21" fmla="*/ 2331338 w 2360545"/>
              <a:gd name="connsiteY21" fmla="*/ 328613 h 428625"/>
              <a:gd name="connsiteX22" fmla="*/ 2359913 w 2360545"/>
              <a:gd name="connsiteY22" fmla="*/ 285750 h 428625"/>
              <a:gd name="connsiteX23" fmla="*/ 2345625 w 2360545"/>
              <a:gd name="connsiteY23" fmla="*/ 228600 h 428625"/>
              <a:gd name="connsiteX24" fmla="*/ 2288475 w 2360545"/>
              <a:gd name="connsiteY24" fmla="*/ 171450 h 428625"/>
              <a:gd name="connsiteX25" fmla="*/ 2174175 w 2360545"/>
              <a:gd name="connsiteY25" fmla="*/ 114300 h 428625"/>
              <a:gd name="connsiteX26" fmla="*/ 2102738 w 2360545"/>
              <a:gd name="connsiteY26" fmla="*/ 100013 h 428625"/>
              <a:gd name="connsiteX27" fmla="*/ 2059875 w 2360545"/>
              <a:gd name="connsiteY27" fmla="*/ 85725 h 428625"/>
              <a:gd name="connsiteX28" fmla="*/ 1859850 w 2360545"/>
              <a:gd name="connsiteY28" fmla="*/ 57150 h 428625"/>
              <a:gd name="connsiteX29" fmla="*/ 1745550 w 2360545"/>
              <a:gd name="connsiteY29" fmla="*/ 28575 h 428625"/>
              <a:gd name="connsiteX30" fmla="*/ 1445513 w 2360545"/>
              <a:gd name="connsiteY30" fmla="*/ 14288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0545" h="428625">
                <a:moveTo>
                  <a:pt x="1631250" y="0"/>
                </a:moveTo>
                <a:cubicBezTo>
                  <a:pt x="1472914" y="39585"/>
                  <a:pt x="1654987" y="0"/>
                  <a:pt x="1302638" y="0"/>
                </a:cubicBezTo>
                <a:cubicBezTo>
                  <a:pt x="1069227" y="0"/>
                  <a:pt x="835913" y="9525"/>
                  <a:pt x="602550" y="14288"/>
                </a:cubicBezTo>
                <a:cubicBezTo>
                  <a:pt x="578738" y="19050"/>
                  <a:pt x="554672" y="22685"/>
                  <a:pt x="531113" y="28575"/>
                </a:cubicBezTo>
                <a:cubicBezTo>
                  <a:pt x="516502" y="32228"/>
                  <a:pt x="502952" y="39596"/>
                  <a:pt x="488250" y="42863"/>
                </a:cubicBezTo>
                <a:cubicBezTo>
                  <a:pt x="459971" y="49147"/>
                  <a:pt x="430932" y="51469"/>
                  <a:pt x="402525" y="57150"/>
                </a:cubicBezTo>
                <a:cubicBezTo>
                  <a:pt x="383270" y="61001"/>
                  <a:pt x="364256" y="66043"/>
                  <a:pt x="345375" y="71438"/>
                </a:cubicBezTo>
                <a:cubicBezTo>
                  <a:pt x="330894" y="75575"/>
                  <a:pt x="317281" y="82771"/>
                  <a:pt x="302513" y="85725"/>
                </a:cubicBezTo>
                <a:cubicBezTo>
                  <a:pt x="269491" y="92329"/>
                  <a:pt x="235633" y="93989"/>
                  <a:pt x="202500" y="100013"/>
                </a:cubicBezTo>
                <a:cubicBezTo>
                  <a:pt x="154992" y="108651"/>
                  <a:pt x="104365" y="127961"/>
                  <a:pt x="59625" y="142875"/>
                </a:cubicBezTo>
                <a:lnTo>
                  <a:pt x="16763" y="157163"/>
                </a:lnTo>
                <a:cubicBezTo>
                  <a:pt x="7477" y="185020"/>
                  <a:pt x="-15796" y="229267"/>
                  <a:pt x="16763" y="257175"/>
                </a:cubicBezTo>
                <a:cubicBezTo>
                  <a:pt x="39632" y="276777"/>
                  <a:pt x="72952" y="279843"/>
                  <a:pt x="102488" y="285750"/>
                </a:cubicBezTo>
                <a:cubicBezTo>
                  <a:pt x="219806" y="309215"/>
                  <a:pt x="174175" y="302912"/>
                  <a:pt x="345375" y="314325"/>
                </a:cubicBezTo>
                <a:cubicBezTo>
                  <a:pt x="431042" y="320036"/>
                  <a:pt x="516770" y="324963"/>
                  <a:pt x="602550" y="328613"/>
                </a:cubicBezTo>
                <a:lnTo>
                  <a:pt x="1016888" y="342900"/>
                </a:lnTo>
                <a:lnTo>
                  <a:pt x="1416938" y="385763"/>
                </a:lnTo>
                <a:cubicBezTo>
                  <a:pt x="1440750" y="390525"/>
                  <a:pt x="1464388" y="396263"/>
                  <a:pt x="1488375" y="400050"/>
                </a:cubicBezTo>
                <a:cubicBezTo>
                  <a:pt x="1554903" y="410554"/>
                  <a:pt x="1688400" y="428625"/>
                  <a:pt x="1688400" y="428625"/>
                </a:cubicBezTo>
                <a:cubicBezTo>
                  <a:pt x="1845563" y="419100"/>
                  <a:pt x="2003259" y="416115"/>
                  <a:pt x="2159888" y="400050"/>
                </a:cubicBezTo>
                <a:cubicBezTo>
                  <a:pt x="2252637" y="390537"/>
                  <a:pt x="2225833" y="374220"/>
                  <a:pt x="2288475" y="342900"/>
                </a:cubicBezTo>
                <a:cubicBezTo>
                  <a:pt x="2301946" y="336165"/>
                  <a:pt x="2317050" y="333375"/>
                  <a:pt x="2331338" y="328613"/>
                </a:cubicBezTo>
                <a:cubicBezTo>
                  <a:pt x="2340863" y="314325"/>
                  <a:pt x="2357485" y="302749"/>
                  <a:pt x="2359913" y="285750"/>
                </a:cubicBezTo>
                <a:cubicBezTo>
                  <a:pt x="2362690" y="266311"/>
                  <a:pt x="2356032" y="245252"/>
                  <a:pt x="2345625" y="228600"/>
                </a:cubicBezTo>
                <a:cubicBezTo>
                  <a:pt x="2331346" y="205754"/>
                  <a:pt x="2308930" y="188983"/>
                  <a:pt x="2288475" y="171450"/>
                </a:cubicBezTo>
                <a:cubicBezTo>
                  <a:pt x="2256723" y="144234"/>
                  <a:pt x="2213090" y="125974"/>
                  <a:pt x="2174175" y="114300"/>
                </a:cubicBezTo>
                <a:cubicBezTo>
                  <a:pt x="2150915" y="107322"/>
                  <a:pt x="2126297" y="105903"/>
                  <a:pt x="2102738" y="100013"/>
                </a:cubicBezTo>
                <a:cubicBezTo>
                  <a:pt x="2088127" y="96360"/>
                  <a:pt x="2074693" y="88419"/>
                  <a:pt x="2059875" y="85725"/>
                </a:cubicBezTo>
                <a:cubicBezTo>
                  <a:pt x="1906738" y="57882"/>
                  <a:pt x="1991062" y="85267"/>
                  <a:pt x="1859850" y="57150"/>
                </a:cubicBezTo>
                <a:cubicBezTo>
                  <a:pt x="1821449" y="48921"/>
                  <a:pt x="1784687" y="31836"/>
                  <a:pt x="1745550" y="28575"/>
                </a:cubicBezTo>
                <a:cubicBezTo>
                  <a:pt x="1531386" y="10729"/>
                  <a:pt x="1631448" y="14288"/>
                  <a:pt x="1445513" y="14288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CDF31C-FE0E-9E4B-9655-15EB599B8772}"/>
              </a:ext>
            </a:extLst>
          </p:cNvPr>
          <p:cNvSpPr/>
          <p:nvPr/>
        </p:nvSpPr>
        <p:spPr>
          <a:xfrm>
            <a:off x="3331756" y="1202344"/>
            <a:ext cx="1823935" cy="411137"/>
          </a:xfrm>
          <a:custGeom>
            <a:avLst/>
            <a:gdLst>
              <a:gd name="connsiteX0" fmla="*/ 1631250 w 2360545"/>
              <a:gd name="connsiteY0" fmla="*/ 0 h 428625"/>
              <a:gd name="connsiteX1" fmla="*/ 1302638 w 2360545"/>
              <a:gd name="connsiteY1" fmla="*/ 0 h 428625"/>
              <a:gd name="connsiteX2" fmla="*/ 602550 w 2360545"/>
              <a:gd name="connsiteY2" fmla="*/ 14288 h 428625"/>
              <a:gd name="connsiteX3" fmla="*/ 531113 w 2360545"/>
              <a:gd name="connsiteY3" fmla="*/ 28575 h 428625"/>
              <a:gd name="connsiteX4" fmla="*/ 488250 w 2360545"/>
              <a:gd name="connsiteY4" fmla="*/ 42863 h 428625"/>
              <a:gd name="connsiteX5" fmla="*/ 402525 w 2360545"/>
              <a:gd name="connsiteY5" fmla="*/ 57150 h 428625"/>
              <a:gd name="connsiteX6" fmla="*/ 345375 w 2360545"/>
              <a:gd name="connsiteY6" fmla="*/ 71438 h 428625"/>
              <a:gd name="connsiteX7" fmla="*/ 302513 w 2360545"/>
              <a:gd name="connsiteY7" fmla="*/ 85725 h 428625"/>
              <a:gd name="connsiteX8" fmla="*/ 202500 w 2360545"/>
              <a:gd name="connsiteY8" fmla="*/ 100013 h 428625"/>
              <a:gd name="connsiteX9" fmla="*/ 59625 w 2360545"/>
              <a:gd name="connsiteY9" fmla="*/ 142875 h 428625"/>
              <a:gd name="connsiteX10" fmla="*/ 16763 w 2360545"/>
              <a:gd name="connsiteY10" fmla="*/ 157163 h 428625"/>
              <a:gd name="connsiteX11" fmla="*/ 16763 w 2360545"/>
              <a:gd name="connsiteY11" fmla="*/ 257175 h 428625"/>
              <a:gd name="connsiteX12" fmla="*/ 102488 w 2360545"/>
              <a:gd name="connsiteY12" fmla="*/ 285750 h 428625"/>
              <a:gd name="connsiteX13" fmla="*/ 345375 w 2360545"/>
              <a:gd name="connsiteY13" fmla="*/ 314325 h 428625"/>
              <a:gd name="connsiteX14" fmla="*/ 602550 w 2360545"/>
              <a:gd name="connsiteY14" fmla="*/ 328613 h 428625"/>
              <a:gd name="connsiteX15" fmla="*/ 1016888 w 2360545"/>
              <a:gd name="connsiteY15" fmla="*/ 342900 h 428625"/>
              <a:gd name="connsiteX16" fmla="*/ 1416938 w 2360545"/>
              <a:gd name="connsiteY16" fmla="*/ 385763 h 428625"/>
              <a:gd name="connsiteX17" fmla="*/ 1488375 w 2360545"/>
              <a:gd name="connsiteY17" fmla="*/ 400050 h 428625"/>
              <a:gd name="connsiteX18" fmla="*/ 1688400 w 2360545"/>
              <a:gd name="connsiteY18" fmla="*/ 428625 h 428625"/>
              <a:gd name="connsiteX19" fmla="*/ 2159888 w 2360545"/>
              <a:gd name="connsiteY19" fmla="*/ 400050 h 428625"/>
              <a:gd name="connsiteX20" fmla="*/ 2288475 w 2360545"/>
              <a:gd name="connsiteY20" fmla="*/ 342900 h 428625"/>
              <a:gd name="connsiteX21" fmla="*/ 2331338 w 2360545"/>
              <a:gd name="connsiteY21" fmla="*/ 328613 h 428625"/>
              <a:gd name="connsiteX22" fmla="*/ 2359913 w 2360545"/>
              <a:gd name="connsiteY22" fmla="*/ 285750 h 428625"/>
              <a:gd name="connsiteX23" fmla="*/ 2345625 w 2360545"/>
              <a:gd name="connsiteY23" fmla="*/ 228600 h 428625"/>
              <a:gd name="connsiteX24" fmla="*/ 2288475 w 2360545"/>
              <a:gd name="connsiteY24" fmla="*/ 171450 h 428625"/>
              <a:gd name="connsiteX25" fmla="*/ 2174175 w 2360545"/>
              <a:gd name="connsiteY25" fmla="*/ 114300 h 428625"/>
              <a:gd name="connsiteX26" fmla="*/ 2102738 w 2360545"/>
              <a:gd name="connsiteY26" fmla="*/ 100013 h 428625"/>
              <a:gd name="connsiteX27" fmla="*/ 2059875 w 2360545"/>
              <a:gd name="connsiteY27" fmla="*/ 85725 h 428625"/>
              <a:gd name="connsiteX28" fmla="*/ 1859850 w 2360545"/>
              <a:gd name="connsiteY28" fmla="*/ 57150 h 428625"/>
              <a:gd name="connsiteX29" fmla="*/ 1745550 w 2360545"/>
              <a:gd name="connsiteY29" fmla="*/ 28575 h 428625"/>
              <a:gd name="connsiteX30" fmla="*/ 1445513 w 2360545"/>
              <a:gd name="connsiteY30" fmla="*/ 14288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60545" h="428625">
                <a:moveTo>
                  <a:pt x="1631250" y="0"/>
                </a:moveTo>
                <a:cubicBezTo>
                  <a:pt x="1472914" y="39585"/>
                  <a:pt x="1654987" y="0"/>
                  <a:pt x="1302638" y="0"/>
                </a:cubicBezTo>
                <a:cubicBezTo>
                  <a:pt x="1069227" y="0"/>
                  <a:pt x="835913" y="9525"/>
                  <a:pt x="602550" y="14288"/>
                </a:cubicBezTo>
                <a:cubicBezTo>
                  <a:pt x="578738" y="19050"/>
                  <a:pt x="554672" y="22685"/>
                  <a:pt x="531113" y="28575"/>
                </a:cubicBezTo>
                <a:cubicBezTo>
                  <a:pt x="516502" y="32228"/>
                  <a:pt x="502952" y="39596"/>
                  <a:pt x="488250" y="42863"/>
                </a:cubicBezTo>
                <a:cubicBezTo>
                  <a:pt x="459971" y="49147"/>
                  <a:pt x="430932" y="51469"/>
                  <a:pt x="402525" y="57150"/>
                </a:cubicBezTo>
                <a:cubicBezTo>
                  <a:pt x="383270" y="61001"/>
                  <a:pt x="364256" y="66043"/>
                  <a:pt x="345375" y="71438"/>
                </a:cubicBezTo>
                <a:cubicBezTo>
                  <a:pt x="330894" y="75575"/>
                  <a:pt x="317281" y="82771"/>
                  <a:pt x="302513" y="85725"/>
                </a:cubicBezTo>
                <a:cubicBezTo>
                  <a:pt x="269491" y="92329"/>
                  <a:pt x="235633" y="93989"/>
                  <a:pt x="202500" y="100013"/>
                </a:cubicBezTo>
                <a:cubicBezTo>
                  <a:pt x="154992" y="108651"/>
                  <a:pt x="104365" y="127961"/>
                  <a:pt x="59625" y="142875"/>
                </a:cubicBezTo>
                <a:lnTo>
                  <a:pt x="16763" y="157163"/>
                </a:lnTo>
                <a:cubicBezTo>
                  <a:pt x="7477" y="185020"/>
                  <a:pt x="-15796" y="229267"/>
                  <a:pt x="16763" y="257175"/>
                </a:cubicBezTo>
                <a:cubicBezTo>
                  <a:pt x="39632" y="276777"/>
                  <a:pt x="72952" y="279843"/>
                  <a:pt x="102488" y="285750"/>
                </a:cubicBezTo>
                <a:cubicBezTo>
                  <a:pt x="219806" y="309215"/>
                  <a:pt x="174175" y="302912"/>
                  <a:pt x="345375" y="314325"/>
                </a:cubicBezTo>
                <a:cubicBezTo>
                  <a:pt x="431042" y="320036"/>
                  <a:pt x="516770" y="324963"/>
                  <a:pt x="602550" y="328613"/>
                </a:cubicBezTo>
                <a:lnTo>
                  <a:pt x="1016888" y="342900"/>
                </a:lnTo>
                <a:lnTo>
                  <a:pt x="1416938" y="385763"/>
                </a:lnTo>
                <a:cubicBezTo>
                  <a:pt x="1440750" y="390525"/>
                  <a:pt x="1464388" y="396263"/>
                  <a:pt x="1488375" y="400050"/>
                </a:cubicBezTo>
                <a:cubicBezTo>
                  <a:pt x="1554903" y="410554"/>
                  <a:pt x="1688400" y="428625"/>
                  <a:pt x="1688400" y="428625"/>
                </a:cubicBezTo>
                <a:cubicBezTo>
                  <a:pt x="1845563" y="419100"/>
                  <a:pt x="2003259" y="416115"/>
                  <a:pt x="2159888" y="400050"/>
                </a:cubicBezTo>
                <a:cubicBezTo>
                  <a:pt x="2252637" y="390537"/>
                  <a:pt x="2225833" y="374220"/>
                  <a:pt x="2288475" y="342900"/>
                </a:cubicBezTo>
                <a:cubicBezTo>
                  <a:pt x="2301946" y="336165"/>
                  <a:pt x="2317050" y="333375"/>
                  <a:pt x="2331338" y="328613"/>
                </a:cubicBezTo>
                <a:cubicBezTo>
                  <a:pt x="2340863" y="314325"/>
                  <a:pt x="2357485" y="302749"/>
                  <a:pt x="2359913" y="285750"/>
                </a:cubicBezTo>
                <a:cubicBezTo>
                  <a:pt x="2362690" y="266311"/>
                  <a:pt x="2356032" y="245252"/>
                  <a:pt x="2345625" y="228600"/>
                </a:cubicBezTo>
                <a:cubicBezTo>
                  <a:pt x="2331346" y="205754"/>
                  <a:pt x="2308930" y="188983"/>
                  <a:pt x="2288475" y="171450"/>
                </a:cubicBezTo>
                <a:cubicBezTo>
                  <a:pt x="2256723" y="144234"/>
                  <a:pt x="2213090" y="125974"/>
                  <a:pt x="2174175" y="114300"/>
                </a:cubicBezTo>
                <a:cubicBezTo>
                  <a:pt x="2150915" y="107322"/>
                  <a:pt x="2126297" y="105903"/>
                  <a:pt x="2102738" y="100013"/>
                </a:cubicBezTo>
                <a:cubicBezTo>
                  <a:pt x="2088127" y="96360"/>
                  <a:pt x="2074693" y="88419"/>
                  <a:pt x="2059875" y="85725"/>
                </a:cubicBezTo>
                <a:cubicBezTo>
                  <a:pt x="1906738" y="57882"/>
                  <a:pt x="1991062" y="85267"/>
                  <a:pt x="1859850" y="57150"/>
                </a:cubicBezTo>
                <a:cubicBezTo>
                  <a:pt x="1821449" y="48921"/>
                  <a:pt x="1784687" y="31836"/>
                  <a:pt x="1745550" y="28575"/>
                </a:cubicBezTo>
                <a:cubicBezTo>
                  <a:pt x="1531386" y="10729"/>
                  <a:pt x="1631448" y="14288"/>
                  <a:pt x="1445513" y="14288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651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782" y="5700406"/>
            <a:ext cx="1010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err="1">
                <a:solidFill>
                  <a:schemeClr val="tx1">
                    <a:lumMod val="65000"/>
                    <a:lumOff val="35000"/>
                  </a:schemeClr>
                </a:solidFill>
              </a:rPr>
              <a:t>Antalet</a:t>
            </a:r>
            <a:r>
              <a:rPr lang="en-IE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err="1">
                <a:solidFill>
                  <a:schemeClr val="tx1">
                    <a:lumMod val="65000"/>
                    <a:lumOff val="35000"/>
                  </a:schemeClr>
                </a:solidFill>
              </a:rPr>
              <a:t>alternativ</a:t>
            </a:r>
            <a:r>
              <a:rPr lang="en-IE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fortsätter</a:t>
            </a:r>
            <a:r>
              <a:rPr lang="en-IE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err="1">
                <a:solidFill>
                  <a:schemeClr val="tx1">
                    <a:lumMod val="65000"/>
                    <a:lumOff val="35000"/>
                  </a:schemeClr>
                </a:solidFill>
              </a:rPr>
              <a:t>öka</a:t>
            </a:r>
            <a:endParaRPr lang="en-I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latin typeface="+mj-lt"/>
              </a:rPr>
              <a:t>Ökning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av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marknadsföringsautomation</a:t>
            </a:r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71949" y="6384014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Chiefmartech </a:t>
            </a:r>
            <a:r>
              <a:rPr lang="mr-I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Scott Brinker</a:t>
            </a:r>
          </a:p>
        </p:txBody>
      </p:sp>
      <p:pic>
        <p:nvPicPr>
          <p:cNvPr id="13" name="Content Placeholder 12" descr="A close up of a map&#10;&#10;Description automatically generated">
            <a:extLst>
              <a:ext uri="{FF2B5EF4-FFF2-40B4-BE49-F238E27FC236}">
                <a16:creationId xmlns:a16="http://schemas.microsoft.com/office/drawing/2014/main" id="{A9469317-F3A1-2641-B7BA-6FE7F4273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777" y="1871293"/>
            <a:ext cx="11648907" cy="3829114"/>
          </a:xfr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69667242-1993-A44A-AFEF-3C2A265AC33B}"/>
              </a:ext>
            </a:extLst>
          </p:cNvPr>
          <p:cNvSpPr/>
          <p:nvPr/>
        </p:nvSpPr>
        <p:spPr>
          <a:xfrm>
            <a:off x="6571781" y="3563600"/>
            <a:ext cx="1170064" cy="444500"/>
          </a:xfrm>
          <a:custGeom>
            <a:avLst/>
            <a:gdLst>
              <a:gd name="connsiteX0" fmla="*/ 977999 w 1170064"/>
              <a:gd name="connsiteY0" fmla="*/ 114300 h 444500"/>
              <a:gd name="connsiteX1" fmla="*/ 660499 w 1170064"/>
              <a:gd name="connsiteY1" fmla="*/ 114300 h 444500"/>
              <a:gd name="connsiteX2" fmla="*/ 571599 w 1170064"/>
              <a:gd name="connsiteY2" fmla="*/ 76200 h 444500"/>
              <a:gd name="connsiteX3" fmla="*/ 495399 w 1170064"/>
              <a:gd name="connsiteY3" fmla="*/ 63500 h 444500"/>
              <a:gd name="connsiteX4" fmla="*/ 266799 w 1170064"/>
              <a:gd name="connsiteY4" fmla="*/ 12700 h 444500"/>
              <a:gd name="connsiteX5" fmla="*/ 215999 w 1170064"/>
              <a:gd name="connsiteY5" fmla="*/ 0 h 444500"/>
              <a:gd name="connsiteX6" fmla="*/ 127099 w 1170064"/>
              <a:gd name="connsiteY6" fmla="*/ 12700 h 444500"/>
              <a:gd name="connsiteX7" fmla="*/ 88999 w 1170064"/>
              <a:gd name="connsiteY7" fmla="*/ 50800 h 444500"/>
              <a:gd name="connsiteX8" fmla="*/ 50899 w 1170064"/>
              <a:gd name="connsiteY8" fmla="*/ 127000 h 444500"/>
              <a:gd name="connsiteX9" fmla="*/ 25499 w 1170064"/>
              <a:gd name="connsiteY9" fmla="*/ 165100 h 444500"/>
              <a:gd name="connsiteX10" fmla="*/ 12799 w 1170064"/>
              <a:gd name="connsiteY10" fmla="*/ 215900 h 444500"/>
              <a:gd name="connsiteX11" fmla="*/ 99 w 1170064"/>
              <a:gd name="connsiteY11" fmla="*/ 254000 h 444500"/>
              <a:gd name="connsiteX12" fmla="*/ 25499 w 1170064"/>
              <a:gd name="connsiteY12" fmla="*/ 355600 h 444500"/>
              <a:gd name="connsiteX13" fmla="*/ 63599 w 1170064"/>
              <a:gd name="connsiteY13" fmla="*/ 381000 h 444500"/>
              <a:gd name="connsiteX14" fmla="*/ 203299 w 1170064"/>
              <a:gd name="connsiteY14" fmla="*/ 419100 h 444500"/>
              <a:gd name="connsiteX15" fmla="*/ 279499 w 1170064"/>
              <a:gd name="connsiteY15" fmla="*/ 431800 h 444500"/>
              <a:gd name="connsiteX16" fmla="*/ 419199 w 1170064"/>
              <a:gd name="connsiteY16" fmla="*/ 444500 h 444500"/>
              <a:gd name="connsiteX17" fmla="*/ 1016099 w 1170064"/>
              <a:gd name="connsiteY17" fmla="*/ 431800 h 444500"/>
              <a:gd name="connsiteX18" fmla="*/ 1066899 w 1170064"/>
              <a:gd name="connsiteY18" fmla="*/ 419100 h 444500"/>
              <a:gd name="connsiteX19" fmla="*/ 1143099 w 1170064"/>
              <a:gd name="connsiteY19" fmla="*/ 393700 h 444500"/>
              <a:gd name="connsiteX20" fmla="*/ 1168499 w 1170064"/>
              <a:gd name="connsiteY20" fmla="*/ 355600 h 444500"/>
              <a:gd name="connsiteX21" fmla="*/ 1041499 w 1170064"/>
              <a:gd name="connsiteY21" fmla="*/ 177800 h 444500"/>
              <a:gd name="connsiteX22" fmla="*/ 952599 w 1170064"/>
              <a:gd name="connsiteY22" fmla="*/ 114300 h 444500"/>
              <a:gd name="connsiteX23" fmla="*/ 901799 w 1170064"/>
              <a:gd name="connsiteY23" fmla="*/ 76200 h 444500"/>
              <a:gd name="connsiteX24" fmla="*/ 762099 w 1170064"/>
              <a:gd name="connsiteY24" fmla="*/ 38100 h 444500"/>
              <a:gd name="connsiteX25" fmla="*/ 723999 w 1170064"/>
              <a:gd name="connsiteY25" fmla="*/ 25400 h 444500"/>
              <a:gd name="connsiteX26" fmla="*/ 622399 w 1170064"/>
              <a:gd name="connsiteY26" fmla="*/ 254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70064" h="444500">
                <a:moveTo>
                  <a:pt x="977999" y="114300"/>
                </a:moveTo>
                <a:cubicBezTo>
                  <a:pt x="846826" y="147093"/>
                  <a:pt x="914191" y="135441"/>
                  <a:pt x="660499" y="114300"/>
                </a:cubicBezTo>
                <a:cubicBezTo>
                  <a:pt x="628150" y="111604"/>
                  <a:pt x="600839" y="84972"/>
                  <a:pt x="571599" y="76200"/>
                </a:cubicBezTo>
                <a:cubicBezTo>
                  <a:pt x="546935" y="68801"/>
                  <a:pt x="520708" y="68245"/>
                  <a:pt x="495399" y="63500"/>
                </a:cubicBezTo>
                <a:cubicBezTo>
                  <a:pt x="366414" y="39315"/>
                  <a:pt x="384207" y="42052"/>
                  <a:pt x="266799" y="12700"/>
                </a:cubicBezTo>
                <a:lnTo>
                  <a:pt x="215999" y="0"/>
                </a:lnTo>
                <a:cubicBezTo>
                  <a:pt x="186366" y="4233"/>
                  <a:pt x="154892" y="1583"/>
                  <a:pt x="127099" y="12700"/>
                </a:cubicBezTo>
                <a:cubicBezTo>
                  <a:pt x="110423" y="19370"/>
                  <a:pt x="100497" y="37002"/>
                  <a:pt x="88999" y="50800"/>
                </a:cubicBezTo>
                <a:cubicBezTo>
                  <a:pt x="43503" y="105395"/>
                  <a:pt x="79538" y="69722"/>
                  <a:pt x="50899" y="127000"/>
                </a:cubicBezTo>
                <a:cubicBezTo>
                  <a:pt x="44073" y="140652"/>
                  <a:pt x="33966" y="152400"/>
                  <a:pt x="25499" y="165100"/>
                </a:cubicBezTo>
                <a:cubicBezTo>
                  <a:pt x="21266" y="182033"/>
                  <a:pt x="17594" y="199117"/>
                  <a:pt x="12799" y="215900"/>
                </a:cubicBezTo>
                <a:cubicBezTo>
                  <a:pt x="9121" y="228772"/>
                  <a:pt x="-1113" y="240668"/>
                  <a:pt x="99" y="254000"/>
                </a:cubicBezTo>
                <a:cubicBezTo>
                  <a:pt x="3260" y="288766"/>
                  <a:pt x="9887" y="324376"/>
                  <a:pt x="25499" y="355600"/>
                </a:cubicBezTo>
                <a:cubicBezTo>
                  <a:pt x="32325" y="369252"/>
                  <a:pt x="49651" y="374801"/>
                  <a:pt x="63599" y="381000"/>
                </a:cubicBezTo>
                <a:cubicBezTo>
                  <a:pt x="111668" y="402364"/>
                  <a:pt x="152735" y="409907"/>
                  <a:pt x="203299" y="419100"/>
                </a:cubicBezTo>
                <a:cubicBezTo>
                  <a:pt x="228634" y="423706"/>
                  <a:pt x="253925" y="428791"/>
                  <a:pt x="279499" y="431800"/>
                </a:cubicBezTo>
                <a:cubicBezTo>
                  <a:pt x="325937" y="437263"/>
                  <a:pt x="372632" y="440267"/>
                  <a:pt x="419199" y="444500"/>
                </a:cubicBezTo>
                <a:lnTo>
                  <a:pt x="1016099" y="431800"/>
                </a:lnTo>
                <a:cubicBezTo>
                  <a:pt x="1033540" y="431116"/>
                  <a:pt x="1050181" y="424116"/>
                  <a:pt x="1066899" y="419100"/>
                </a:cubicBezTo>
                <a:cubicBezTo>
                  <a:pt x="1092544" y="411407"/>
                  <a:pt x="1143099" y="393700"/>
                  <a:pt x="1143099" y="393700"/>
                </a:cubicBezTo>
                <a:cubicBezTo>
                  <a:pt x="1151566" y="381000"/>
                  <a:pt x="1166980" y="370788"/>
                  <a:pt x="1168499" y="355600"/>
                </a:cubicBezTo>
                <a:cubicBezTo>
                  <a:pt x="1179728" y="243307"/>
                  <a:pt x="1129836" y="245752"/>
                  <a:pt x="1041499" y="177800"/>
                </a:cubicBezTo>
                <a:cubicBezTo>
                  <a:pt x="933585" y="94789"/>
                  <a:pt x="1040691" y="177223"/>
                  <a:pt x="952599" y="114300"/>
                </a:cubicBezTo>
                <a:cubicBezTo>
                  <a:pt x="935375" y="101997"/>
                  <a:pt x="920731" y="85666"/>
                  <a:pt x="901799" y="76200"/>
                </a:cubicBezTo>
                <a:cubicBezTo>
                  <a:pt x="847308" y="48954"/>
                  <a:pt x="817841" y="52035"/>
                  <a:pt x="762099" y="38100"/>
                </a:cubicBezTo>
                <a:cubicBezTo>
                  <a:pt x="749112" y="34853"/>
                  <a:pt x="737331" y="26612"/>
                  <a:pt x="723999" y="25400"/>
                </a:cubicBezTo>
                <a:cubicBezTo>
                  <a:pt x="690271" y="22334"/>
                  <a:pt x="656266" y="25400"/>
                  <a:pt x="622399" y="2540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F908CF4-4D82-2242-A285-6FF4BC4D7192}"/>
              </a:ext>
            </a:extLst>
          </p:cNvPr>
          <p:cNvSpPr/>
          <p:nvPr/>
        </p:nvSpPr>
        <p:spPr>
          <a:xfrm>
            <a:off x="4985545" y="4200300"/>
            <a:ext cx="1170064" cy="419101"/>
          </a:xfrm>
          <a:custGeom>
            <a:avLst/>
            <a:gdLst>
              <a:gd name="connsiteX0" fmla="*/ 1060813 w 1060813"/>
              <a:gd name="connsiteY0" fmla="*/ 139700 h 419100"/>
              <a:gd name="connsiteX1" fmla="*/ 1010013 w 1060813"/>
              <a:gd name="connsiteY1" fmla="*/ 152400 h 419100"/>
              <a:gd name="connsiteX2" fmla="*/ 908413 w 1060813"/>
              <a:gd name="connsiteY2" fmla="*/ 101600 h 419100"/>
              <a:gd name="connsiteX3" fmla="*/ 806813 w 1060813"/>
              <a:gd name="connsiteY3" fmla="*/ 50800 h 419100"/>
              <a:gd name="connsiteX4" fmla="*/ 768713 w 1060813"/>
              <a:gd name="connsiteY4" fmla="*/ 25400 h 419100"/>
              <a:gd name="connsiteX5" fmla="*/ 692513 w 1060813"/>
              <a:gd name="connsiteY5" fmla="*/ 0 h 419100"/>
              <a:gd name="connsiteX6" fmla="*/ 438513 w 1060813"/>
              <a:gd name="connsiteY6" fmla="*/ 12700 h 419100"/>
              <a:gd name="connsiteX7" fmla="*/ 387713 w 1060813"/>
              <a:gd name="connsiteY7" fmla="*/ 25400 h 419100"/>
              <a:gd name="connsiteX8" fmla="*/ 298813 w 1060813"/>
              <a:gd name="connsiteY8" fmla="*/ 63500 h 419100"/>
              <a:gd name="connsiteX9" fmla="*/ 108313 w 1060813"/>
              <a:gd name="connsiteY9" fmla="*/ 101600 h 419100"/>
              <a:gd name="connsiteX10" fmla="*/ 70213 w 1060813"/>
              <a:gd name="connsiteY10" fmla="*/ 114300 h 419100"/>
              <a:gd name="connsiteX11" fmla="*/ 32113 w 1060813"/>
              <a:gd name="connsiteY11" fmla="*/ 139700 h 419100"/>
              <a:gd name="connsiteX12" fmla="*/ 19413 w 1060813"/>
              <a:gd name="connsiteY12" fmla="*/ 266700 h 419100"/>
              <a:gd name="connsiteX13" fmla="*/ 133713 w 1060813"/>
              <a:gd name="connsiteY13" fmla="*/ 317500 h 419100"/>
              <a:gd name="connsiteX14" fmla="*/ 171813 w 1060813"/>
              <a:gd name="connsiteY14" fmla="*/ 330200 h 419100"/>
              <a:gd name="connsiteX15" fmla="*/ 209913 w 1060813"/>
              <a:gd name="connsiteY15" fmla="*/ 342900 h 419100"/>
              <a:gd name="connsiteX16" fmla="*/ 324213 w 1060813"/>
              <a:gd name="connsiteY16" fmla="*/ 368300 h 419100"/>
              <a:gd name="connsiteX17" fmla="*/ 502013 w 1060813"/>
              <a:gd name="connsiteY17" fmla="*/ 393700 h 419100"/>
              <a:gd name="connsiteX18" fmla="*/ 667113 w 1060813"/>
              <a:gd name="connsiteY18" fmla="*/ 419100 h 419100"/>
              <a:gd name="connsiteX19" fmla="*/ 857613 w 1060813"/>
              <a:gd name="connsiteY19" fmla="*/ 406400 h 419100"/>
              <a:gd name="connsiteX20" fmla="*/ 895713 w 1060813"/>
              <a:gd name="connsiteY20" fmla="*/ 393700 h 419100"/>
              <a:gd name="connsiteX21" fmla="*/ 946513 w 1060813"/>
              <a:gd name="connsiteY21" fmla="*/ 381000 h 419100"/>
              <a:gd name="connsiteX22" fmla="*/ 1010013 w 1060813"/>
              <a:gd name="connsiteY22" fmla="*/ 317500 h 419100"/>
              <a:gd name="connsiteX23" fmla="*/ 984613 w 1060813"/>
              <a:gd name="connsiteY23" fmla="*/ 152400 h 419100"/>
              <a:gd name="connsiteX24" fmla="*/ 971913 w 1060813"/>
              <a:gd name="connsiteY24" fmla="*/ 1016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0813" h="419100">
                <a:moveTo>
                  <a:pt x="1060813" y="139700"/>
                </a:moveTo>
                <a:cubicBezTo>
                  <a:pt x="1043880" y="143933"/>
                  <a:pt x="1027361" y="154328"/>
                  <a:pt x="1010013" y="152400"/>
                </a:cubicBezTo>
                <a:cubicBezTo>
                  <a:pt x="960215" y="146867"/>
                  <a:pt x="946819" y="122549"/>
                  <a:pt x="908413" y="101600"/>
                </a:cubicBezTo>
                <a:cubicBezTo>
                  <a:pt x="875172" y="83469"/>
                  <a:pt x="838318" y="71803"/>
                  <a:pt x="806813" y="50800"/>
                </a:cubicBezTo>
                <a:cubicBezTo>
                  <a:pt x="794113" y="42333"/>
                  <a:pt x="782661" y="31599"/>
                  <a:pt x="768713" y="25400"/>
                </a:cubicBezTo>
                <a:cubicBezTo>
                  <a:pt x="744247" y="14526"/>
                  <a:pt x="692513" y="0"/>
                  <a:pt x="692513" y="0"/>
                </a:cubicBezTo>
                <a:cubicBezTo>
                  <a:pt x="607846" y="4233"/>
                  <a:pt x="522993" y="5660"/>
                  <a:pt x="438513" y="12700"/>
                </a:cubicBezTo>
                <a:cubicBezTo>
                  <a:pt x="421119" y="14150"/>
                  <a:pt x="404056" y="19271"/>
                  <a:pt x="387713" y="25400"/>
                </a:cubicBezTo>
                <a:cubicBezTo>
                  <a:pt x="340506" y="43103"/>
                  <a:pt x="343866" y="54489"/>
                  <a:pt x="298813" y="63500"/>
                </a:cubicBezTo>
                <a:cubicBezTo>
                  <a:pt x="192459" y="84771"/>
                  <a:pt x="219007" y="64702"/>
                  <a:pt x="108313" y="101600"/>
                </a:cubicBezTo>
                <a:cubicBezTo>
                  <a:pt x="95613" y="105833"/>
                  <a:pt x="82187" y="108313"/>
                  <a:pt x="70213" y="114300"/>
                </a:cubicBezTo>
                <a:cubicBezTo>
                  <a:pt x="56561" y="121126"/>
                  <a:pt x="44813" y="131233"/>
                  <a:pt x="32113" y="139700"/>
                </a:cubicBezTo>
                <a:cubicBezTo>
                  <a:pt x="-295" y="188312"/>
                  <a:pt x="-14266" y="190921"/>
                  <a:pt x="19413" y="266700"/>
                </a:cubicBezTo>
                <a:cubicBezTo>
                  <a:pt x="29913" y="290326"/>
                  <a:pt x="130523" y="316437"/>
                  <a:pt x="133713" y="317500"/>
                </a:cubicBezTo>
                <a:lnTo>
                  <a:pt x="171813" y="330200"/>
                </a:lnTo>
                <a:cubicBezTo>
                  <a:pt x="184513" y="334433"/>
                  <a:pt x="196926" y="339653"/>
                  <a:pt x="209913" y="342900"/>
                </a:cubicBezTo>
                <a:cubicBezTo>
                  <a:pt x="251855" y="353385"/>
                  <a:pt x="280450" y="361390"/>
                  <a:pt x="324213" y="368300"/>
                </a:cubicBezTo>
                <a:cubicBezTo>
                  <a:pt x="383349" y="377637"/>
                  <a:pt x="442959" y="383858"/>
                  <a:pt x="502013" y="393700"/>
                </a:cubicBezTo>
                <a:cubicBezTo>
                  <a:pt x="607740" y="411321"/>
                  <a:pt x="552721" y="402758"/>
                  <a:pt x="667113" y="419100"/>
                </a:cubicBezTo>
                <a:cubicBezTo>
                  <a:pt x="730613" y="414867"/>
                  <a:pt x="794361" y="413428"/>
                  <a:pt x="857613" y="406400"/>
                </a:cubicBezTo>
                <a:cubicBezTo>
                  <a:pt x="870918" y="404922"/>
                  <a:pt x="882841" y="397378"/>
                  <a:pt x="895713" y="393700"/>
                </a:cubicBezTo>
                <a:cubicBezTo>
                  <a:pt x="912496" y="388905"/>
                  <a:pt x="929580" y="385233"/>
                  <a:pt x="946513" y="381000"/>
                </a:cubicBezTo>
                <a:cubicBezTo>
                  <a:pt x="965937" y="368051"/>
                  <a:pt x="1007523" y="347382"/>
                  <a:pt x="1010013" y="317500"/>
                </a:cubicBezTo>
                <a:cubicBezTo>
                  <a:pt x="1013645" y="273916"/>
                  <a:pt x="998297" y="200292"/>
                  <a:pt x="984613" y="152400"/>
                </a:cubicBezTo>
                <a:cubicBezTo>
                  <a:pt x="970574" y="103265"/>
                  <a:pt x="971913" y="129907"/>
                  <a:pt x="971913" y="101600"/>
                </a:cubicBezTo>
              </a:path>
            </a:pathLst>
          </a:cu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90E55C5-E182-9D4E-9A46-F92497061797}"/>
              </a:ext>
            </a:extLst>
          </p:cNvPr>
          <p:cNvSpPr/>
          <p:nvPr/>
        </p:nvSpPr>
        <p:spPr>
          <a:xfrm>
            <a:off x="8439150" y="1257300"/>
            <a:ext cx="3555626" cy="1352550"/>
          </a:xfrm>
          <a:custGeom>
            <a:avLst/>
            <a:gdLst>
              <a:gd name="connsiteX0" fmla="*/ 0 w 2687258"/>
              <a:gd name="connsiteY0" fmla="*/ 209550 h 1333500"/>
              <a:gd name="connsiteX1" fmla="*/ 0 w 2687258"/>
              <a:gd name="connsiteY1" fmla="*/ 209550 h 1333500"/>
              <a:gd name="connsiteX2" fmla="*/ 38100 w 2687258"/>
              <a:gd name="connsiteY2" fmla="*/ 381000 h 1333500"/>
              <a:gd name="connsiteX3" fmla="*/ 76200 w 2687258"/>
              <a:gd name="connsiteY3" fmla="*/ 438150 h 1333500"/>
              <a:gd name="connsiteX4" fmla="*/ 95250 w 2687258"/>
              <a:gd name="connsiteY4" fmla="*/ 495300 h 1333500"/>
              <a:gd name="connsiteX5" fmla="*/ 133350 w 2687258"/>
              <a:gd name="connsiteY5" fmla="*/ 552450 h 1333500"/>
              <a:gd name="connsiteX6" fmla="*/ 228600 w 2687258"/>
              <a:gd name="connsiteY6" fmla="*/ 723900 h 1333500"/>
              <a:gd name="connsiteX7" fmla="*/ 285750 w 2687258"/>
              <a:gd name="connsiteY7" fmla="*/ 781050 h 1333500"/>
              <a:gd name="connsiteX8" fmla="*/ 400050 w 2687258"/>
              <a:gd name="connsiteY8" fmla="*/ 857250 h 1333500"/>
              <a:gd name="connsiteX9" fmla="*/ 590550 w 2687258"/>
              <a:gd name="connsiteY9" fmla="*/ 1143000 h 1333500"/>
              <a:gd name="connsiteX10" fmla="*/ 628650 w 2687258"/>
              <a:gd name="connsiteY10" fmla="*/ 1200150 h 1333500"/>
              <a:gd name="connsiteX11" fmla="*/ 685800 w 2687258"/>
              <a:gd name="connsiteY11" fmla="*/ 1219200 h 1333500"/>
              <a:gd name="connsiteX12" fmla="*/ 857250 w 2687258"/>
              <a:gd name="connsiteY12" fmla="*/ 1295400 h 1333500"/>
              <a:gd name="connsiteX13" fmla="*/ 1238250 w 2687258"/>
              <a:gd name="connsiteY13" fmla="*/ 1333500 h 1333500"/>
              <a:gd name="connsiteX14" fmla="*/ 1905000 w 2687258"/>
              <a:gd name="connsiteY14" fmla="*/ 1314450 h 1333500"/>
              <a:gd name="connsiteX15" fmla="*/ 1962150 w 2687258"/>
              <a:gd name="connsiteY15" fmla="*/ 1295400 h 1333500"/>
              <a:gd name="connsiteX16" fmla="*/ 2057400 w 2687258"/>
              <a:gd name="connsiteY16" fmla="*/ 1276350 h 1333500"/>
              <a:gd name="connsiteX17" fmla="*/ 2209800 w 2687258"/>
              <a:gd name="connsiteY17" fmla="*/ 1238250 h 1333500"/>
              <a:gd name="connsiteX18" fmla="*/ 2266950 w 2687258"/>
              <a:gd name="connsiteY18" fmla="*/ 1219200 h 1333500"/>
              <a:gd name="connsiteX19" fmla="*/ 2381250 w 2687258"/>
              <a:gd name="connsiteY19" fmla="*/ 1143000 h 1333500"/>
              <a:gd name="connsiteX20" fmla="*/ 2438400 w 2687258"/>
              <a:gd name="connsiteY20" fmla="*/ 1104900 h 1333500"/>
              <a:gd name="connsiteX21" fmla="*/ 2552700 w 2687258"/>
              <a:gd name="connsiteY21" fmla="*/ 1009650 h 1333500"/>
              <a:gd name="connsiteX22" fmla="*/ 2628900 w 2687258"/>
              <a:gd name="connsiteY22" fmla="*/ 895350 h 1333500"/>
              <a:gd name="connsiteX23" fmla="*/ 2667000 w 2687258"/>
              <a:gd name="connsiteY23" fmla="*/ 838200 h 1333500"/>
              <a:gd name="connsiteX24" fmla="*/ 2686050 w 2687258"/>
              <a:gd name="connsiteY24" fmla="*/ 781050 h 1333500"/>
              <a:gd name="connsiteX25" fmla="*/ 2667000 w 2687258"/>
              <a:gd name="connsiteY25" fmla="*/ 438150 h 1333500"/>
              <a:gd name="connsiteX26" fmla="*/ 2419350 w 2687258"/>
              <a:gd name="connsiteY26" fmla="*/ 228600 h 1333500"/>
              <a:gd name="connsiteX27" fmla="*/ 2343150 w 2687258"/>
              <a:gd name="connsiteY27" fmla="*/ 190500 h 1333500"/>
              <a:gd name="connsiteX28" fmla="*/ 2171700 w 2687258"/>
              <a:gd name="connsiteY28" fmla="*/ 76200 h 1333500"/>
              <a:gd name="connsiteX29" fmla="*/ 2038350 w 2687258"/>
              <a:gd name="connsiteY29" fmla="*/ 57150 h 1333500"/>
              <a:gd name="connsiteX30" fmla="*/ 1962150 w 2687258"/>
              <a:gd name="connsiteY30" fmla="*/ 38100 h 1333500"/>
              <a:gd name="connsiteX31" fmla="*/ 1790700 w 2687258"/>
              <a:gd name="connsiteY31" fmla="*/ 0 h 1333500"/>
              <a:gd name="connsiteX32" fmla="*/ 914400 w 2687258"/>
              <a:gd name="connsiteY32" fmla="*/ 19050 h 1333500"/>
              <a:gd name="connsiteX33" fmla="*/ 704850 w 2687258"/>
              <a:gd name="connsiteY33" fmla="*/ 57150 h 1333500"/>
              <a:gd name="connsiteX34" fmla="*/ 609600 w 2687258"/>
              <a:gd name="connsiteY34" fmla="*/ 95250 h 1333500"/>
              <a:gd name="connsiteX35" fmla="*/ 476250 w 2687258"/>
              <a:gd name="connsiteY35" fmla="*/ 133350 h 1333500"/>
              <a:gd name="connsiteX36" fmla="*/ 419100 w 2687258"/>
              <a:gd name="connsiteY36" fmla="*/ 171450 h 1333500"/>
              <a:gd name="connsiteX37" fmla="*/ 228600 w 2687258"/>
              <a:gd name="connsiteY37" fmla="*/ 228600 h 1333500"/>
              <a:gd name="connsiteX38" fmla="*/ 171450 w 2687258"/>
              <a:gd name="connsiteY38" fmla="*/ 266700 h 1333500"/>
              <a:gd name="connsiteX39" fmla="*/ 57150 w 2687258"/>
              <a:gd name="connsiteY39" fmla="*/ 304800 h 1333500"/>
              <a:gd name="connsiteX40" fmla="*/ 933450 w 2687258"/>
              <a:gd name="connsiteY40" fmla="*/ 361950 h 1333500"/>
              <a:gd name="connsiteX41" fmla="*/ 2171700 w 2687258"/>
              <a:gd name="connsiteY41" fmla="*/ 13335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87258" h="1333500">
                <a:moveTo>
                  <a:pt x="0" y="209550"/>
                </a:moveTo>
                <a:lnTo>
                  <a:pt x="0" y="209550"/>
                </a:lnTo>
                <a:cubicBezTo>
                  <a:pt x="12700" y="266700"/>
                  <a:pt x="19587" y="325460"/>
                  <a:pt x="38100" y="381000"/>
                </a:cubicBezTo>
                <a:cubicBezTo>
                  <a:pt x="45340" y="402720"/>
                  <a:pt x="65961" y="417672"/>
                  <a:pt x="76200" y="438150"/>
                </a:cubicBezTo>
                <a:cubicBezTo>
                  <a:pt x="85180" y="456111"/>
                  <a:pt x="86270" y="477339"/>
                  <a:pt x="95250" y="495300"/>
                </a:cubicBezTo>
                <a:cubicBezTo>
                  <a:pt x="105489" y="515778"/>
                  <a:pt x="123111" y="531972"/>
                  <a:pt x="133350" y="552450"/>
                </a:cubicBezTo>
                <a:cubicBezTo>
                  <a:pt x="181260" y="648270"/>
                  <a:pt x="108470" y="603770"/>
                  <a:pt x="228600" y="723900"/>
                </a:cubicBezTo>
                <a:cubicBezTo>
                  <a:pt x="247650" y="742950"/>
                  <a:pt x="264484" y="764510"/>
                  <a:pt x="285750" y="781050"/>
                </a:cubicBezTo>
                <a:cubicBezTo>
                  <a:pt x="321895" y="809163"/>
                  <a:pt x="400050" y="857250"/>
                  <a:pt x="400050" y="857250"/>
                </a:cubicBezTo>
                <a:lnTo>
                  <a:pt x="590550" y="1143000"/>
                </a:lnTo>
                <a:cubicBezTo>
                  <a:pt x="603250" y="1162050"/>
                  <a:pt x="606930" y="1192910"/>
                  <a:pt x="628650" y="1200150"/>
                </a:cubicBezTo>
                <a:cubicBezTo>
                  <a:pt x="647700" y="1206500"/>
                  <a:pt x="667839" y="1210220"/>
                  <a:pt x="685800" y="1219200"/>
                </a:cubicBezTo>
                <a:cubicBezTo>
                  <a:pt x="782877" y="1267739"/>
                  <a:pt x="709808" y="1270826"/>
                  <a:pt x="857250" y="1295400"/>
                </a:cubicBezTo>
                <a:cubicBezTo>
                  <a:pt x="1059464" y="1329102"/>
                  <a:pt x="933023" y="1311698"/>
                  <a:pt x="1238250" y="1333500"/>
                </a:cubicBezTo>
                <a:cubicBezTo>
                  <a:pt x="1460500" y="1327150"/>
                  <a:pt x="1682967" y="1326136"/>
                  <a:pt x="1905000" y="1314450"/>
                </a:cubicBezTo>
                <a:cubicBezTo>
                  <a:pt x="1925053" y="1313395"/>
                  <a:pt x="1942669" y="1300270"/>
                  <a:pt x="1962150" y="1295400"/>
                </a:cubicBezTo>
                <a:cubicBezTo>
                  <a:pt x="1993562" y="1287547"/>
                  <a:pt x="2025850" y="1283631"/>
                  <a:pt x="2057400" y="1276350"/>
                </a:cubicBezTo>
                <a:cubicBezTo>
                  <a:pt x="2108422" y="1264576"/>
                  <a:pt x="2160124" y="1254809"/>
                  <a:pt x="2209800" y="1238250"/>
                </a:cubicBezTo>
                <a:cubicBezTo>
                  <a:pt x="2228850" y="1231900"/>
                  <a:pt x="2249397" y="1228952"/>
                  <a:pt x="2266950" y="1219200"/>
                </a:cubicBezTo>
                <a:cubicBezTo>
                  <a:pt x="2306978" y="1196962"/>
                  <a:pt x="2343150" y="1168400"/>
                  <a:pt x="2381250" y="1143000"/>
                </a:cubicBezTo>
                <a:cubicBezTo>
                  <a:pt x="2400300" y="1130300"/>
                  <a:pt x="2422211" y="1121089"/>
                  <a:pt x="2438400" y="1104900"/>
                </a:cubicBezTo>
                <a:cubicBezTo>
                  <a:pt x="2511739" y="1031561"/>
                  <a:pt x="2473134" y="1062694"/>
                  <a:pt x="2552700" y="1009650"/>
                </a:cubicBezTo>
                <a:lnTo>
                  <a:pt x="2628900" y="895350"/>
                </a:lnTo>
                <a:cubicBezTo>
                  <a:pt x="2641600" y="876300"/>
                  <a:pt x="2659760" y="859920"/>
                  <a:pt x="2667000" y="838200"/>
                </a:cubicBezTo>
                <a:lnTo>
                  <a:pt x="2686050" y="781050"/>
                </a:lnTo>
                <a:cubicBezTo>
                  <a:pt x="2679700" y="666750"/>
                  <a:pt x="2701890" y="547180"/>
                  <a:pt x="2667000" y="438150"/>
                </a:cubicBezTo>
                <a:cubicBezTo>
                  <a:pt x="2649954" y="384882"/>
                  <a:pt x="2477649" y="257749"/>
                  <a:pt x="2419350" y="228600"/>
                </a:cubicBezTo>
                <a:cubicBezTo>
                  <a:pt x="2393950" y="215900"/>
                  <a:pt x="2367232" y="205551"/>
                  <a:pt x="2343150" y="190500"/>
                </a:cubicBezTo>
                <a:cubicBezTo>
                  <a:pt x="2287997" y="156029"/>
                  <a:pt x="2235087" y="97329"/>
                  <a:pt x="2171700" y="76200"/>
                </a:cubicBezTo>
                <a:cubicBezTo>
                  <a:pt x="2129103" y="62001"/>
                  <a:pt x="2082527" y="65182"/>
                  <a:pt x="2038350" y="57150"/>
                </a:cubicBezTo>
                <a:cubicBezTo>
                  <a:pt x="2012591" y="52466"/>
                  <a:pt x="1987708" y="43780"/>
                  <a:pt x="1962150" y="38100"/>
                </a:cubicBezTo>
                <a:cubicBezTo>
                  <a:pt x="1744488" y="-10269"/>
                  <a:pt x="1976536" y="46459"/>
                  <a:pt x="1790700" y="0"/>
                </a:cubicBezTo>
                <a:lnTo>
                  <a:pt x="914400" y="19050"/>
                </a:lnTo>
                <a:cubicBezTo>
                  <a:pt x="900568" y="19582"/>
                  <a:pt x="726983" y="50510"/>
                  <a:pt x="704850" y="57150"/>
                </a:cubicBezTo>
                <a:cubicBezTo>
                  <a:pt x="672096" y="66976"/>
                  <a:pt x="641619" y="83243"/>
                  <a:pt x="609600" y="95250"/>
                </a:cubicBezTo>
                <a:cubicBezTo>
                  <a:pt x="554941" y="115747"/>
                  <a:pt x="536298" y="118338"/>
                  <a:pt x="476250" y="133350"/>
                </a:cubicBezTo>
                <a:cubicBezTo>
                  <a:pt x="457200" y="146050"/>
                  <a:pt x="440144" y="162431"/>
                  <a:pt x="419100" y="171450"/>
                </a:cubicBezTo>
                <a:cubicBezTo>
                  <a:pt x="344557" y="203397"/>
                  <a:pt x="305432" y="177378"/>
                  <a:pt x="228600" y="228600"/>
                </a:cubicBezTo>
                <a:cubicBezTo>
                  <a:pt x="209550" y="241300"/>
                  <a:pt x="192372" y="257401"/>
                  <a:pt x="171450" y="266700"/>
                </a:cubicBezTo>
                <a:cubicBezTo>
                  <a:pt x="134750" y="283011"/>
                  <a:pt x="57150" y="304800"/>
                  <a:pt x="57150" y="304800"/>
                </a:cubicBezTo>
                <a:lnTo>
                  <a:pt x="933450" y="361950"/>
                </a:lnTo>
                <a:lnTo>
                  <a:pt x="2171700" y="13335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EFF1974-024D-CA47-802E-C4E25D1A0916}"/>
              </a:ext>
            </a:extLst>
          </p:cNvPr>
          <p:cNvSpPr/>
          <p:nvPr/>
        </p:nvSpPr>
        <p:spPr>
          <a:xfrm>
            <a:off x="5884369" y="1310349"/>
            <a:ext cx="3555626" cy="726246"/>
          </a:xfrm>
          <a:custGeom>
            <a:avLst/>
            <a:gdLst>
              <a:gd name="connsiteX0" fmla="*/ 0 w 2687258"/>
              <a:gd name="connsiteY0" fmla="*/ 209550 h 1333500"/>
              <a:gd name="connsiteX1" fmla="*/ 0 w 2687258"/>
              <a:gd name="connsiteY1" fmla="*/ 209550 h 1333500"/>
              <a:gd name="connsiteX2" fmla="*/ 38100 w 2687258"/>
              <a:gd name="connsiteY2" fmla="*/ 381000 h 1333500"/>
              <a:gd name="connsiteX3" fmla="*/ 76200 w 2687258"/>
              <a:gd name="connsiteY3" fmla="*/ 438150 h 1333500"/>
              <a:gd name="connsiteX4" fmla="*/ 95250 w 2687258"/>
              <a:gd name="connsiteY4" fmla="*/ 495300 h 1333500"/>
              <a:gd name="connsiteX5" fmla="*/ 133350 w 2687258"/>
              <a:gd name="connsiteY5" fmla="*/ 552450 h 1333500"/>
              <a:gd name="connsiteX6" fmla="*/ 228600 w 2687258"/>
              <a:gd name="connsiteY6" fmla="*/ 723900 h 1333500"/>
              <a:gd name="connsiteX7" fmla="*/ 285750 w 2687258"/>
              <a:gd name="connsiteY7" fmla="*/ 781050 h 1333500"/>
              <a:gd name="connsiteX8" fmla="*/ 400050 w 2687258"/>
              <a:gd name="connsiteY8" fmla="*/ 857250 h 1333500"/>
              <a:gd name="connsiteX9" fmla="*/ 590550 w 2687258"/>
              <a:gd name="connsiteY9" fmla="*/ 1143000 h 1333500"/>
              <a:gd name="connsiteX10" fmla="*/ 628650 w 2687258"/>
              <a:gd name="connsiteY10" fmla="*/ 1200150 h 1333500"/>
              <a:gd name="connsiteX11" fmla="*/ 685800 w 2687258"/>
              <a:gd name="connsiteY11" fmla="*/ 1219200 h 1333500"/>
              <a:gd name="connsiteX12" fmla="*/ 857250 w 2687258"/>
              <a:gd name="connsiteY12" fmla="*/ 1295400 h 1333500"/>
              <a:gd name="connsiteX13" fmla="*/ 1238250 w 2687258"/>
              <a:gd name="connsiteY13" fmla="*/ 1333500 h 1333500"/>
              <a:gd name="connsiteX14" fmla="*/ 1905000 w 2687258"/>
              <a:gd name="connsiteY14" fmla="*/ 1314450 h 1333500"/>
              <a:gd name="connsiteX15" fmla="*/ 1962150 w 2687258"/>
              <a:gd name="connsiteY15" fmla="*/ 1295400 h 1333500"/>
              <a:gd name="connsiteX16" fmla="*/ 2057400 w 2687258"/>
              <a:gd name="connsiteY16" fmla="*/ 1276350 h 1333500"/>
              <a:gd name="connsiteX17" fmla="*/ 2209800 w 2687258"/>
              <a:gd name="connsiteY17" fmla="*/ 1238250 h 1333500"/>
              <a:gd name="connsiteX18" fmla="*/ 2266950 w 2687258"/>
              <a:gd name="connsiteY18" fmla="*/ 1219200 h 1333500"/>
              <a:gd name="connsiteX19" fmla="*/ 2381250 w 2687258"/>
              <a:gd name="connsiteY19" fmla="*/ 1143000 h 1333500"/>
              <a:gd name="connsiteX20" fmla="*/ 2438400 w 2687258"/>
              <a:gd name="connsiteY20" fmla="*/ 1104900 h 1333500"/>
              <a:gd name="connsiteX21" fmla="*/ 2552700 w 2687258"/>
              <a:gd name="connsiteY21" fmla="*/ 1009650 h 1333500"/>
              <a:gd name="connsiteX22" fmla="*/ 2628900 w 2687258"/>
              <a:gd name="connsiteY22" fmla="*/ 895350 h 1333500"/>
              <a:gd name="connsiteX23" fmla="*/ 2667000 w 2687258"/>
              <a:gd name="connsiteY23" fmla="*/ 838200 h 1333500"/>
              <a:gd name="connsiteX24" fmla="*/ 2686050 w 2687258"/>
              <a:gd name="connsiteY24" fmla="*/ 781050 h 1333500"/>
              <a:gd name="connsiteX25" fmla="*/ 2667000 w 2687258"/>
              <a:gd name="connsiteY25" fmla="*/ 438150 h 1333500"/>
              <a:gd name="connsiteX26" fmla="*/ 2419350 w 2687258"/>
              <a:gd name="connsiteY26" fmla="*/ 228600 h 1333500"/>
              <a:gd name="connsiteX27" fmla="*/ 2343150 w 2687258"/>
              <a:gd name="connsiteY27" fmla="*/ 190500 h 1333500"/>
              <a:gd name="connsiteX28" fmla="*/ 2171700 w 2687258"/>
              <a:gd name="connsiteY28" fmla="*/ 76200 h 1333500"/>
              <a:gd name="connsiteX29" fmla="*/ 2038350 w 2687258"/>
              <a:gd name="connsiteY29" fmla="*/ 57150 h 1333500"/>
              <a:gd name="connsiteX30" fmla="*/ 1962150 w 2687258"/>
              <a:gd name="connsiteY30" fmla="*/ 38100 h 1333500"/>
              <a:gd name="connsiteX31" fmla="*/ 1790700 w 2687258"/>
              <a:gd name="connsiteY31" fmla="*/ 0 h 1333500"/>
              <a:gd name="connsiteX32" fmla="*/ 914400 w 2687258"/>
              <a:gd name="connsiteY32" fmla="*/ 19050 h 1333500"/>
              <a:gd name="connsiteX33" fmla="*/ 704850 w 2687258"/>
              <a:gd name="connsiteY33" fmla="*/ 57150 h 1333500"/>
              <a:gd name="connsiteX34" fmla="*/ 609600 w 2687258"/>
              <a:gd name="connsiteY34" fmla="*/ 95250 h 1333500"/>
              <a:gd name="connsiteX35" fmla="*/ 476250 w 2687258"/>
              <a:gd name="connsiteY35" fmla="*/ 133350 h 1333500"/>
              <a:gd name="connsiteX36" fmla="*/ 419100 w 2687258"/>
              <a:gd name="connsiteY36" fmla="*/ 171450 h 1333500"/>
              <a:gd name="connsiteX37" fmla="*/ 228600 w 2687258"/>
              <a:gd name="connsiteY37" fmla="*/ 228600 h 1333500"/>
              <a:gd name="connsiteX38" fmla="*/ 171450 w 2687258"/>
              <a:gd name="connsiteY38" fmla="*/ 266700 h 1333500"/>
              <a:gd name="connsiteX39" fmla="*/ 57150 w 2687258"/>
              <a:gd name="connsiteY39" fmla="*/ 304800 h 1333500"/>
              <a:gd name="connsiteX40" fmla="*/ 933450 w 2687258"/>
              <a:gd name="connsiteY40" fmla="*/ 361950 h 1333500"/>
              <a:gd name="connsiteX41" fmla="*/ 2171700 w 2687258"/>
              <a:gd name="connsiteY41" fmla="*/ 13335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87258" h="1333500">
                <a:moveTo>
                  <a:pt x="0" y="209550"/>
                </a:moveTo>
                <a:lnTo>
                  <a:pt x="0" y="209550"/>
                </a:lnTo>
                <a:cubicBezTo>
                  <a:pt x="12700" y="266700"/>
                  <a:pt x="19587" y="325460"/>
                  <a:pt x="38100" y="381000"/>
                </a:cubicBezTo>
                <a:cubicBezTo>
                  <a:pt x="45340" y="402720"/>
                  <a:pt x="65961" y="417672"/>
                  <a:pt x="76200" y="438150"/>
                </a:cubicBezTo>
                <a:cubicBezTo>
                  <a:pt x="85180" y="456111"/>
                  <a:pt x="86270" y="477339"/>
                  <a:pt x="95250" y="495300"/>
                </a:cubicBezTo>
                <a:cubicBezTo>
                  <a:pt x="105489" y="515778"/>
                  <a:pt x="123111" y="531972"/>
                  <a:pt x="133350" y="552450"/>
                </a:cubicBezTo>
                <a:cubicBezTo>
                  <a:pt x="181260" y="648270"/>
                  <a:pt x="108470" y="603770"/>
                  <a:pt x="228600" y="723900"/>
                </a:cubicBezTo>
                <a:cubicBezTo>
                  <a:pt x="247650" y="742950"/>
                  <a:pt x="264484" y="764510"/>
                  <a:pt x="285750" y="781050"/>
                </a:cubicBezTo>
                <a:cubicBezTo>
                  <a:pt x="321895" y="809163"/>
                  <a:pt x="400050" y="857250"/>
                  <a:pt x="400050" y="857250"/>
                </a:cubicBezTo>
                <a:lnTo>
                  <a:pt x="590550" y="1143000"/>
                </a:lnTo>
                <a:cubicBezTo>
                  <a:pt x="603250" y="1162050"/>
                  <a:pt x="606930" y="1192910"/>
                  <a:pt x="628650" y="1200150"/>
                </a:cubicBezTo>
                <a:cubicBezTo>
                  <a:pt x="647700" y="1206500"/>
                  <a:pt x="667839" y="1210220"/>
                  <a:pt x="685800" y="1219200"/>
                </a:cubicBezTo>
                <a:cubicBezTo>
                  <a:pt x="782877" y="1267739"/>
                  <a:pt x="709808" y="1270826"/>
                  <a:pt x="857250" y="1295400"/>
                </a:cubicBezTo>
                <a:cubicBezTo>
                  <a:pt x="1059464" y="1329102"/>
                  <a:pt x="933023" y="1311698"/>
                  <a:pt x="1238250" y="1333500"/>
                </a:cubicBezTo>
                <a:cubicBezTo>
                  <a:pt x="1460500" y="1327150"/>
                  <a:pt x="1682967" y="1326136"/>
                  <a:pt x="1905000" y="1314450"/>
                </a:cubicBezTo>
                <a:cubicBezTo>
                  <a:pt x="1925053" y="1313395"/>
                  <a:pt x="1942669" y="1300270"/>
                  <a:pt x="1962150" y="1295400"/>
                </a:cubicBezTo>
                <a:cubicBezTo>
                  <a:pt x="1993562" y="1287547"/>
                  <a:pt x="2025850" y="1283631"/>
                  <a:pt x="2057400" y="1276350"/>
                </a:cubicBezTo>
                <a:cubicBezTo>
                  <a:pt x="2108422" y="1264576"/>
                  <a:pt x="2160124" y="1254809"/>
                  <a:pt x="2209800" y="1238250"/>
                </a:cubicBezTo>
                <a:cubicBezTo>
                  <a:pt x="2228850" y="1231900"/>
                  <a:pt x="2249397" y="1228952"/>
                  <a:pt x="2266950" y="1219200"/>
                </a:cubicBezTo>
                <a:cubicBezTo>
                  <a:pt x="2306978" y="1196962"/>
                  <a:pt x="2343150" y="1168400"/>
                  <a:pt x="2381250" y="1143000"/>
                </a:cubicBezTo>
                <a:cubicBezTo>
                  <a:pt x="2400300" y="1130300"/>
                  <a:pt x="2422211" y="1121089"/>
                  <a:pt x="2438400" y="1104900"/>
                </a:cubicBezTo>
                <a:cubicBezTo>
                  <a:pt x="2511739" y="1031561"/>
                  <a:pt x="2473134" y="1062694"/>
                  <a:pt x="2552700" y="1009650"/>
                </a:cubicBezTo>
                <a:lnTo>
                  <a:pt x="2628900" y="895350"/>
                </a:lnTo>
                <a:cubicBezTo>
                  <a:pt x="2641600" y="876300"/>
                  <a:pt x="2659760" y="859920"/>
                  <a:pt x="2667000" y="838200"/>
                </a:cubicBezTo>
                <a:lnTo>
                  <a:pt x="2686050" y="781050"/>
                </a:lnTo>
                <a:cubicBezTo>
                  <a:pt x="2679700" y="666750"/>
                  <a:pt x="2701890" y="547180"/>
                  <a:pt x="2667000" y="438150"/>
                </a:cubicBezTo>
                <a:cubicBezTo>
                  <a:pt x="2649954" y="384882"/>
                  <a:pt x="2477649" y="257749"/>
                  <a:pt x="2419350" y="228600"/>
                </a:cubicBezTo>
                <a:cubicBezTo>
                  <a:pt x="2393950" y="215900"/>
                  <a:pt x="2367232" y="205551"/>
                  <a:pt x="2343150" y="190500"/>
                </a:cubicBezTo>
                <a:cubicBezTo>
                  <a:pt x="2287997" y="156029"/>
                  <a:pt x="2235087" y="97329"/>
                  <a:pt x="2171700" y="76200"/>
                </a:cubicBezTo>
                <a:cubicBezTo>
                  <a:pt x="2129103" y="62001"/>
                  <a:pt x="2082527" y="65182"/>
                  <a:pt x="2038350" y="57150"/>
                </a:cubicBezTo>
                <a:cubicBezTo>
                  <a:pt x="2012591" y="52466"/>
                  <a:pt x="1987708" y="43780"/>
                  <a:pt x="1962150" y="38100"/>
                </a:cubicBezTo>
                <a:cubicBezTo>
                  <a:pt x="1744488" y="-10269"/>
                  <a:pt x="1976536" y="46459"/>
                  <a:pt x="1790700" y="0"/>
                </a:cubicBezTo>
                <a:lnTo>
                  <a:pt x="914400" y="19050"/>
                </a:lnTo>
                <a:cubicBezTo>
                  <a:pt x="900568" y="19582"/>
                  <a:pt x="726983" y="50510"/>
                  <a:pt x="704850" y="57150"/>
                </a:cubicBezTo>
                <a:cubicBezTo>
                  <a:pt x="672096" y="66976"/>
                  <a:pt x="641619" y="83243"/>
                  <a:pt x="609600" y="95250"/>
                </a:cubicBezTo>
                <a:cubicBezTo>
                  <a:pt x="554941" y="115747"/>
                  <a:pt x="536298" y="118338"/>
                  <a:pt x="476250" y="133350"/>
                </a:cubicBezTo>
                <a:cubicBezTo>
                  <a:pt x="457200" y="146050"/>
                  <a:pt x="440144" y="162431"/>
                  <a:pt x="419100" y="171450"/>
                </a:cubicBezTo>
                <a:cubicBezTo>
                  <a:pt x="344557" y="203397"/>
                  <a:pt x="305432" y="177378"/>
                  <a:pt x="228600" y="228600"/>
                </a:cubicBezTo>
                <a:cubicBezTo>
                  <a:pt x="209550" y="241300"/>
                  <a:pt x="192372" y="257401"/>
                  <a:pt x="171450" y="266700"/>
                </a:cubicBezTo>
                <a:cubicBezTo>
                  <a:pt x="134750" y="283011"/>
                  <a:pt x="57150" y="304800"/>
                  <a:pt x="57150" y="304800"/>
                </a:cubicBezTo>
                <a:lnTo>
                  <a:pt x="933450" y="361950"/>
                </a:lnTo>
                <a:lnTo>
                  <a:pt x="2171700" y="13335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3698ADF-5CF5-0242-97DE-909F02EA6CC9}"/>
              </a:ext>
            </a:extLst>
          </p:cNvPr>
          <p:cNvSpPr/>
          <p:nvPr/>
        </p:nvSpPr>
        <p:spPr>
          <a:xfrm>
            <a:off x="2072101" y="1386549"/>
            <a:ext cx="3779176" cy="726246"/>
          </a:xfrm>
          <a:custGeom>
            <a:avLst/>
            <a:gdLst>
              <a:gd name="connsiteX0" fmla="*/ 0 w 2687258"/>
              <a:gd name="connsiteY0" fmla="*/ 209550 h 1333500"/>
              <a:gd name="connsiteX1" fmla="*/ 0 w 2687258"/>
              <a:gd name="connsiteY1" fmla="*/ 209550 h 1333500"/>
              <a:gd name="connsiteX2" fmla="*/ 38100 w 2687258"/>
              <a:gd name="connsiteY2" fmla="*/ 381000 h 1333500"/>
              <a:gd name="connsiteX3" fmla="*/ 76200 w 2687258"/>
              <a:gd name="connsiteY3" fmla="*/ 438150 h 1333500"/>
              <a:gd name="connsiteX4" fmla="*/ 95250 w 2687258"/>
              <a:gd name="connsiteY4" fmla="*/ 495300 h 1333500"/>
              <a:gd name="connsiteX5" fmla="*/ 133350 w 2687258"/>
              <a:gd name="connsiteY5" fmla="*/ 552450 h 1333500"/>
              <a:gd name="connsiteX6" fmla="*/ 228600 w 2687258"/>
              <a:gd name="connsiteY6" fmla="*/ 723900 h 1333500"/>
              <a:gd name="connsiteX7" fmla="*/ 285750 w 2687258"/>
              <a:gd name="connsiteY7" fmla="*/ 781050 h 1333500"/>
              <a:gd name="connsiteX8" fmla="*/ 400050 w 2687258"/>
              <a:gd name="connsiteY8" fmla="*/ 857250 h 1333500"/>
              <a:gd name="connsiteX9" fmla="*/ 590550 w 2687258"/>
              <a:gd name="connsiteY9" fmla="*/ 1143000 h 1333500"/>
              <a:gd name="connsiteX10" fmla="*/ 628650 w 2687258"/>
              <a:gd name="connsiteY10" fmla="*/ 1200150 h 1333500"/>
              <a:gd name="connsiteX11" fmla="*/ 685800 w 2687258"/>
              <a:gd name="connsiteY11" fmla="*/ 1219200 h 1333500"/>
              <a:gd name="connsiteX12" fmla="*/ 857250 w 2687258"/>
              <a:gd name="connsiteY12" fmla="*/ 1295400 h 1333500"/>
              <a:gd name="connsiteX13" fmla="*/ 1238250 w 2687258"/>
              <a:gd name="connsiteY13" fmla="*/ 1333500 h 1333500"/>
              <a:gd name="connsiteX14" fmla="*/ 1905000 w 2687258"/>
              <a:gd name="connsiteY14" fmla="*/ 1314450 h 1333500"/>
              <a:gd name="connsiteX15" fmla="*/ 1962150 w 2687258"/>
              <a:gd name="connsiteY15" fmla="*/ 1295400 h 1333500"/>
              <a:gd name="connsiteX16" fmla="*/ 2057400 w 2687258"/>
              <a:gd name="connsiteY16" fmla="*/ 1276350 h 1333500"/>
              <a:gd name="connsiteX17" fmla="*/ 2209800 w 2687258"/>
              <a:gd name="connsiteY17" fmla="*/ 1238250 h 1333500"/>
              <a:gd name="connsiteX18" fmla="*/ 2266950 w 2687258"/>
              <a:gd name="connsiteY18" fmla="*/ 1219200 h 1333500"/>
              <a:gd name="connsiteX19" fmla="*/ 2381250 w 2687258"/>
              <a:gd name="connsiteY19" fmla="*/ 1143000 h 1333500"/>
              <a:gd name="connsiteX20" fmla="*/ 2438400 w 2687258"/>
              <a:gd name="connsiteY20" fmla="*/ 1104900 h 1333500"/>
              <a:gd name="connsiteX21" fmla="*/ 2552700 w 2687258"/>
              <a:gd name="connsiteY21" fmla="*/ 1009650 h 1333500"/>
              <a:gd name="connsiteX22" fmla="*/ 2628900 w 2687258"/>
              <a:gd name="connsiteY22" fmla="*/ 895350 h 1333500"/>
              <a:gd name="connsiteX23" fmla="*/ 2667000 w 2687258"/>
              <a:gd name="connsiteY23" fmla="*/ 838200 h 1333500"/>
              <a:gd name="connsiteX24" fmla="*/ 2686050 w 2687258"/>
              <a:gd name="connsiteY24" fmla="*/ 781050 h 1333500"/>
              <a:gd name="connsiteX25" fmla="*/ 2667000 w 2687258"/>
              <a:gd name="connsiteY25" fmla="*/ 438150 h 1333500"/>
              <a:gd name="connsiteX26" fmla="*/ 2419350 w 2687258"/>
              <a:gd name="connsiteY26" fmla="*/ 228600 h 1333500"/>
              <a:gd name="connsiteX27" fmla="*/ 2343150 w 2687258"/>
              <a:gd name="connsiteY27" fmla="*/ 190500 h 1333500"/>
              <a:gd name="connsiteX28" fmla="*/ 2171700 w 2687258"/>
              <a:gd name="connsiteY28" fmla="*/ 76200 h 1333500"/>
              <a:gd name="connsiteX29" fmla="*/ 2038350 w 2687258"/>
              <a:gd name="connsiteY29" fmla="*/ 57150 h 1333500"/>
              <a:gd name="connsiteX30" fmla="*/ 1962150 w 2687258"/>
              <a:gd name="connsiteY30" fmla="*/ 38100 h 1333500"/>
              <a:gd name="connsiteX31" fmla="*/ 1790700 w 2687258"/>
              <a:gd name="connsiteY31" fmla="*/ 0 h 1333500"/>
              <a:gd name="connsiteX32" fmla="*/ 914400 w 2687258"/>
              <a:gd name="connsiteY32" fmla="*/ 19050 h 1333500"/>
              <a:gd name="connsiteX33" fmla="*/ 704850 w 2687258"/>
              <a:gd name="connsiteY33" fmla="*/ 57150 h 1333500"/>
              <a:gd name="connsiteX34" fmla="*/ 609600 w 2687258"/>
              <a:gd name="connsiteY34" fmla="*/ 95250 h 1333500"/>
              <a:gd name="connsiteX35" fmla="*/ 476250 w 2687258"/>
              <a:gd name="connsiteY35" fmla="*/ 133350 h 1333500"/>
              <a:gd name="connsiteX36" fmla="*/ 419100 w 2687258"/>
              <a:gd name="connsiteY36" fmla="*/ 171450 h 1333500"/>
              <a:gd name="connsiteX37" fmla="*/ 228600 w 2687258"/>
              <a:gd name="connsiteY37" fmla="*/ 228600 h 1333500"/>
              <a:gd name="connsiteX38" fmla="*/ 171450 w 2687258"/>
              <a:gd name="connsiteY38" fmla="*/ 266700 h 1333500"/>
              <a:gd name="connsiteX39" fmla="*/ 57150 w 2687258"/>
              <a:gd name="connsiteY39" fmla="*/ 304800 h 1333500"/>
              <a:gd name="connsiteX40" fmla="*/ 933450 w 2687258"/>
              <a:gd name="connsiteY40" fmla="*/ 361950 h 1333500"/>
              <a:gd name="connsiteX41" fmla="*/ 2171700 w 2687258"/>
              <a:gd name="connsiteY41" fmla="*/ 13335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87258" h="1333500">
                <a:moveTo>
                  <a:pt x="0" y="209550"/>
                </a:moveTo>
                <a:lnTo>
                  <a:pt x="0" y="209550"/>
                </a:lnTo>
                <a:cubicBezTo>
                  <a:pt x="12700" y="266700"/>
                  <a:pt x="19587" y="325460"/>
                  <a:pt x="38100" y="381000"/>
                </a:cubicBezTo>
                <a:cubicBezTo>
                  <a:pt x="45340" y="402720"/>
                  <a:pt x="65961" y="417672"/>
                  <a:pt x="76200" y="438150"/>
                </a:cubicBezTo>
                <a:cubicBezTo>
                  <a:pt x="85180" y="456111"/>
                  <a:pt x="86270" y="477339"/>
                  <a:pt x="95250" y="495300"/>
                </a:cubicBezTo>
                <a:cubicBezTo>
                  <a:pt x="105489" y="515778"/>
                  <a:pt x="123111" y="531972"/>
                  <a:pt x="133350" y="552450"/>
                </a:cubicBezTo>
                <a:cubicBezTo>
                  <a:pt x="181260" y="648270"/>
                  <a:pt x="108470" y="603770"/>
                  <a:pt x="228600" y="723900"/>
                </a:cubicBezTo>
                <a:cubicBezTo>
                  <a:pt x="247650" y="742950"/>
                  <a:pt x="264484" y="764510"/>
                  <a:pt x="285750" y="781050"/>
                </a:cubicBezTo>
                <a:cubicBezTo>
                  <a:pt x="321895" y="809163"/>
                  <a:pt x="400050" y="857250"/>
                  <a:pt x="400050" y="857250"/>
                </a:cubicBezTo>
                <a:lnTo>
                  <a:pt x="590550" y="1143000"/>
                </a:lnTo>
                <a:cubicBezTo>
                  <a:pt x="603250" y="1162050"/>
                  <a:pt x="606930" y="1192910"/>
                  <a:pt x="628650" y="1200150"/>
                </a:cubicBezTo>
                <a:cubicBezTo>
                  <a:pt x="647700" y="1206500"/>
                  <a:pt x="667839" y="1210220"/>
                  <a:pt x="685800" y="1219200"/>
                </a:cubicBezTo>
                <a:cubicBezTo>
                  <a:pt x="782877" y="1267739"/>
                  <a:pt x="709808" y="1270826"/>
                  <a:pt x="857250" y="1295400"/>
                </a:cubicBezTo>
                <a:cubicBezTo>
                  <a:pt x="1059464" y="1329102"/>
                  <a:pt x="933023" y="1311698"/>
                  <a:pt x="1238250" y="1333500"/>
                </a:cubicBezTo>
                <a:cubicBezTo>
                  <a:pt x="1460500" y="1327150"/>
                  <a:pt x="1682967" y="1326136"/>
                  <a:pt x="1905000" y="1314450"/>
                </a:cubicBezTo>
                <a:cubicBezTo>
                  <a:pt x="1925053" y="1313395"/>
                  <a:pt x="1942669" y="1300270"/>
                  <a:pt x="1962150" y="1295400"/>
                </a:cubicBezTo>
                <a:cubicBezTo>
                  <a:pt x="1993562" y="1287547"/>
                  <a:pt x="2025850" y="1283631"/>
                  <a:pt x="2057400" y="1276350"/>
                </a:cubicBezTo>
                <a:cubicBezTo>
                  <a:pt x="2108422" y="1264576"/>
                  <a:pt x="2160124" y="1254809"/>
                  <a:pt x="2209800" y="1238250"/>
                </a:cubicBezTo>
                <a:cubicBezTo>
                  <a:pt x="2228850" y="1231900"/>
                  <a:pt x="2249397" y="1228952"/>
                  <a:pt x="2266950" y="1219200"/>
                </a:cubicBezTo>
                <a:cubicBezTo>
                  <a:pt x="2306978" y="1196962"/>
                  <a:pt x="2343150" y="1168400"/>
                  <a:pt x="2381250" y="1143000"/>
                </a:cubicBezTo>
                <a:cubicBezTo>
                  <a:pt x="2400300" y="1130300"/>
                  <a:pt x="2422211" y="1121089"/>
                  <a:pt x="2438400" y="1104900"/>
                </a:cubicBezTo>
                <a:cubicBezTo>
                  <a:pt x="2511739" y="1031561"/>
                  <a:pt x="2473134" y="1062694"/>
                  <a:pt x="2552700" y="1009650"/>
                </a:cubicBezTo>
                <a:lnTo>
                  <a:pt x="2628900" y="895350"/>
                </a:lnTo>
                <a:cubicBezTo>
                  <a:pt x="2641600" y="876300"/>
                  <a:pt x="2659760" y="859920"/>
                  <a:pt x="2667000" y="838200"/>
                </a:cubicBezTo>
                <a:lnTo>
                  <a:pt x="2686050" y="781050"/>
                </a:lnTo>
                <a:cubicBezTo>
                  <a:pt x="2679700" y="666750"/>
                  <a:pt x="2701890" y="547180"/>
                  <a:pt x="2667000" y="438150"/>
                </a:cubicBezTo>
                <a:cubicBezTo>
                  <a:pt x="2649954" y="384882"/>
                  <a:pt x="2477649" y="257749"/>
                  <a:pt x="2419350" y="228600"/>
                </a:cubicBezTo>
                <a:cubicBezTo>
                  <a:pt x="2393950" y="215900"/>
                  <a:pt x="2367232" y="205551"/>
                  <a:pt x="2343150" y="190500"/>
                </a:cubicBezTo>
                <a:cubicBezTo>
                  <a:pt x="2287997" y="156029"/>
                  <a:pt x="2235087" y="97329"/>
                  <a:pt x="2171700" y="76200"/>
                </a:cubicBezTo>
                <a:cubicBezTo>
                  <a:pt x="2129103" y="62001"/>
                  <a:pt x="2082527" y="65182"/>
                  <a:pt x="2038350" y="57150"/>
                </a:cubicBezTo>
                <a:cubicBezTo>
                  <a:pt x="2012591" y="52466"/>
                  <a:pt x="1987708" y="43780"/>
                  <a:pt x="1962150" y="38100"/>
                </a:cubicBezTo>
                <a:cubicBezTo>
                  <a:pt x="1744488" y="-10269"/>
                  <a:pt x="1976536" y="46459"/>
                  <a:pt x="1790700" y="0"/>
                </a:cubicBezTo>
                <a:lnTo>
                  <a:pt x="914400" y="19050"/>
                </a:lnTo>
                <a:cubicBezTo>
                  <a:pt x="900568" y="19582"/>
                  <a:pt x="726983" y="50510"/>
                  <a:pt x="704850" y="57150"/>
                </a:cubicBezTo>
                <a:cubicBezTo>
                  <a:pt x="672096" y="66976"/>
                  <a:pt x="641619" y="83243"/>
                  <a:pt x="609600" y="95250"/>
                </a:cubicBezTo>
                <a:cubicBezTo>
                  <a:pt x="554941" y="115747"/>
                  <a:pt x="536298" y="118338"/>
                  <a:pt x="476250" y="133350"/>
                </a:cubicBezTo>
                <a:cubicBezTo>
                  <a:pt x="457200" y="146050"/>
                  <a:pt x="440144" y="162431"/>
                  <a:pt x="419100" y="171450"/>
                </a:cubicBezTo>
                <a:cubicBezTo>
                  <a:pt x="344557" y="203397"/>
                  <a:pt x="305432" y="177378"/>
                  <a:pt x="228600" y="228600"/>
                </a:cubicBezTo>
                <a:cubicBezTo>
                  <a:pt x="209550" y="241300"/>
                  <a:pt x="192372" y="257401"/>
                  <a:pt x="171450" y="266700"/>
                </a:cubicBezTo>
                <a:cubicBezTo>
                  <a:pt x="134750" y="283011"/>
                  <a:pt x="57150" y="304800"/>
                  <a:pt x="57150" y="304800"/>
                </a:cubicBezTo>
                <a:lnTo>
                  <a:pt x="933450" y="361950"/>
                </a:lnTo>
                <a:lnTo>
                  <a:pt x="2171700" y="13335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B552199-B345-F04E-83A4-C9C8FF771CF0}"/>
              </a:ext>
            </a:extLst>
          </p:cNvPr>
          <p:cNvSpPr/>
          <p:nvPr/>
        </p:nvSpPr>
        <p:spPr>
          <a:xfrm>
            <a:off x="11601450" y="2957662"/>
            <a:ext cx="534653" cy="1804837"/>
          </a:xfrm>
          <a:custGeom>
            <a:avLst/>
            <a:gdLst>
              <a:gd name="connsiteX0" fmla="*/ 0 w 2687258"/>
              <a:gd name="connsiteY0" fmla="*/ 209550 h 1333500"/>
              <a:gd name="connsiteX1" fmla="*/ 0 w 2687258"/>
              <a:gd name="connsiteY1" fmla="*/ 209550 h 1333500"/>
              <a:gd name="connsiteX2" fmla="*/ 38100 w 2687258"/>
              <a:gd name="connsiteY2" fmla="*/ 381000 h 1333500"/>
              <a:gd name="connsiteX3" fmla="*/ 76200 w 2687258"/>
              <a:gd name="connsiteY3" fmla="*/ 438150 h 1333500"/>
              <a:gd name="connsiteX4" fmla="*/ 95250 w 2687258"/>
              <a:gd name="connsiteY4" fmla="*/ 495300 h 1333500"/>
              <a:gd name="connsiteX5" fmla="*/ 133350 w 2687258"/>
              <a:gd name="connsiteY5" fmla="*/ 552450 h 1333500"/>
              <a:gd name="connsiteX6" fmla="*/ 228600 w 2687258"/>
              <a:gd name="connsiteY6" fmla="*/ 723900 h 1333500"/>
              <a:gd name="connsiteX7" fmla="*/ 285750 w 2687258"/>
              <a:gd name="connsiteY7" fmla="*/ 781050 h 1333500"/>
              <a:gd name="connsiteX8" fmla="*/ 400050 w 2687258"/>
              <a:gd name="connsiteY8" fmla="*/ 857250 h 1333500"/>
              <a:gd name="connsiteX9" fmla="*/ 590550 w 2687258"/>
              <a:gd name="connsiteY9" fmla="*/ 1143000 h 1333500"/>
              <a:gd name="connsiteX10" fmla="*/ 628650 w 2687258"/>
              <a:gd name="connsiteY10" fmla="*/ 1200150 h 1333500"/>
              <a:gd name="connsiteX11" fmla="*/ 685800 w 2687258"/>
              <a:gd name="connsiteY11" fmla="*/ 1219200 h 1333500"/>
              <a:gd name="connsiteX12" fmla="*/ 857250 w 2687258"/>
              <a:gd name="connsiteY12" fmla="*/ 1295400 h 1333500"/>
              <a:gd name="connsiteX13" fmla="*/ 1238250 w 2687258"/>
              <a:gd name="connsiteY13" fmla="*/ 1333500 h 1333500"/>
              <a:gd name="connsiteX14" fmla="*/ 1905000 w 2687258"/>
              <a:gd name="connsiteY14" fmla="*/ 1314450 h 1333500"/>
              <a:gd name="connsiteX15" fmla="*/ 1962150 w 2687258"/>
              <a:gd name="connsiteY15" fmla="*/ 1295400 h 1333500"/>
              <a:gd name="connsiteX16" fmla="*/ 2057400 w 2687258"/>
              <a:gd name="connsiteY16" fmla="*/ 1276350 h 1333500"/>
              <a:gd name="connsiteX17" fmla="*/ 2209800 w 2687258"/>
              <a:gd name="connsiteY17" fmla="*/ 1238250 h 1333500"/>
              <a:gd name="connsiteX18" fmla="*/ 2266950 w 2687258"/>
              <a:gd name="connsiteY18" fmla="*/ 1219200 h 1333500"/>
              <a:gd name="connsiteX19" fmla="*/ 2381250 w 2687258"/>
              <a:gd name="connsiteY19" fmla="*/ 1143000 h 1333500"/>
              <a:gd name="connsiteX20" fmla="*/ 2438400 w 2687258"/>
              <a:gd name="connsiteY20" fmla="*/ 1104900 h 1333500"/>
              <a:gd name="connsiteX21" fmla="*/ 2552700 w 2687258"/>
              <a:gd name="connsiteY21" fmla="*/ 1009650 h 1333500"/>
              <a:gd name="connsiteX22" fmla="*/ 2628900 w 2687258"/>
              <a:gd name="connsiteY22" fmla="*/ 895350 h 1333500"/>
              <a:gd name="connsiteX23" fmla="*/ 2667000 w 2687258"/>
              <a:gd name="connsiteY23" fmla="*/ 838200 h 1333500"/>
              <a:gd name="connsiteX24" fmla="*/ 2686050 w 2687258"/>
              <a:gd name="connsiteY24" fmla="*/ 781050 h 1333500"/>
              <a:gd name="connsiteX25" fmla="*/ 2667000 w 2687258"/>
              <a:gd name="connsiteY25" fmla="*/ 438150 h 1333500"/>
              <a:gd name="connsiteX26" fmla="*/ 2419350 w 2687258"/>
              <a:gd name="connsiteY26" fmla="*/ 228600 h 1333500"/>
              <a:gd name="connsiteX27" fmla="*/ 2343150 w 2687258"/>
              <a:gd name="connsiteY27" fmla="*/ 190500 h 1333500"/>
              <a:gd name="connsiteX28" fmla="*/ 2171700 w 2687258"/>
              <a:gd name="connsiteY28" fmla="*/ 76200 h 1333500"/>
              <a:gd name="connsiteX29" fmla="*/ 2038350 w 2687258"/>
              <a:gd name="connsiteY29" fmla="*/ 57150 h 1333500"/>
              <a:gd name="connsiteX30" fmla="*/ 1962150 w 2687258"/>
              <a:gd name="connsiteY30" fmla="*/ 38100 h 1333500"/>
              <a:gd name="connsiteX31" fmla="*/ 1790700 w 2687258"/>
              <a:gd name="connsiteY31" fmla="*/ 0 h 1333500"/>
              <a:gd name="connsiteX32" fmla="*/ 914400 w 2687258"/>
              <a:gd name="connsiteY32" fmla="*/ 19050 h 1333500"/>
              <a:gd name="connsiteX33" fmla="*/ 704850 w 2687258"/>
              <a:gd name="connsiteY33" fmla="*/ 57150 h 1333500"/>
              <a:gd name="connsiteX34" fmla="*/ 609600 w 2687258"/>
              <a:gd name="connsiteY34" fmla="*/ 95250 h 1333500"/>
              <a:gd name="connsiteX35" fmla="*/ 476250 w 2687258"/>
              <a:gd name="connsiteY35" fmla="*/ 133350 h 1333500"/>
              <a:gd name="connsiteX36" fmla="*/ 419100 w 2687258"/>
              <a:gd name="connsiteY36" fmla="*/ 171450 h 1333500"/>
              <a:gd name="connsiteX37" fmla="*/ 228600 w 2687258"/>
              <a:gd name="connsiteY37" fmla="*/ 228600 h 1333500"/>
              <a:gd name="connsiteX38" fmla="*/ 171450 w 2687258"/>
              <a:gd name="connsiteY38" fmla="*/ 266700 h 1333500"/>
              <a:gd name="connsiteX39" fmla="*/ 57150 w 2687258"/>
              <a:gd name="connsiteY39" fmla="*/ 304800 h 1333500"/>
              <a:gd name="connsiteX40" fmla="*/ 933450 w 2687258"/>
              <a:gd name="connsiteY40" fmla="*/ 361950 h 1333500"/>
              <a:gd name="connsiteX41" fmla="*/ 2171700 w 2687258"/>
              <a:gd name="connsiteY41" fmla="*/ 13335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87258" h="1333500">
                <a:moveTo>
                  <a:pt x="0" y="209550"/>
                </a:moveTo>
                <a:lnTo>
                  <a:pt x="0" y="209550"/>
                </a:lnTo>
                <a:cubicBezTo>
                  <a:pt x="12700" y="266700"/>
                  <a:pt x="19587" y="325460"/>
                  <a:pt x="38100" y="381000"/>
                </a:cubicBezTo>
                <a:cubicBezTo>
                  <a:pt x="45340" y="402720"/>
                  <a:pt x="65961" y="417672"/>
                  <a:pt x="76200" y="438150"/>
                </a:cubicBezTo>
                <a:cubicBezTo>
                  <a:pt x="85180" y="456111"/>
                  <a:pt x="86270" y="477339"/>
                  <a:pt x="95250" y="495300"/>
                </a:cubicBezTo>
                <a:cubicBezTo>
                  <a:pt x="105489" y="515778"/>
                  <a:pt x="123111" y="531972"/>
                  <a:pt x="133350" y="552450"/>
                </a:cubicBezTo>
                <a:cubicBezTo>
                  <a:pt x="181260" y="648270"/>
                  <a:pt x="108470" y="603770"/>
                  <a:pt x="228600" y="723900"/>
                </a:cubicBezTo>
                <a:cubicBezTo>
                  <a:pt x="247650" y="742950"/>
                  <a:pt x="264484" y="764510"/>
                  <a:pt x="285750" y="781050"/>
                </a:cubicBezTo>
                <a:cubicBezTo>
                  <a:pt x="321895" y="809163"/>
                  <a:pt x="400050" y="857250"/>
                  <a:pt x="400050" y="857250"/>
                </a:cubicBezTo>
                <a:lnTo>
                  <a:pt x="590550" y="1143000"/>
                </a:lnTo>
                <a:cubicBezTo>
                  <a:pt x="603250" y="1162050"/>
                  <a:pt x="606930" y="1192910"/>
                  <a:pt x="628650" y="1200150"/>
                </a:cubicBezTo>
                <a:cubicBezTo>
                  <a:pt x="647700" y="1206500"/>
                  <a:pt x="667839" y="1210220"/>
                  <a:pt x="685800" y="1219200"/>
                </a:cubicBezTo>
                <a:cubicBezTo>
                  <a:pt x="782877" y="1267739"/>
                  <a:pt x="709808" y="1270826"/>
                  <a:pt x="857250" y="1295400"/>
                </a:cubicBezTo>
                <a:cubicBezTo>
                  <a:pt x="1059464" y="1329102"/>
                  <a:pt x="933023" y="1311698"/>
                  <a:pt x="1238250" y="1333500"/>
                </a:cubicBezTo>
                <a:cubicBezTo>
                  <a:pt x="1460500" y="1327150"/>
                  <a:pt x="1682967" y="1326136"/>
                  <a:pt x="1905000" y="1314450"/>
                </a:cubicBezTo>
                <a:cubicBezTo>
                  <a:pt x="1925053" y="1313395"/>
                  <a:pt x="1942669" y="1300270"/>
                  <a:pt x="1962150" y="1295400"/>
                </a:cubicBezTo>
                <a:cubicBezTo>
                  <a:pt x="1993562" y="1287547"/>
                  <a:pt x="2025850" y="1283631"/>
                  <a:pt x="2057400" y="1276350"/>
                </a:cubicBezTo>
                <a:cubicBezTo>
                  <a:pt x="2108422" y="1264576"/>
                  <a:pt x="2160124" y="1254809"/>
                  <a:pt x="2209800" y="1238250"/>
                </a:cubicBezTo>
                <a:cubicBezTo>
                  <a:pt x="2228850" y="1231900"/>
                  <a:pt x="2249397" y="1228952"/>
                  <a:pt x="2266950" y="1219200"/>
                </a:cubicBezTo>
                <a:cubicBezTo>
                  <a:pt x="2306978" y="1196962"/>
                  <a:pt x="2343150" y="1168400"/>
                  <a:pt x="2381250" y="1143000"/>
                </a:cubicBezTo>
                <a:cubicBezTo>
                  <a:pt x="2400300" y="1130300"/>
                  <a:pt x="2422211" y="1121089"/>
                  <a:pt x="2438400" y="1104900"/>
                </a:cubicBezTo>
                <a:cubicBezTo>
                  <a:pt x="2511739" y="1031561"/>
                  <a:pt x="2473134" y="1062694"/>
                  <a:pt x="2552700" y="1009650"/>
                </a:cubicBezTo>
                <a:lnTo>
                  <a:pt x="2628900" y="895350"/>
                </a:lnTo>
                <a:cubicBezTo>
                  <a:pt x="2641600" y="876300"/>
                  <a:pt x="2659760" y="859920"/>
                  <a:pt x="2667000" y="838200"/>
                </a:cubicBezTo>
                <a:lnTo>
                  <a:pt x="2686050" y="781050"/>
                </a:lnTo>
                <a:cubicBezTo>
                  <a:pt x="2679700" y="666750"/>
                  <a:pt x="2701890" y="547180"/>
                  <a:pt x="2667000" y="438150"/>
                </a:cubicBezTo>
                <a:cubicBezTo>
                  <a:pt x="2649954" y="384882"/>
                  <a:pt x="2477649" y="257749"/>
                  <a:pt x="2419350" y="228600"/>
                </a:cubicBezTo>
                <a:cubicBezTo>
                  <a:pt x="2393950" y="215900"/>
                  <a:pt x="2367232" y="205551"/>
                  <a:pt x="2343150" y="190500"/>
                </a:cubicBezTo>
                <a:cubicBezTo>
                  <a:pt x="2287997" y="156029"/>
                  <a:pt x="2235087" y="97329"/>
                  <a:pt x="2171700" y="76200"/>
                </a:cubicBezTo>
                <a:cubicBezTo>
                  <a:pt x="2129103" y="62001"/>
                  <a:pt x="2082527" y="65182"/>
                  <a:pt x="2038350" y="57150"/>
                </a:cubicBezTo>
                <a:cubicBezTo>
                  <a:pt x="2012591" y="52466"/>
                  <a:pt x="1987708" y="43780"/>
                  <a:pt x="1962150" y="38100"/>
                </a:cubicBezTo>
                <a:cubicBezTo>
                  <a:pt x="1744488" y="-10269"/>
                  <a:pt x="1976536" y="46459"/>
                  <a:pt x="1790700" y="0"/>
                </a:cubicBezTo>
                <a:lnTo>
                  <a:pt x="914400" y="19050"/>
                </a:lnTo>
                <a:cubicBezTo>
                  <a:pt x="900568" y="19582"/>
                  <a:pt x="726983" y="50510"/>
                  <a:pt x="704850" y="57150"/>
                </a:cubicBezTo>
                <a:cubicBezTo>
                  <a:pt x="672096" y="66976"/>
                  <a:pt x="641619" y="83243"/>
                  <a:pt x="609600" y="95250"/>
                </a:cubicBezTo>
                <a:cubicBezTo>
                  <a:pt x="554941" y="115747"/>
                  <a:pt x="536298" y="118338"/>
                  <a:pt x="476250" y="133350"/>
                </a:cubicBezTo>
                <a:cubicBezTo>
                  <a:pt x="457200" y="146050"/>
                  <a:pt x="440144" y="162431"/>
                  <a:pt x="419100" y="171450"/>
                </a:cubicBezTo>
                <a:cubicBezTo>
                  <a:pt x="344557" y="203397"/>
                  <a:pt x="305432" y="177378"/>
                  <a:pt x="228600" y="228600"/>
                </a:cubicBezTo>
                <a:cubicBezTo>
                  <a:pt x="209550" y="241300"/>
                  <a:pt x="192372" y="257401"/>
                  <a:pt x="171450" y="266700"/>
                </a:cubicBezTo>
                <a:cubicBezTo>
                  <a:pt x="134750" y="283011"/>
                  <a:pt x="57150" y="304800"/>
                  <a:pt x="57150" y="304800"/>
                </a:cubicBezTo>
                <a:lnTo>
                  <a:pt x="933450" y="361950"/>
                </a:lnTo>
                <a:lnTo>
                  <a:pt x="2171700" y="13335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81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3314" y="6417551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Chiefmartech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mr-I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Scott Brinker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MARTECH Landscape 2019</a:t>
            </a:r>
            <a:endParaRPr lang="en-US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72F6B87-0AA0-564C-B1E7-10001D4808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DAFAE042-3EF0-5C46-BCDD-2506D32E0E80}"/>
              </a:ext>
            </a:extLst>
          </p:cNvPr>
          <p:cNvSpPr/>
          <p:nvPr/>
        </p:nvSpPr>
        <p:spPr>
          <a:xfrm>
            <a:off x="4267200" y="5715000"/>
            <a:ext cx="3222096" cy="815969"/>
          </a:xfrm>
          <a:custGeom>
            <a:avLst/>
            <a:gdLst>
              <a:gd name="connsiteX0" fmla="*/ 977999 w 1170064"/>
              <a:gd name="connsiteY0" fmla="*/ 114300 h 444500"/>
              <a:gd name="connsiteX1" fmla="*/ 660499 w 1170064"/>
              <a:gd name="connsiteY1" fmla="*/ 114300 h 444500"/>
              <a:gd name="connsiteX2" fmla="*/ 571599 w 1170064"/>
              <a:gd name="connsiteY2" fmla="*/ 76200 h 444500"/>
              <a:gd name="connsiteX3" fmla="*/ 495399 w 1170064"/>
              <a:gd name="connsiteY3" fmla="*/ 63500 h 444500"/>
              <a:gd name="connsiteX4" fmla="*/ 266799 w 1170064"/>
              <a:gd name="connsiteY4" fmla="*/ 12700 h 444500"/>
              <a:gd name="connsiteX5" fmla="*/ 215999 w 1170064"/>
              <a:gd name="connsiteY5" fmla="*/ 0 h 444500"/>
              <a:gd name="connsiteX6" fmla="*/ 127099 w 1170064"/>
              <a:gd name="connsiteY6" fmla="*/ 12700 h 444500"/>
              <a:gd name="connsiteX7" fmla="*/ 88999 w 1170064"/>
              <a:gd name="connsiteY7" fmla="*/ 50800 h 444500"/>
              <a:gd name="connsiteX8" fmla="*/ 50899 w 1170064"/>
              <a:gd name="connsiteY8" fmla="*/ 127000 h 444500"/>
              <a:gd name="connsiteX9" fmla="*/ 25499 w 1170064"/>
              <a:gd name="connsiteY9" fmla="*/ 165100 h 444500"/>
              <a:gd name="connsiteX10" fmla="*/ 12799 w 1170064"/>
              <a:gd name="connsiteY10" fmla="*/ 215900 h 444500"/>
              <a:gd name="connsiteX11" fmla="*/ 99 w 1170064"/>
              <a:gd name="connsiteY11" fmla="*/ 254000 h 444500"/>
              <a:gd name="connsiteX12" fmla="*/ 25499 w 1170064"/>
              <a:gd name="connsiteY12" fmla="*/ 355600 h 444500"/>
              <a:gd name="connsiteX13" fmla="*/ 63599 w 1170064"/>
              <a:gd name="connsiteY13" fmla="*/ 381000 h 444500"/>
              <a:gd name="connsiteX14" fmla="*/ 203299 w 1170064"/>
              <a:gd name="connsiteY14" fmla="*/ 419100 h 444500"/>
              <a:gd name="connsiteX15" fmla="*/ 279499 w 1170064"/>
              <a:gd name="connsiteY15" fmla="*/ 431800 h 444500"/>
              <a:gd name="connsiteX16" fmla="*/ 419199 w 1170064"/>
              <a:gd name="connsiteY16" fmla="*/ 444500 h 444500"/>
              <a:gd name="connsiteX17" fmla="*/ 1016099 w 1170064"/>
              <a:gd name="connsiteY17" fmla="*/ 431800 h 444500"/>
              <a:gd name="connsiteX18" fmla="*/ 1066899 w 1170064"/>
              <a:gd name="connsiteY18" fmla="*/ 419100 h 444500"/>
              <a:gd name="connsiteX19" fmla="*/ 1143099 w 1170064"/>
              <a:gd name="connsiteY19" fmla="*/ 393700 h 444500"/>
              <a:gd name="connsiteX20" fmla="*/ 1168499 w 1170064"/>
              <a:gd name="connsiteY20" fmla="*/ 355600 h 444500"/>
              <a:gd name="connsiteX21" fmla="*/ 1041499 w 1170064"/>
              <a:gd name="connsiteY21" fmla="*/ 177800 h 444500"/>
              <a:gd name="connsiteX22" fmla="*/ 952599 w 1170064"/>
              <a:gd name="connsiteY22" fmla="*/ 114300 h 444500"/>
              <a:gd name="connsiteX23" fmla="*/ 901799 w 1170064"/>
              <a:gd name="connsiteY23" fmla="*/ 76200 h 444500"/>
              <a:gd name="connsiteX24" fmla="*/ 762099 w 1170064"/>
              <a:gd name="connsiteY24" fmla="*/ 38100 h 444500"/>
              <a:gd name="connsiteX25" fmla="*/ 723999 w 1170064"/>
              <a:gd name="connsiteY25" fmla="*/ 25400 h 444500"/>
              <a:gd name="connsiteX26" fmla="*/ 622399 w 1170064"/>
              <a:gd name="connsiteY26" fmla="*/ 254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70064" h="444500">
                <a:moveTo>
                  <a:pt x="977999" y="114300"/>
                </a:moveTo>
                <a:cubicBezTo>
                  <a:pt x="846826" y="147093"/>
                  <a:pt x="914191" y="135441"/>
                  <a:pt x="660499" y="114300"/>
                </a:cubicBezTo>
                <a:cubicBezTo>
                  <a:pt x="628150" y="111604"/>
                  <a:pt x="600839" y="84972"/>
                  <a:pt x="571599" y="76200"/>
                </a:cubicBezTo>
                <a:cubicBezTo>
                  <a:pt x="546935" y="68801"/>
                  <a:pt x="520708" y="68245"/>
                  <a:pt x="495399" y="63500"/>
                </a:cubicBezTo>
                <a:cubicBezTo>
                  <a:pt x="366414" y="39315"/>
                  <a:pt x="384207" y="42052"/>
                  <a:pt x="266799" y="12700"/>
                </a:cubicBezTo>
                <a:lnTo>
                  <a:pt x="215999" y="0"/>
                </a:lnTo>
                <a:cubicBezTo>
                  <a:pt x="186366" y="4233"/>
                  <a:pt x="154892" y="1583"/>
                  <a:pt x="127099" y="12700"/>
                </a:cubicBezTo>
                <a:cubicBezTo>
                  <a:pt x="110423" y="19370"/>
                  <a:pt x="100497" y="37002"/>
                  <a:pt x="88999" y="50800"/>
                </a:cubicBezTo>
                <a:cubicBezTo>
                  <a:pt x="43503" y="105395"/>
                  <a:pt x="79538" y="69722"/>
                  <a:pt x="50899" y="127000"/>
                </a:cubicBezTo>
                <a:cubicBezTo>
                  <a:pt x="44073" y="140652"/>
                  <a:pt x="33966" y="152400"/>
                  <a:pt x="25499" y="165100"/>
                </a:cubicBezTo>
                <a:cubicBezTo>
                  <a:pt x="21266" y="182033"/>
                  <a:pt x="17594" y="199117"/>
                  <a:pt x="12799" y="215900"/>
                </a:cubicBezTo>
                <a:cubicBezTo>
                  <a:pt x="9121" y="228772"/>
                  <a:pt x="-1113" y="240668"/>
                  <a:pt x="99" y="254000"/>
                </a:cubicBezTo>
                <a:cubicBezTo>
                  <a:pt x="3260" y="288766"/>
                  <a:pt x="9887" y="324376"/>
                  <a:pt x="25499" y="355600"/>
                </a:cubicBezTo>
                <a:cubicBezTo>
                  <a:pt x="32325" y="369252"/>
                  <a:pt x="49651" y="374801"/>
                  <a:pt x="63599" y="381000"/>
                </a:cubicBezTo>
                <a:cubicBezTo>
                  <a:pt x="111668" y="402364"/>
                  <a:pt x="152735" y="409907"/>
                  <a:pt x="203299" y="419100"/>
                </a:cubicBezTo>
                <a:cubicBezTo>
                  <a:pt x="228634" y="423706"/>
                  <a:pt x="253925" y="428791"/>
                  <a:pt x="279499" y="431800"/>
                </a:cubicBezTo>
                <a:cubicBezTo>
                  <a:pt x="325937" y="437263"/>
                  <a:pt x="372632" y="440267"/>
                  <a:pt x="419199" y="444500"/>
                </a:cubicBezTo>
                <a:lnTo>
                  <a:pt x="1016099" y="431800"/>
                </a:lnTo>
                <a:cubicBezTo>
                  <a:pt x="1033540" y="431116"/>
                  <a:pt x="1050181" y="424116"/>
                  <a:pt x="1066899" y="419100"/>
                </a:cubicBezTo>
                <a:cubicBezTo>
                  <a:pt x="1092544" y="411407"/>
                  <a:pt x="1143099" y="393700"/>
                  <a:pt x="1143099" y="393700"/>
                </a:cubicBezTo>
                <a:cubicBezTo>
                  <a:pt x="1151566" y="381000"/>
                  <a:pt x="1166980" y="370788"/>
                  <a:pt x="1168499" y="355600"/>
                </a:cubicBezTo>
                <a:cubicBezTo>
                  <a:pt x="1179728" y="243307"/>
                  <a:pt x="1129836" y="245752"/>
                  <a:pt x="1041499" y="177800"/>
                </a:cubicBezTo>
                <a:cubicBezTo>
                  <a:pt x="933585" y="94789"/>
                  <a:pt x="1040691" y="177223"/>
                  <a:pt x="952599" y="114300"/>
                </a:cubicBezTo>
                <a:cubicBezTo>
                  <a:pt x="935375" y="101997"/>
                  <a:pt x="920731" y="85666"/>
                  <a:pt x="901799" y="76200"/>
                </a:cubicBezTo>
                <a:cubicBezTo>
                  <a:pt x="847308" y="48954"/>
                  <a:pt x="817841" y="52035"/>
                  <a:pt x="762099" y="38100"/>
                </a:cubicBezTo>
                <a:cubicBezTo>
                  <a:pt x="749112" y="34853"/>
                  <a:pt x="737331" y="26612"/>
                  <a:pt x="723999" y="25400"/>
                </a:cubicBezTo>
                <a:cubicBezTo>
                  <a:pt x="690271" y="22334"/>
                  <a:pt x="656266" y="25400"/>
                  <a:pt x="622399" y="2540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17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22C4D7-6A4C-DB48-8CD2-3E3FB7BC0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9630" y="1752304"/>
            <a:ext cx="4597950" cy="335339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74AC79-BD90-5F4E-966E-4315344D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latin typeface="+mj-lt"/>
              </a:rPr>
              <a:t>Lagen</a:t>
            </a:r>
            <a:r>
              <a:rPr lang="en-IE">
                <a:latin typeface="+mj-lt"/>
              </a:rPr>
              <a:t> om </a:t>
            </a:r>
            <a:r>
              <a:rPr lang="en-IE" err="1">
                <a:latin typeface="+mj-lt"/>
              </a:rPr>
              <a:t>verktyg</a:t>
            </a:r>
            <a:endParaRPr lang="en-I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2588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62A7C7-A8EB-394D-A2FD-61FF0F57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en-IE" dirty="0" err="1"/>
              <a:t>Att</a:t>
            </a:r>
            <a:r>
              <a:rPr lang="en-IE" dirty="0"/>
              <a:t> </a:t>
            </a:r>
            <a:r>
              <a:rPr lang="en-IE" dirty="0" err="1"/>
              <a:t>komma</a:t>
            </a:r>
            <a:r>
              <a:rPr lang="en-IE" dirty="0"/>
              <a:t> </a:t>
            </a:r>
            <a:r>
              <a:rPr lang="en-IE" dirty="0" err="1"/>
              <a:t>igång</a:t>
            </a:r>
            <a:endParaRPr lang="en-IE" dirty="0"/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E97680-7CD4-4510-AE9F-CB9C65508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092279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F0CA51D-3C19-7444-9295-C6388948F191}"/>
              </a:ext>
            </a:extLst>
          </p:cNvPr>
          <p:cNvGrpSpPr/>
          <p:nvPr/>
        </p:nvGrpSpPr>
        <p:grpSpPr>
          <a:xfrm>
            <a:off x="1183154" y="5148467"/>
            <a:ext cx="9521687" cy="1023604"/>
            <a:chOff x="1183154" y="5148467"/>
            <a:chExt cx="9521687" cy="10236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B83AD3-2ED0-9042-B877-2B2017E722C7}"/>
                </a:ext>
              </a:extLst>
            </p:cNvPr>
            <p:cNvSpPr/>
            <p:nvPr/>
          </p:nvSpPr>
          <p:spPr>
            <a:xfrm>
              <a:off x="1183154" y="5148467"/>
              <a:ext cx="9521687" cy="33793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/>
                <a:t>LEDARSKAP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819A9B-D443-B040-A4C6-234D57B7E47F}"/>
                </a:ext>
              </a:extLst>
            </p:cNvPr>
            <p:cNvSpPr/>
            <p:nvPr/>
          </p:nvSpPr>
          <p:spPr>
            <a:xfrm>
              <a:off x="1183154" y="5481365"/>
              <a:ext cx="9521687" cy="33793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/>
                <a:t>PROJEKTLEDARE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F04804-3680-664D-AC9F-DC97D15E7FD1}"/>
                </a:ext>
              </a:extLst>
            </p:cNvPr>
            <p:cNvSpPr/>
            <p:nvPr/>
          </p:nvSpPr>
          <p:spPr>
            <a:xfrm>
              <a:off x="1183154" y="5834141"/>
              <a:ext cx="9521687" cy="337930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/>
                <a:t>TEAM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AAFF13-EB38-4079-82FB-3E3C858A3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3CB776E-9041-484D-BA63-D8720F939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46F3466-0E5D-4376-B02B-A4BAF11C2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C6CAA8-7E35-4D43-B587-FA762EB25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19A35C6-AAB7-4E3E-B644-58124CBF1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60E352D-43AF-4012-A6C0-A140CBE6F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FC7FCBE-EE70-46D3-A114-FAA59ABC2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B869248-5B5D-40A4-AA45-F881497BE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6EA693-9F35-4B4C-98F8-9B328266D0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FF999-E07B-6D4C-84A3-3FD8D584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Rapportering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74719-9D66-F548-BBFC-50FC54B63D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851" y="1041048"/>
            <a:ext cx="3119664" cy="2387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3BC05-D8CD-FB4C-96D4-51CE428C7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509" y="3472084"/>
            <a:ext cx="3060862" cy="2814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D69D4-D1E9-994B-BBCB-11493EA7D0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515" y="1041048"/>
            <a:ext cx="3119664" cy="2387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273ADE-6CF0-9848-BBF2-E5F3D9B3B9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59" y="3472084"/>
            <a:ext cx="3060862" cy="281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10321-597B-3D4B-8C89-ADA610E09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2101850"/>
            <a:ext cx="99822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BDEFBC-9E48-2A42-A052-CA0047C5DB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671" y="0"/>
            <a:ext cx="10000230" cy="685800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126377CF-1AB1-8747-BC6A-62A21CC9267B}"/>
              </a:ext>
            </a:extLst>
          </p:cNvPr>
          <p:cNvSpPr txBox="1">
            <a:spLocks/>
          </p:cNvSpPr>
          <p:nvPr/>
        </p:nvSpPr>
        <p:spPr>
          <a:xfrm>
            <a:off x="312777" y="365130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12544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Att tänka på – Digitala Verktyg</a:t>
            </a:r>
            <a:endParaRPr lang="en-GB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CE4E9EB-C432-9D46-9C4E-7D3619A8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77" y="1636707"/>
            <a:ext cx="5497285" cy="4856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 err="1"/>
              <a:t>Vad</a:t>
            </a:r>
            <a:r>
              <a:rPr lang="en-GB" sz="2400" dirty="0"/>
              <a:t> ska </a:t>
            </a:r>
            <a:r>
              <a:rPr lang="en-GB" sz="2400" dirty="0" err="1"/>
              <a:t>verktygen</a:t>
            </a:r>
            <a:r>
              <a:rPr lang="en-GB" sz="2400" dirty="0"/>
              <a:t> </a:t>
            </a:r>
            <a:r>
              <a:rPr lang="en-GB" sz="2400" dirty="0" err="1"/>
              <a:t>användas</a:t>
            </a:r>
            <a:r>
              <a:rPr lang="en-GB" sz="2400" dirty="0"/>
              <a:t> till – </a:t>
            </a:r>
            <a:r>
              <a:rPr lang="en-GB" sz="2400" dirty="0" err="1"/>
              <a:t>inte</a:t>
            </a:r>
            <a:r>
              <a:rPr lang="en-GB" sz="2400" dirty="0"/>
              <a:t> </a:t>
            </a:r>
            <a:r>
              <a:rPr lang="en-GB" sz="2400" dirty="0" err="1"/>
              <a:t>tvärtom</a:t>
            </a: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Finns det </a:t>
            </a:r>
            <a:r>
              <a:rPr lang="en-GB" sz="2400" dirty="0" err="1"/>
              <a:t>beredskap</a:t>
            </a:r>
            <a:r>
              <a:rPr lang="en-GB" sz="2400" dirty="0"/>
              <a:t> </a:t>
            </a:r>
            <a:r>
              <a:rPr lang="en-GB" sz="2400" dirty="0" err="1"/>
              <a:t>för</a:t>
            </a:r>
            <a:r>
              <a:rPr lang="en-GB" sz="2400" dirty="0"/>
              <a:t> </a:t>
            </a:r>
            <a:r>
              <a:rPr lang="en-GB" sz="2400" dirty="0" err="1"/>
              <a:t>att</a:t>
            </a:r>
            <a:r>
              <a:rPr lang="en-GB" sz="2400" dirty="0"/>
              <a:t> </a:t>
            </a:r>
            <a:r>
              <a:rPr lang="en-GB" sz="2400" dirty="0" err="1"/>
              <a:t>hantera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ökad</a:t>
            </a:r>
            <a:r>
              <a:rPr lang="en-GB" sz="2400" dirty="0"/>
              <a:t> </a:t>
            </a:r>
            <a:r>
              <a:rPr lang="en-GB" sz="2400" dirty="0" err="1"/>
              <a:t>kommunikation</a:t>
            </a: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 err="1"/>
              <a:t>Hur</a:t>
            </a:r>
            <a:r>
              <a:rPr lang="en-GB" sz="2400" dirty="0"/>
              <a:t> ska </a:t>
            </a:r>
            <a:r>
              <a:rPr lang="en-GB" sz="2400" dirty="0" err="1"/>
              <a:t>rapporteringen</a:t>
            </a:r>
            <a:r>
              <a:rPr lang="en-GB" sz="2400" dirty="0"/>
              <a:t> se </a:t>
            </a:r>
            <a:r>
              <a:rPr lang="en-GB" sz="2400" dirty="0" err="1"/>
              <a:t>ut</a:t>
            </a:r>
            <a:r>
              <a:rPr lang="en-GB" sz="2400" dirty="0"/>
              <a:t> – </a:t>
            </a:r>
            <a:r>
              <a:rPr lang="en-GB" sz="2400" dirty="0" err="1"/>
              <a:t>vilken</a:t>
            </a:r>
            <a:r>
              <a:rPr lang="en-GB" sz="2400" dirty="0"/>
              <a:t> information </a:t>
            </a:r>
            <a:r>
              <a:rPr lang="en-GB" sz="2400" dirty="0" err="1"/>
              <a:t>är</a:t>
            </a:r>
            <a:r>
              <a:rPr lang="en-GB" sz="2400" dirty="0"/>
              <a:t> </a:t>
            </a:r>
            <a:r>
              <a:rPr lang="en-GB" sz="2400" dirty="0" err="1"/>
              <a:t>viktig</a:t>
            </a:r>
            <a:r>
              <a:rPr lang="en-GB" sz="2400" dirty="0"/>
              <a:t> </a:t>
            </a:r>
            <a:r>
              <a:rPr lang="en-GB" sz="2400" i="1" dirty="0" err="1"/>
              <a:t>för</a:t>
            </a:r>
            <a:r>
              <a:rPr lang="en-GB" sz="2400" i="1" dirty="0"/>
              <a:t> </a:t>
            </a:r>
            <a:r>
              <a:rPr lang="en-GB" sz="2400" i="1" dirty="0" err="1"/>
              <a:t>att</a:t>
            </a:r>
            <a:r>
              <a:rPr lang="en-GB" sz="2400" i="1" dirty="0"/>
              <a:t> </a:t>
            </a:r>
            <a:r>
              <a:rPr lang="en-GB" sz="2400" i="1" dirty="0" err="1"/>
              <a:t>följa</a:t>
            </a:r>
            <a:r>
              <a:rPr lang="en-GB" sz="2400" i="1" dirty="0"/>
              <a:t> </a:t>
            </a:r>
            <a:r>
              <a:rPr lang="en-GB" sz="2400" i="1" dirty="0" err="1"/>
              <a:t>upp</a:t>
            </a:r>
            <a:r>
              <a:rPr lang="en-GB" sz="2400" i="1" dirty="0"/>
              <a:t>, ta </a:t>
            </a:r>
            <a:r>
              <a:rPr lang="en-GB" sz="2400" i="1" dirty="0" err="1"/>
              <a:t>beslut</a:t>
            </a:r>
            <a:r>
              <a:rPr lang="en-GB" sz="2400" i="1" dirty="0"/>
              <a:t> </a:t>
            </a:r>
            <a:r>
              <a:rPr lang="en-GB" sz="2400" i="1" dirty="0" err="1"/>
              <a:t>och</a:t>
            </a:r>
            <a:r>
              <a:rPr lang="en-GB" sz="2400" i="1" dirty="0"/>
              <a:t> </a:t>
            </a:r>
            <a:r>
              <a:rPr lang="en-GB" sz="2400" i="1" dirty="0" err="1"/>
              <a:t>vidta</a:t>
            </a:r>
            <a:r>
              <a:rPr lang="en-GB" sz="2400" i="1" dirty="0"/>
              <a:t> </a:t>
            </a:r>
            <a:r>
              <a:rPr lang="en-GB" sz="2400" i="1" dirty="0" err="1"/>
              <a:t>åtgärder</a:t>
            </a:r>
            <a:endParaRPr lang="en-GB" sz="2400" i="1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520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IE" sz="7200" err="1">
                <a:solidFill>
                  <a:srgbClr val="FF0000"/>
                </a:solidFill>
              </a:rPr>
              <a:t>Digitala</a:t>
            </a:r>
            <a:r>
              <a:rPr lang="en-IE" sz="7200">
                <a:solidFill>
                  <a:srgbClr val="FF0000"/>
                </a:solidFill>
              </a:rPr>
              <a:t> </a:t>
            </a:r>
            <a:r>
              <a:rPr lang="en-IE" sz="7200" err="1">
                <a:solidFill>
                  <a:srgbClr val="FF0000"/>
                </a:solidFill>
              </a:rPr>
              <a:t>tjänster</a:t>
            </a:r>
            <a:endParaRPr lang="en-IE" sz="7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06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666319" y="1535113"/>
            <a:ext cx="3216275" cy="1917700"/>
            <a:chOff x="2666319" y="2157413"/>
            <a:chExt cx="3216275" cy="1917700"/>
          </a:xfrm>
        </p:grpSpPr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2666319" y="2246313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2815544" y="2157413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1A8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09406" y="1535113"/>
            <a:ext cx="3216275" cy="1917700"/>
            <a:chOff x="6309406" y="2157413"/>
            <a:chExt cx="3216275" cy="1917700"/>
          </a:xfrm>
        </p:grpSpPr>
        <p:sp>
          <p:nvSpPr>
            <p:cNvPr id="51" name="Freeform 50"/>
            <p:cNvSpPr>
              <a:spLocks/>
            </p:cNvSpPr>
            <p:nvPr/>
          </p:nvSpPr>
          <p:spPr bwMode="auto">
            <a:xfrm flipH="1">
              <a:off x="8585881" y="2246313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flipH="1">
              <a:off x="6309406" y="2157413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EF5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666319" y="3842597"/>
            <a:ext cx="3216275" cy="1917700"/>
            <a:chOff x="2666319" y="4464897"/>
            <a:chExt cx="3216275" cy="1917700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 flipV="1">
              <a:off x="2666319" y="5849197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flipV="1">
              <a:off x="2815544" y="4464897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797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09406" y="3842597"/>
            <a:ext cx="3216275" cy="1917700"/>
            <a:chOff x="6309406" y="4464897"/>
            <a:chExt cx="3216275" cy="1917700"/>
          </a:xfrm>
        </p:grpSpPr>
        <p:sp>
          <p:nvSpPr>
            <p:cNvPr id="57" name="Freeform 6"/>
            <p:cNvSpPr>
              <a:spLocks/>
            </p:cNvSpPr>
            <p:nvPr/>
          </p:nvSpPr>
          <p:spPr bwMode="auto">
            <a:xfrm flipH="1" flipV="1">
              <a:off x="8585881" y="5849197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flipH="1" flipV="1">
              <a:off x="6309406" y="4464897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F4B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0" name="Content Placeholder 2"/>
          <p:cNvSpPr txBox="1">
            <a:spLocks/>
          </p:cNvSpPr>
          <p:nvPr/>
        </p:nvSpPr>
        <p:spPr>
          <a:xfrm>
            <a:off x="8581409" y="2105796"/>
            <a:ext cx="3356591" cy="14619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IE" sz="1800" b="1" dirty="0">
                <a:solidFill>
                  <a:srgbClr val="EF5D50"/>
                </a:solidFill>
                <a:latin typeface="+mj-lt"/>
              </a:rPr>
              <a:t>2. KUNDRESA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dirty="0" err="1"/>
              <a:t>Granska</a:t>
            </a:r>
            <a:r>
              <a:rPr lang="en-IE" sz="1800" dirty="0"/>
              <a:t> din </a:t>
            </a:r>
            <a:r>
              <a:rPr lang="en-IE" sz="1800" dirty="0" err="1"/>
              <a:t>Kundresa</a:t>
            </a:r>
            <a:r>
              <a:rPr lang="en-IE" sz="1800" dirty="0"/>
              <a:t> </a:t>
            </a:r>
            <a:r>
              <a:rPr lang="en-IE" sz="1800" dirty="0" err="1"/>
              <a:t>och</a:t>
            </a:r>
            <a:r>
              <a:rPr lang="en-IE" sz="1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dirty="0" err="1"/>
              <a:t>Uppdatera</a:t>
            </a:r>
            <a:r>
              <a:rPr lang="en-IE" sz="1800" dirty="0"/>
              <a:t> den </a:t>
            </a:r>
            <a:r>
              <a:rPr lang="en-IE" sz="1800" dirty="0" err="1"/>
              <a:t>för</a:t>
            </a:r>
            <a:r>
              <a:rPr lang="en-IE" sz="1800" dirty="0"/>
              <a:t> </a:t>
            </a:r>
            <a:r>
              <a:rPr lang="en-IE" sz="1800" dirty="0" err="1"/>
              <a:t>att</a:t>
            </a:r>
            <a:r>
              <a:rPr lang="en-IE" sz="1800" dirty="0"/>
              <a:t> </a:t>
            </a:r>
            <a:r>
              <a:rPr lang="en-IE" sz="1800" dirty="0" err="1"/>
              <a:t>få</a:t>
            </a:r>
            <a:r>
              <a:rPr lang="en-IE" sz="1800" dirty="0"/>
              <a:t> </a:t>
            </a:r>
            <a:r>
              <a:rPr lang="en-IE" sz="1800" dirty="0" err="1"/>
              <a:t>en</a:t>
            </a:r>
            <a:r>
              <a:rPr lang="en-IE" sz="1800" dirty="0"/>
              <a:t> </a:t>
            </a:r>
            <a:r>
              <a:rPr lang="en-IE" sz="1800" dirty="0" err="1"/>
              <a:t>bättre</a:t>
            </a:r>
            <a:r>
              <a:rPr lang="en-IE" sz="1800" dirty="0"/>
              <a:t> </a:t>
            </a:r>
            <a:r>
              <a:rPr lang="en-IE" sz="1800" dirty="0" err="1"/>
              <a:t>förståelse</a:t>
            </a:r>
            <a:r>
              <a:rPr lang="en-IE" sz="1800" dirty="0"/>
              <a:t> </a:t>
            </a:r>
            <a:r>
              <a:rPr lang="en-IE" sz="1800" dirty="0" err="1"/>
              <a:t>över</a:t>
            </a:r>
            <a:r>
              <a:rPr lang="en-IE" sz="1800" dirty="0"/>
              <a:t> </a:t>
            </a:r>
            <a:r>
              <a:rPr lang="en-IE" sz="1800" dirty="0" err="1"/>
              <a:t>hur</a:t>
            </a:r>
            <a:r>
              <a:rPr lang="en-IE" sz="1800" dirty="0"/>
              <a:t> era </a:t>
            </a:r>
            <a:r>
              <a:rPr lang="en-IE" sz="1800" dirty="0" err="1"/>
              <a:t>kunder</a:t>
            </a:r>
            <a:r>
              <a:rPr lang="en-IE" sz="1800" dirty="0"/>
              <a:t> </a:t>
            </a:r>
            <a:r>
              <a:rPr lang="en-IE" sz="1800" dirty="0" err="1"/>
              <a:t>köper</a:t>
            </a:r>
            <a:r>
              <a:rPr lang="en-IE" sz="1800" dirty="0"/>
              <a:t> </a:t>
            </a:r>
            <a:r>
              <a:rPr lang="en-IE" sz="1800" dirty="0" err="1"/>
              <a:t>idag</a:t>
            </a:r>
            <a:r>
              <a:rPr lang="en-IE" sz="1800" dirty="0"/>
              <a:t>.</a:t>
            </a:r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8581409" y="3905963"/>
            <a:ext cx="3005291" cy="114646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b="1" dirty="0">
                <a:solidFill>
                  <a:srgbClr val="F4B12B"/>
                </a:solidFill>
                <a:latin typeface="+mj-lt"/>
              </a:rPr>
              <a:t>3. DIGITAL HANDLINGSPLAN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dirty="0"/>
              <a:t>Besluta kring de prioriteringar och aktiviteter som är viktigast för er verksamhet.</a:t>
            </a:r>
            <a:endParaRPr lang="en-IE" sz="1800" dirty="0"/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645773" y="2263531"/>
            <a:ext cx="3005291" cy="114646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b="1" dirty="0">
                <a:solidFill>
                  <a:srgbClr val="1A81BC"/>
                </a:solidFill>
                <a:latin typeface="+mj-lt"/>
              </a:rPr>
              <a:t>1. DIGITAL SCORECARD</a:t>
            </a: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dirty="0" err="1"/>
              <a:t>Gör</a:t>
            </a:r>
            <a:r>
              <a:rPr lang="en-IE" sz="1800" dirty="0"/>
              <a:t> </a:t>
            </a:r>
            <a:r>
              <a:rPr lang="en-IE" sz="1800" dirty="0" err="1"/>
              <a:t>ett</a:t>
            </a:r>
            <a:r>
              <a:rPr lang="en-IE" sz="1800" dirty="0"/>
              <a:t> Digital Scorecard </a:t>
            </a:r>
            <a:r>
              <a:rPr lang="en-IE" sz="1800" dirty="0" err="1"/>
              <a:t>och</a:t>
            </a:r>
            <a:r>
              <a:rPr lang="en-IE" sz="1800" dirty="0"/>
              <a:t> </a:t>
            </a:r>
            <a:r>
              <a:rPr lang="en-IE" sz="1800" dirty="0" err="1"/>
              <a:t>få</a:t>
            </a:r>
            <a:r>
              <a:rPr lang="en-IE" sz="1800" dirty="0"/>
              <a:t> </a:t>
            </a:r>
            <a:r>
              <a:rPr lang="en-IE" sz="1800" dirty="0" err="1"/>
              <a:t>en</a:t>
            </a:r>
            <a:r>
              <a:rPr lang="en-IE" sz="1800" dirty="0"/>
              <a:t> </a:t>
            </a:r>
            <a:r>
              <a:rPr lang="en-IE" sz="1800" dirty="0" err="1"/>
              <a:t>nulägesanalys</a:t>
            </a:r>
            <a:r>
              <a:rPr lang="en-IE" sz="1800" dirty="0"/>
              <a:t> </a:t>
            </a:r>
            <a:r>
              <a:rPr lang="en-IE" sz="1800" dirty="0" err="1"/>
              <a:t>inom</a:t>
            </a:r>
            <a:r>
              <a:rPr lang="en-IE" sz="1800" dirty="0"/>
              <a:t> digital </a:t>
            </a:r>
            <a:r>
              <a:rPr lang="en-IE" sz="1800" dirty="0" err="1"/>
              <a:t>sälj</a:t>
            </a:r>
            <a:r>
              <a:rPr lang="en-IE" sz="1800" dirty="0"/>
              <a:t> </a:t>
            </a:r>
            <a:r>
              <a:rPr lang="en-IE" sz="1800" dirty="0" err="1"/>
              <a:t>och</a:t>
            </a:r>
            <a:r>
              <a:rPr lang="en-IE" sz="1800" dirty="0"/>
              <a:t> </a:t>
            </a:r>
            <a:r>
              <a:rPr lang="en-IE" sz="1800" dirty="0" err="1"/>
              <a:t>marknadsföring</a:t>
            </a:r>
            <a:r>
              <a:rPr lang="en-IE" sz="1800" dirty="0"/>
              <a:t>.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312777" y="3767465"/>
            <a:ext cx="3338288" cy="14234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b="1" dirty="0">
                <a:solidFill>
                  <a:srgbClr val="7979D0"/>
                </a:solidFill>
                <a:latin typeface="+mj-lt"/>
              </a:rPr>
              <a:t>4. IMPLEMENTERING OCH UPPFÖLJNING</a:t>
            </a: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dirty="0"/>
              <a:t>Implementera</a:t>
            </a:r>
            <a:r>
              <a:rPr lang="en-IE" sz="1800" dirty="0"/>
              <a:t> den </a:t>
            </a:r>
            <a:r>
              <a:rPr lang="en-IE" sz="1800" dirty="0" err="1"/>
              <a:t>utformade</a:t>
            </a:r>
            <a:r>
              <a:rPr lang="en-IE" sz="1800" dirty="0"/>
              <a:t> </a:t>
            </a:r>
            <a:r>
              <a:rPr lang="en-IE" sz="1800" dirty="0" err="1"/>
              <a:t>planen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1, 3 </a:t>
            </a:r>
            <a:r>
              <a:rPr lang="en-IE" sz="1800" dirty="0" err="1"/>
              <a:t>och</a:t>
            </a:r>
            <a:r>
              <a:rPr lang="en-IE" sz="1800" dirty="0"/>
              <a:t> 6-månaders block med </a:t>
            </a:r>
            <a:r>
              <a:rPr lang="en-IE" sz="1800" dirty="0" err="1"/>
              <a:t>uppföljning</a:t>
            </a:r>
            <a:r>
              <a:rPr lang="en-IE" sz="1800" dirty="0"/>
              <a:t>.</a:t>
            </a:r>
          </a:p>
        </p:txBody>
      </p: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5057690" y="2638954"/>
            <a:ext cx="523336" cy="523336"/>
            <a:chOff x="1263650" y="2159000"/>
            <a:chExt cx="371475" cy="371475"/>
          </a:xfrm>
          <a:solidFill>
            <a:schemeClr val="bg1"/>
          </a:solidFill>
        </p:grpSpPr>
        <p:sp>
          <p:nvSpPr>
            <p:cNvPr id="68" name="Freeform 17"/>
            <p:cNvSpPr>
              <a:spLocks noEditPoints="1"/>
            </p:cNvSpPr>
            <p:nvPr/>
          </p:nvSpPr>
          <p:spPr bwMode="auto">
            <a:xfrm>
              <a:off x="1263650" y="2159000"/>
              <a:ext cx="371475" cy="371475"/>
            </a:xfrm>
            <a:custGeom>
              <a:avLst/>
              <a:gdLst>
                <a:gd name="T0" fmla="*/ 48 w 96"/>
                <a:gd name="T1" fmla="*/ 96 h 96"/>
                <a:gd name="T2" fmla="*/ 0 w 96"/>
                <a:gd name="T3" fmla="*/ 48 h 96"/>
                <a:gd name="T4" fmla="*/ 48 w 96"/>
                <a:gd name="T5" fmla="*/ 0 h 96"/>
                <a:gd name="T6" fmla="*/ 96 w 96"/>
                <a:gd name="T7" fmla="*/ 48 h 96"/>
                <a:gd name="T8" fmla="*/ 48 w 96"/>
                <a:gd name="T9" fmla="*/ 96 h 96"/>
                <a:gd name="T10" fmla="*/ 48 w 96"/>
                <a:gd name="T11" fmla="*/ 4 h 96"/>
                <a:gd name="T12" fmla="*/ 4 w 96"/>
                <a:gd name="T13" fmla="*/ 48 h 96"/>
                <a:gd name="T14" fmla="*/ 48 w 96"/>
                <a:gd name="T15" fmla="*/ 92 h 96"/>
                <a:gd name="T16" fmla="*/ 92 w 96"/>
                <a:gd name="T17" fmla="*/ 48 h 96"/>
                <a:gd name="T18" fmla="*/ 48 w 9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4" y="0"/>
                    <a:pt x="96" y="22"/>
                    <a:pt x="96" y="48"/>
                  </a:cubicBezTo>
                  <a:cubicBezTo>
                    <a:pt x="96" y="74"/>
                    <a:pt x="74" y="96"/>
                    <a:pt x="48" y="96"/>
                  </a:cubicBezTo>
                  <a:close/>
                  <a:moveTo>
                    <a:pt x="48" y="4"/>
                  </a:moveTo>
                  <a:cubicBezTo>
                    <a:pt x="24" y="4"/>
                    <a:pt x="4" y="24"/>
                    <a:pt x="4" y="48"/>
                  </a:cubicBezTo>
                  <a:cubicBezTo>
                    <a:pt x="4" y="72"/>
                    <a:pt x="24" y="92"/>
                    <a:pt x="48" y="92"/>
                  </a:cubicBezTo>
                  <a:cubicBezTo>
                    <a:pt x="72" y="92"/>
                    <a:pt x="92" y="72"/>
                    <a:pt x="92" y="48"/>
                  </a:cubicBezTo>
                  <a:cubicBezTo>
                    <a:pt x="92" y="24"/>
                    <a:pt x="72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8"/>
            <p:cNvSpPr>
              <a:spLocks noEditPoints="1"/>
            </p:cNvSpPr>
            <p:nvPr/>
          </p:nvSpPr>
          <p:spPr bwMode="auto">
            <a:xfrm>
              <a:off x="1357313" y="2274888"/>
              <a:ext cx="185738" cy="169863"/>
            </a:xfrm>
            <a:custGeom>
              <a:avLst/>
              <a:gdLst>
                <a:gd name="T0" fmla="*/ 24 w 48"/>
                <a:gd name="T1" fmla="*/ 44 h 44"/>
                <a:gd name="T2" fmla="*/ 23 w 48"/>
                <a:gd name="T3" fmla="*/ 44 h 44"/>
                <a:gd name="T4" fmla="*/ 0 w 48"/>
                <a:gd name="T5" fmla="*/ 14 h 44"/>
                <a:gd name="T6" fmla="*/ 13 w 48"/>
                <a:gd name="T7" fmla="*/ 0 h 44"/>
                <a:gd name="T8" fmla="*/ 24 w 48"/>
                <a:gd name="T9" fmla="*/ 7 h 44"/>
                <a:gd name="T10" fmla="*/ 35 w 48"/>
                <a:gd name="T11" fmla="*/ 0 h 44"/>
                <a:gd name="T12" fmla="*/ 48 w 48"/>
                <a:gd name="T13" fmla="*/ 14 h 44"/>
                <a:gd name="T14" fmla="*/ 25 w 48"/>
                <a:gd name="T15" fmla="*/ 44 h 44"/>
                <a:gd name="T16" fmla="*/ 24 w 48"/>
                <a:gd name="T17" fmla="*/ 44 h 44"/>
                <a:gd name="T18" fmla="*/ 13 w 48"/>
                <a:gd name="T19" fmla="*/ 4 h 44"/>
                <a:gd name="T20" fmla="*/ 4 w 48"/>
                <a:gd name="T21" fmla="*/ 14 h 44"/>
                <a:gd name="T22" fmla="*/ 24 w 48"/>
                <a:gd name="T23" fmla="*/ 40 h 44"/>
                <a:gd name="T24" fmla="*/ 44 w 48"/>
                <a:gd name="T25" fmla="*/ 14 h 44"/>
                <a:gd name="T26" fmla="*/ 35 w 48"/>
                <a:gd name="T27" fmla="*/ 4 h 44"/>
                <a:gd name="T28" fmla="*/ 26 w 48"/>
                <a:gd name="T29" fmla="*/ 13 h 44"/>
                <a:gd name="T30" fmla="*/ 22 w 48"/>
                <a:gd name="T31" fmla="*/ 13 h 44"/>
                <a:gd name="T32" fmla="*/ 13 w 48"/>
                <a:gd name="T3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4">
                  <a:moveTo>
                    <a:pt x="24" y="44"/>
                  </a:moveTo>
                  <a:cubicBezTo>
                    <a:pt x="24" y="44"/>
                    <a:pt x="23" y="44"/>
                    <a:pt x="23" y="44"/>
                  </a:cubicBezTo>
                  <a:cubicBezTo>
                    <a:pt x="22" y="43"/>
                    <a:pt x="0" y="27"/>
                    <a:pt x="0" y="14"/>
                  </a:cubicBezTo>
                  <a:cubicBezTo>
                    <a:pt x="0" y="5"/>
                    <a:pt x="7" y="0"/>
                    <a:pt x="13" y="0"/>
                  </a:cubicBezTo>
                  <a:cubicBezTo>
                    <a:pt x="17" y="0"/>
                    <a:pt x="21" y="2"/>
                    <a:pt x="24" y="7"/>
                  </a:cubicBezTo>
                  <a:cubicBezTo>
                    <a:pt x="27" y="2"/>
                    <a:pt x="31" y="0"/>
                    <a:pt x="35" y="0"/>
                  </a:cubicBezTo>
                  <a:cubicBezTo>
                    <a:pt x="41" y="0"/>
                    <a:pt x="48" y="5"/>
                    <a:pt x="48" y="14"/>
                  </a:cubicBezTo>
                  <a:cubicBezTo>
                    <a:pt x="48" y="27"/>
                    <a:pt x="26" y="43"/>
                    <a:pt x="25" y="44"/>
                  </a:cubicBezTo>
                  <a:cubicBezTo>
                    <a:pt x="25" y="44"/>
                    <a:pt x="24" y="44"/>
                    <a:pt x="24" y="44"/>
                  </a:cubicBezTo>
                  <a:close/>
                  <a:moveTo>
                    <a:pt x="13" y="4"/>
                  </a:moveTo>
                  <a:cubicBezTo>
                    <a:pt x="9" y="4"/>
                    <a:pt x="4" y="8"/>
                    <a:pt x="4" y="14"/>
                  </a:cubicBezTo>
                  <a:cubicBezTo>
                    <a:pt x="4" y="22"/>
                    <a:pt x="17" y="35"/>
                    <a:pt x="24" y="40"/>
                  </a:cubicBezTo>
                  <a:cubicBezTo>
                    <a:pt x="31" y="35"/>
                    <a:pt x="44" y="22"/>
                    <a:pt x="44" y="14"/>
                  </a:cubicBezTo>
                  <a:cubicBezTo>
                    <a:pt x="44" y="8"/>
                    <a:pt x="39" y="4"/>
                    <a:pt x="35" y="4"/>
                  </a:cubicBezTo>
                  <a:cubicBezTo>
                    <a:pt x="31" y="4"/>
                    <a:pt x="27" y="7"/>
                    <a:pt x="26" y="13"/>
                  </a:cubicBezTo>
                  <a:cubicBezTo>
                    <a:pt x="26" y="15"/>
                    <a:pt x="22" y="15"/>
                    <a:pt x="22" y="13"/>
                  </a:cubicBezTo>
                  <a:cubicBezTo>
                    <a:pt x="21" y="7"/>
                    <a:pt x="17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6522303" y="2711400"/>
            <a:ext cx="656444" cy="378444"/>
            <a:chOff x="7335838" y="1962150"/>
            <a:chExt cx="892175" cy="514350"/>
          </a:xfrm>
          <a:solidFill>
            <a:schemeClr val="bg1"/>
          </a:solidFill>
        </p:grpSpPr>
        <p:sp>
          <p:nvSpPr>
            <p:cNvPr id="71" name="Freeform 22"/>
            <p:cNvSpPr>
              <a:spLocks noEditPoints="1"/>
            </p:cNvSpPr>
            <p:nvPr/>
          </p:nvSpPr>
          <p:spPr bwMode="auto">
            <a:xfrm>
              <a:off x="7335838" y="1962150"/>
              <a:ext cx="892175" cy="514350"/>
            </a:xfrm>
            <a:custGeom>
              <a:avLst/>
              <a:gdLst>
                <a:gd name="T0" fmla="*/ 67 w 235"/>
                <a:gd name="T1" fmla="*/ 134 h 134"/>
                <a:gd name="T2" fmla="*/ 0 w 235"/>
                <a:gd name="T3" fmla="*/ 67 h 134"/>
                <a:gd name="T4" fmla="*/ 67 w 235"/>
                <a:gd name="T5" fmla="*/ 0 h 134"/>
                <a:gd name="T6" fmla="*/ 130 w 235"/>
                <a:gd name="T7" fmla="*/ 45 h 134"/>
                <a:gd name="T8" fmla="*/ 212 w 235"/>
                <a:gd name="T9" fmla="*/ 45 h 134"/>
                <a:gd name="T10" fmla="*/ 216 w 235"/>
                <a:gd name="T11" fmla="*/ 46 h 134"/>
                <a:gd name="T12" fmla="*/ 233 w 235"/>
                <a:gd name="T13" fmla="*/ 63 h 134"/>
                <a:gd name="T14" fmla="*/ 233 w 235"/>
                <a:gd name="T15" fmla="*/ 71 h 134"/>
                <a:gd name="T16" fmla="*/ 216 w 235"/>
                <a:gd name="T17" fmla="*/ 88 h 134"/>
                <a:gd name="T18" fmla="*/ 212 w 235"/>
                <a:gd name="T19" fmla="*/ 89 h 134"/>
                <a:gd name="T20" fmla="*/ 198 w 235"/>
                <a:gd name="T21" fmla="*/ 89 h 134"/>
                <a:gd name="T22" fmla="*/ 188 w 235"/>
                <a:gd name="T23" fmla="*/ 99 h 134"/>
                <a:gd name="T24" fmla="*/ 180 w 235"/>
                <a:gd name="T25" fmla="*/ 99 h 134"/>
                <a:gd name="T26" fmla="*/ 171 w 235"/>
                <a:gd name="T27" fmla="*/ 89 h 134"/>
                <a:gd name="T28" fmla="*/ 164 w 235"/>
                <a:gd name="T29" fmla="*/ 89 h 134"/>
                <a:gd name="T30" fmla="*/ 155 w 235"/>
                <a:gd name="T31" fmla="*/ 99 h 134"/>
                <a:gd name="T32" fmla="*/ 147 w 235"/>
                <a:gd name="T33" fmla="*/ 99 h 134"/>
                <a:gd name="T34" fmla="*/ 137 w 235"/>
                <a:gd name="T35" fmla="*/ 89 h 134"/>
                <a:gd name="T36" fmla="*/ 130 w 235"/>
                <a:gd name="T37" fmla="*/ 89 h 134"/>
                <a:gd name="T38" fmla="*/ 67 w 235"/>
                <a:gd name="T39" fmla="*/ 134 h 134"/>
                <a:gd name="T40" fmla="*/ 67 w 235"/>
                <a:gd name="T41" fmla="*/ 11 h 134"/>
                <a:gd name="T42" fmla="*/ 11 w 235"/>
                <a:gd name="T43" fmla="*/ 67 h 134"/>
                <a:gd name="T44" fmla="*/ 67 w 235"/>
                <a:gd name="T45" fmla="*/ 123 h 134"/>
                <a:gd name="T46" fmla="*/ 121 w 235"/>
                <a:gd name="T47" fmla="*/ 82 h 134"/>
                <a:gd name="T48" fmla="*/ 126 w 235"/>
                <a:gd name="T49" fmla="*/ 78 h 134"/>
                <a:gd name="T50" fmla="*/ 140 w 235"/>
                <a:gd name="T51" fmla="*/ 78 h 134"/>
                <a:gd name="T52" fmla="*/ 144 w 235"/>
                <a:gd name="T53" fmla="*/ 80 h 134"/>
                <a:gd name="T54" fmla="*/ 151 w 235"/>
                <a:gd name="T55" fmla="*/ 87 h 134"/>
                <a:gd name="T56" fmla="*/ 158 w 235"/>
                <a:gd name="T57" fmla="*/ 80 h 134"/>
                <a:gd name="T58" fmla="*/ 162 w 235"/>
                <a:gd name="T59" fmla="*/ 78 h 134"/>
                <a:gd name="T60" fmla="*/ 173 w 235"/>
                <a:gd name="T61" fmla="*/ 78 h 134"/>
                <a:gd name="T62" fmla="*/ 177 w 235"/>
                <a:gd name="T63" fmla="*/ 80 h 134"/>
                <a:gd name="T64" fmla="*/ 184 w 235"/>
                <a:gd name="T65" fmla="*/ 87 h 134"/>
                <a:gd name="T66" fmla="*/ 191 w 235"/>
                <a:gd name="T67" fmla="*/ 80 h 134"/>
                <a:gd name="T68" fmla="*/ 195 w 235"/>
                <a:gd name="T69" fmla="*/ 78 h 134"/>
                <a:gd name="T70" fmla="*/ 210 w 235"/>
                <a:gd name="T71" fmla="*/ 78 h 134"/>
                <a:gd name="T72" fmla="*/ 221 w 235"/>
                <a:gd name="T73" fmla="*/ 67 h 134"/>
                <a:gd name="T74" fmla="*/ 210 w 235"/>
                <a:gd name="T75" fmla="*/ 56 h 134"/>
                <a:gd name="T76" fmla="*/ 126 w 235"/>
                <a:gd name="T77" fmla="*/ 56 h 134"/>
                <a:gd name="T78" fmla="*/ 121 w 235"/>
                <a:gd name="T79" fmla="*/ 52 h 134"/>
                <a:gd name="T80" fmla="*/ 67 w 235"/>
                <a:gd name="T81" fmla="*/ 1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95" y="0"/>
                    <a:pt x="121" y="18"/>
                    <a:pt x="130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4" y="45"/>
                    <a:pt x="215" y="45"/>
                    <a:pt x="216" y="46"/>
                  </a:cubicBezTo>
                  <a:cubicBezTo>
                    <a:pt x="233" y="63"/>
                    <a:pt x="233" y="63"/>
                    <a:pt x="233" y="63"/>
                  </a:cubicBezTo>
                  <a:cubicBezTo>
                    <a:pt x="235" y="65"/>
                    <a:pt x="235" y="69"/>
                    <a:pt x="233" y="71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9"/>
                    <a:pt x="214" y="89"/>
                    <a:pt x="212" y="89"/>
                  </a:cubicBezTo>
                  <a:cubicBezTo>
                    <a:pt x="198" y="89"/>
                    <a:pt x="198" y="89"/>
                    <a:pt x="198" y="89"/>
                  </a:cubicBezTo>
                  <a:cubicBezTo>
                    <a:pt x="188" y="99"/>
                    <a:pt x="188" y="99"/>
                    <a:pt x="188" y="99"/>
                  </a:cubicBezTo>
                  <a:cubicBezTo>
                    <a:pt x="186" y="101"/>
                    <a:pt x="182" y="101"/>
                    <a:pt x="180" y="9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55" y="99"/>
                    <a:pt x="155" y="99"/>
                    <a:pt x="155" y="99"/>
                  </a:cubicBezTo>
                  <a:cubicBezTo>
                    <a:pt x="153" y="101"/>
                    <a:pt x="149" y="101"/>
                    <a:pt x="147" y="9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121" y="116"/>
                    <a:pt x="95" y="134"/>
                    <a:pt x="67" y="134"/>
                  </a:cubicBezTo>
                  <a:close/>
                  <a:moveTo>
                    <a:pt x="67" y="11"/>
                  </a:moveTo>
                  <a:cubicBezTo>
                    <a:pt x="36" y="11"/>
                    <a:pt x="11" y="36"/>
                    <a:pt x="11" y="67"/>
                  </a:cubicBezTo>
                  <a:cubicBezTo>
                    <a:pt x="11" y="98"/>
                    <a:pt x="36" y="123"/>
                    <a:pt x="67" y="123"/>
                  </a:cubicBezTo>
                  <a:cubicBezTo>
                    <a:pt x="92" y="123"/>
                    <a:pt x="114" y="106"/>
                    <a:pt x="121" y="82"/>
                  </a:cubicBezTo>
                  <a:cubicBezTo>
                    <a:pt x="121" y="80"/>
                    <a:pt x="124" y="78"/>
                    <a:pt x="126" y="78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1" y="78"/>
                    <a:pt x="142" y="79"/>
                    <a:pt x="144" y="80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9" y="79"/>
                    <a:pt x="160" y="78"/>
                    <a:pt x="162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5" y="78"/>
                    <a:pt x="176" y="79"/>
                    <a:pt x="177" y="80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93" y="79"/>
                    <a:pt x="194" y="78"/>
                    <a:pt x="195" y="78"/>
                  </a:cubicBezTo>
                  <a:cubicBezTo>
                    <a:pt x="210" y="78"/>
                    <a:pt x="210" y="78"/>
                    <a:pt x="210" y="78"/>
                  </a:cubicBezTo>
                  <a:cubicBezTo>
                    <a:pt x="221" y="67"/>
                    <a:pt x="221" y="67"/>
                    <a:pt x="221" y="67"/>
                  </a:cubicBezTo>
                  <a:cubicBezTo>
                    <a:pt x="210" y="56"/>
                    <a:pt x="210" y="56"/>
                    <a:pt x="210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4" y="56"/>
                    <a:pt x="121" y="54"/>
                    <a:pt x="121" y="52"/>
                  </a:cubicBezTo>
                  <a:cubicBezTo>
                    <a:pt x="114" y="28"/>
                    <a:pt x="92" y="11"/>
                    <a:pt x="6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3"/>
            <p:cNvSpPr>
              <a:spLocks noEditPoints="1"/>
            </p:cNvSpPr>
            <p:nvPr/>
          </p:nvSpPr>
          <p:spPr bwMode="auto">
            <a:xfrm>
              <a:off x="7418388" y="2135188"/>
              <a:ext cx="171450" cy="168275"/>
            </a:xfrm>
            <a:custGeom>
              <a:avLst/>
              <a:gdLst>
                <a:gd name="T0" fmla="*/ 23 w 45"/>
                <a:gd name="T1" fmla="*/ 44 h 44"/>
                <a:gd name="T2" fmla="*/ 0 w 45"/>
                <a:gd name="T3" fmla="*/ 22 h 44"/>
                <a:gd name="T4" fmla="*/ 23 w 45"/>
                <a:gd name="T5" fmla="*/ 0 h 44"/>
                <a:gd name="T6" fmla="*/ 45 w 45"/>
                <a:gd name="T7" fmla="*/ 22 h 44"/>
                <a:gd name="T8" fmla="*/ 23 w 45"/>
                <a:gd name="T9" fmla="*/ 44 h 44"/>
                <a:gd name="T10" fmla="*/ 23 w 45"/>
                <a:gd name="T11" fmla="*/ 11 h 44"/>
                <a:gd name="T12" fmla="*/ 11 w 45"/>
                <a:gd name="T13" fmla="*/ 22 h 44"/>
                <a:gd name="T14" fmla="*/ 23 w 45"/>
                <a:gd name="T15" fmla="*/ 33 h 44"/>
                <a:gd name="T16" fmla="*/ 34 w 45"/>
                <a:gd name="T17" fmla="*/ 22 h 44"/>
                <a:gd name="T18" fmla="*/ 23 w 45"/>
                <a:gd name="T19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23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5" y="10"/>
                    <a:pt x="45" y="22"/>
                  </a:cubicBezTo>
                  <a:cubicBezTo>
                    <a:pt x="45" y="34"/>
                    <a:pt x="35" y="44"/>
                    <a:pt x="23" y="44"/>
                  </a:cubicBezTo>
                  <a:close/>
                  <a:moveTo>
                    <a:pt x="23" y="11"/>
                  </a:moveTo>
                  <a:cubicBezTo>
                    <a:pt x="17" y="11"/>
                    <a:pt x="11" y="16"/>
                    <a:pt x="11" y="22"/>
                  </a:cubicBezTo>
                  <a:cubicBezTo>
                    <a:pt x="11" y="28"/>
                    <a:pt x="17" y="33"/>
                    <a:pt x="23" y="33"/>
                  </a:cubicBezTo>
                  <a:cubicBezTo>
                    <a:pt x="29" y="33"/>
                    <a:pt x="34" y="28"/>
                    <a:pt x="34" y="22"/>
                  </a:cubicBezTo>
                  <a:cubicBezTo>
                    <a:pt x="34" y="16"/>
                    <a:pt x="29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" name="Freeform 27"/>
          <p:cNvSpPr>
            <a:spLocks noChangeAspect="1" noEditPoints="1"/>
          </p:cNvSpPr>
          <p:nvPr/>
        </p:nvSpPr>
        <p:spPr bwMode="auto">
          <a:xfrm>
            <a:off x="5049163" y="4147820"/>
            <a:ext cx="475760" cy="475760"/>
          </a:xfrm>
          <a:custGeom>
            <a:avLst/>
            <a:gdLst>
              <a:gd name="T0" fmla="*/ 185 w 234"/>
              <a:gd name="T1" fmla="*/ 234 h 234"/>
              <a:gd name="T2" fmla="*/ 180 w 234"/>
              <a:gd name="T3" fmla="*/ 234 h 234"/>
              <a:gd name="T4" fmla="*/ 175 w 234"/>
              <a:gd name="T5" fmla="*/ 232 h 234"/>
              <a:gd name="T6" fmla="*/ 117 w 234"/>
              <a:gd name="T7" fmla="*/ 173 h 234"/>
              <a:gd name="T8" fmla="*/ 53 w 234"/>
              <a:gd name="T9" fmla="*/ 234 h 234"/>
              <a:gd name="T10" fmla="*/ 48 w 234"/>
              <a:gd name="T11" fmla="*/ 234 h 234"/>
              <a:gd name="T12" fmla="*/ 43 w 234"/>
              <a:gd name="T13" fmla="*/ 232 h 234"/>
              <a:gd name="T14" fmla="*/ 0 w 234"/>
              <a:gd name="T15" fmla="*/ 188 h 234"/>
              <a:gd name="T16" fmla="*/ 0 w 234"/>
              <a:gd name="T17" fmla="*/ 183 h 234"/>
              <a:gd name="T18" fmla="*/ 2 w 234"/>
              <a:gd name="T19" fmla="*/ 178 h 234"/>
              <a:gd name="T20" fmla="*/ 2 w 234"/>
              <a:gd name="T21" fmla="*/ 178 h 234"/>
              <a:gd name="T22" fmla="*/ 63 w 234"/>
              <a:gd name="T23" fmla="*/ 117 h 234"/>
              <a:gd name="T24" fmla="*/ 0 w 234"/>
              <a:gd name="T25" fmla="*/ 54 h 234"/>
              <a:gd name="T26" fmla="*/ 0 w 234"/>
              <a:gd name="T27" fmla="*/ 51 h 234"/>
              <a:gd name="T28" fmla="*/ 0 w 234"/>
              <a:gd name="T29" fmla="*/ 46 h 234"/>
              <a:gd name="T30" fmla="*/ 2 w 234"/>
              <a:gd name="T31" fmla="*/ 46 h 234"/>
              <a:gd name="T32" fmla="*/ 48 w 234"/>
              <a:gd name="T33" fmla="*/ 0 h 234"/>
              <a:gd name="T34" fmla="*/ 53 w 234"/>
              <a:gd name="T35" fmla="*/ 0 h 234"/>
              <a:gd name="T36" fmla="*/ 56 w 234"/>
              <a:gd name="T37" fmla="*/ 3 h 234"/>
              <a:gd name="T38" fmla="*/ 117 w 234"/>
              <a:gd name="T39" fmla="*/ 64 h 234"/>
              <a:gd name="T40" fmla="*/ 180 w 234"/>
              <a:gd name="T41" fmla="*/ 0 h 234"/>
              <a:gd name="T42" fmla="*/ 185 w 234"/>
              <a:gd name="T43" fmla="*/ 0 h 234"/>
              <a:gd name="T44" fmla="*/ 187 w 234"/>
              <a:gd name="T45" fmla="*/ 3 h 234"/>
              <a:gd name="T46" fmla="*/ 234 w 234"/>
              <a:gd name="T47" fmla="*/ 49 h 234"/>
              <a:gd name="T48" fmla="*/ 234 w 234"/>
              <a:gd name="T49" fmla="*/ 51 h 234"/>
              <a:gd name="T50" fmla="*/ 231 w 234"/>
              <a:gd name="T51" fmla="*/ 56 h 234"/>
              <a:gd name="T52" fmla="*/ 170 w 234"/>
              <a:gd name="T53" fmla="*/ 117 h 234"/>
              <a:gd name="T54" fmla="*/ 234 w 234"/>
              <a:gd name="T55" fmla="*/ 181 h 234"/>
              <a:gd name="T56" fmla="*/ 234 w 234"/>
              <a:gd name="T57" fmla="*/ 183 h 234"/>
              <a:gd name="T58" fmla="*/ 231 w 234"/>
              <a:gd name="T59" fmla="*/ 190 h 234"/>
              <a:gd name="T60" fmla="*/ 185 w 234"/>
              <a:gd name="T61" fmla="*/ 234 h 234"/>
              <a:gd name="T62" fmla="*/ 9 w 234"/>
              <a:gd name="T63" fmla="*/ 183 h 234"/>
              <a:gd name="T64" fmla="*/ 51 w 234"/>
              <a:gd name="T65" fmla="*/ 224 h 234"/>
              <a:gd name="T66" fmla="*/ 117 w 234"/>
              <a:gd name="T67" fmla="*/ 159 h 234"/>
              <a:gd name="T68" fmla="*/ 182 w 234"/>
              <a:gd name="T69" fmla="*/ 224 h 234"/>
              <a:gd name="T70" fmla="*/ 224 w 234"/>
              <a:gd name="T71" fmla="*/ 183 h 234"/>
              <a:gd name="T72" fmla="*/ 158 w 234"/>
              <a:gd name="T73" fmla="*/ 117 h 234"/>
              <a:gd name="T74" fmla="*/ 224 w 234"/>
              <a:gd name="T75" fmla="*/ 51 h 234"/>
              <a:gd name="T76" fmla="*/ 182 w 234"/>
              <a:gd name="T77" fmla="*/ 10 h 234"/>
              <a:gd name="T78" fmla="*/ 117 w 234"/>
              <a:gd name="T79" fmla="*/ 76 h 234"/>
              <a:gd name="T80" fmla="*/ 51 w 234"/>
              <a:gd name="T81" fmla="*/ 10 h 234"/>
              <a:gd name="T82" fmla="*/ 9 w 234"/>
              <a:gd name="T83" fmla="*/ 51 h 234"/>
              <a:gd name="T84" fmla="*/ 75 w 234"/>
              <a:gd name="T85" fmla="*/ 117 h 234"/>
              <a:gd name="T86" fmla="*/ 9 w 234"/>
              <a:gd name="T87" fmla="*/ 18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4" h="234">
                <a:moveTo>
                  <a:pt x="185" y="234"/>
                </a:moveTo>
                <a:lnTo>
                  <a:pt x="180" y="234"/>
                </a:lnTo>
                <a:lnTo>
                  <a:pt x="175" y="232"/>
                </a:lnTo>
                <a:lnTo>
                  <a:pt x="117" y="173"/>
                </a:lnTo>
                <a:lnTo>
                  <a:pt x="53" y="234"/>
                </a:lnTo>
                <a:lnTo>
                  <a:pt x="48" y="234"/>
                </a:lnTo>
                <a:lnTo>
                  <a:pt x="43" y="232"/>
                </a:lnTo>
                <a:lnTo>
                  <a:pt x="0" y="188"/>
                </a:lnTo>
                <a:lnTo>
                  <a:pt x="0" y="183"/>
                </a:lnTo>
                <a:lnTo>
                  <a:pt x="2" y="178"/>
                </a:lnTo>
                <a:lnTo>
                  <a:pt x="2" y="178"/>
                </a:lnTo>
                <a:lnTo>
                  <a:pt x="63" y="117"/>
                </a:lnTo>
                <a:lnTo>
                  <a:pt x="0" y="54"/>
                </a:lnTo>
                <a:lnTo>
                  <a:pt x="0" y="51"/>
                </a:lnTo>
                <a:lnTo>
                  <a:pt x="0" y="46"/>
                </a:lnTo>
                <a:lnTo>
                  <a:pt x="2" y="46"/>
                </a:lnTo>
                <a:lnTo>
                  <a:pt x="48" y="0"/>
                </a:lnTo>
                <a:lnTo>
                  <a:pt x="53" y="0"/>
                </a:lnTo>
                <a:lnTo>
                  <a:pt x="56" y="3"/>
                </a:lnTo>
                <a:lnTo>
                  <a:pt x="117" y="64"/>
                </a:lnTo>
                <a:lnTo>
                  <a:pt x="180" y="0"/>
                </a:lnTo>
                <a:lnTo>
                  <a:pt x="185" y="0"/>
                </a:lnTo>
                <a:lnTo>
                  <a:pt x="187" y="3"/>
                </a:lnTo>
                <a:lnTo>
                  <a:pt x="234" y="49"/>
                </a:lnTo>
                <a:lnTo>
                  <a:pt x="234" y="51"/>
                </a:lnTo>
                <a:lnTo>
                  <a:pt x="231" y="56"/>
                </a:lnTo>
                <a:lnTo>
                  <a:pt x="170" y="117"/>
                </a:lnTo>
                <a:lnTo>
                  <a:pt x="234" y="181"/>
                </a:lnTo>
                <a:lnTo>
                  <a:pt x="234" y="183"/>
                </a:lnTo>
                <a:lnTo>
                  <a:pt x="231" y="190"/>
                </a:lnTo>
                <a:lnTo>
                  <a:pt x="185" y="234"/>
                </a:lnTo>
                <a:close/>
                <a:moveTo>
                  <a:pt x="9" y="183"/>
                </a:moveTo>
                <a:lnTo>
                  <a:pt x="51" y="224"/>
                </a:lnTo>
                <a:lnTo>
                  <a:pt x="117" y="159"/>
                </a:lnTo>
                <a:lnTo>
                  <a:pt x="182" y="224"/>
                </a:lnTo>
                <a:lnTo>
                  <a:pt x="224" y="183"/>
                </a:lnTo>
                <a:lnTo>
                  <a:pt x="158" y="117"/>
                </a:lnTo>
                <a:lnTo>
                  <a:pt x="224" y="51"/>
                </a:lnTo>
                <a:lnTo>
                  <a:pt x="182" y="10"/>
                </a:lnTo>
                <a:lnTo>
                  <a:pt x="117" y="76"/>
                </a:lnTo>
                <a:lnTo>
                  <a:pt x="51" y="10"/>
                </a:lnTo>
                <a:lnTo>
                  <a:pt x="9" y="51"/>
                </a:lnTo>
                <a:lnTo>
                  <a:pt x="75" y="117"/>
                </a:lnTo>
                <a:lnTo>
                  <a:pt x="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6694269" y="4148368"/>
            <a:ext cx="419598" cy="474664"/>
            <a:chOff x="5703888" y="5059363"/>
            <a:chExt cx="254001" cy="287337"/>
          </a:xfrm>
          <a:solidFill>
            <a:schemeClr val="bg1"/>
          </a:solidFill>
        </p:grpSpPr>
        <p:sp>
          <p:nvSpPr>
            <p:cNvPr id="75" name="Freeform 31"/>
            <p:cNvSpPr>
              <a:spLocks noEditPoints="1"/>
            </p:cNvSpPr>
            <p:nvPr/>
          </p:nvSpPr>
          <p:spPr bwMode="auto">
            <a:xfrm>
              <a:off x="5740401" y="5095875"/>
              <a:ext cx="180975" cy="179387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4" y="56"/>
                    <a:pt x="56" y="44"/>
                    <a:pt x="56" y="30"/>
                  </a:cubicBezTo>
                  <a:cubicBezTo>
                    <a:pt x="56" y="16"/>
                    <a:pt x="44" y="4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32"/>
            <p:cNvSpPr>
              <a:spLocks/>
            </p:cNvSpPr>
            <p:nvPr/>
          </p:nvSpPr>
          <p:spPr bwMode="auto">
            <a:xfrm>
              <a:off x="5788026" y="5262563"/>
              <a:ext cx="85725" cy="36512"/>
            </a:xfrm>
            <a:custGeom>
              <a:avLst/>
              <a:gdLst>
                <a:gd name="T0" fmla="*/ 26 w 28"/>
                <a:gd name="T1" fmla="*/ 12 h 12"/>
                <a:gd name="T2" fmla="*/ 2 w 28"/>
                <a:gd name="T3" fmla="*/ 12 h 12"/>
                <a:gd name="T4" fmla="*/ 0 w 28"/>
                <a:gd name="T5" fmla="*/ 10 h 12"/>
                <a:gd name="T6" fmla="*/ 0 w 28"/>
                <a:gd name="T7" fmla="*/ 0 h 12"/>
                <a:gd name="T8" fmla="*/ 4 w 28"/>
                <a:gd name="T9" fmla="*/ 0 h 12"/>
                <a:gd name="T10" fmla="*/ 4 w 28"/>
                <a:gd name="T11" fmla="*/ 8 h 12"/>
                <a:gd name="T12" fmla="*/ 24 w 28"/>
                <a:gd name="T13" fmla="*/ 8 h 12"/>
                <a:gd name="T14" fmla="*/ 24 w 28"/>
                <a:gd name="T15" fmla="*/ 0 h 12"/>
                <a:gd name="T16" fmla="*/ 28 w 28"/>
                <a:gd name="T17" fmla="*/ 0 h 12"/>
                <a:gd name="T18" fmla="*/ 28 w 28"/>
                <a:gd name="T19" fmla="*/ 10 h 12"/>
                <a:gd name="T20" fmla="*/ 26 w 28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2">
                  <a:moveTo>
                    <a:pt x="26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1"/>
                    <a:pt x="27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3"/>
            <p:cNvSpPr>
              <a:spLocks noEditPoints="1"/>
            </p:cNvSpPr>
            <p:nvPr/>
          </p:nvSpPr>
          <p:spPr bwMode="auto">
            <a:xfrm>
              <a:off x="5800726" y="5286375"/>
              <a:ext cx="60325" cy="36512"/>
            </a:xfrm>
            <a:custGeom>
              <a:avLst/>
              <a:gdLst>
                <a:gd name="T0" fmla="*/ 18 w 20"/>
                <a:gd name="T1" fmla="*/ 12 h 12"/>
                <a:gd name="T2" fmla="*/ 2 w 20"/>
                <a:gd name="T3" fmla="*/ 12 h 12"/>
                <a:gd name="T4" fmla="*/ 0 w 20"/>
                <a:gd name="T5" fmla="*/ 10 h 12"/>
                <a:gd name="T6" fmla="*/ 0 w 20"/>
                <a:gd name="T7" fmla="*/ 2 h 12"/>
                <a:gd name="T8" fmla="*/ 2 w 20"/>
                <a:gd name="T9" fmla="*/ 0 h 12"/>
                <a:gd name="T10" fmla="*/ 18 w 20"/>
                <a:gd name="T11" fmla="*/ 0 h 12"/>
                <a:gd name="T12" fmla="*/ 20 w 20"/>
                <a:gd name="T13" fmla="*/ 2 h 12"/>
                <a:gd name="T14" fmla="*/ 20 w 20"/>
                <a:gd name="T15" fmla="*/ 10 h 12"/>
                <a:gd name="T16" fmla="*/ 18 w 20"/>
                <a:gd name="T17" fmla="*/ 12 h 12"/>
                <a:gd name="T18" fmla="*/ 4 w 20"/>
                <a:gd name="T19" fmla="*/ 8 h 12"/>
                <a:gd name="T20" fmla="*/ 16 w 20"/>
                <a:gd name="T21" fmla="*/ 8 h 12"/>
                <a:gd name="T22" fmla="*/ 16 w 20"/>
                <a:gd name="T23" fmla="*/ 4 h 12"/>
                <a:gd name="T24" fmla="*/ 4 w 20"/>
                <a:gd name="T25" fmla="*/ 4 h 12"/>
                <a:gd name="T26" fmla="*/ 4 w 20"/>
                <a:gd name="T2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2">
                  <a:moveTo>
                    <a:pt x="18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8" y="12"/>
                  </a:cubicBezTo>
                  <a:close/>
                  <a:moveTo>
                    <a:pt x="4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4"/>
            <p:cNvSpPr>
              <a:spLocks/>
            </p:cNvSpPr>
            <p:nvPr/>
          </p:nvSpPr>
          <p:spPr bwMode="auto">
            <a:xfrm>
              <a:off x="5824538" y="5310188"/>
              <a:ext cx="12700" cy="36512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10 h 12"/>
                <a:gd name="T4" fmla="*/ 0 w 4"/>
                <a:gd name="T5" fmla="*/ 2 h 12"/>
                <a:gd name="T6" fmla="*/ 2 w 4"/>
                <a:gd name="T7" fmla="*/ 0 h 12"/>
                <a:gd name="T8" fmla="*/ 4 w 4"/>
                <a:gd name="T9" fmla="*/ 2 h 12"/>
                <a:gd name="T10" fmla="*/ 4 w 4"/>
                <a:gd name="T11" fmla="*/ 10 h 12"/>
                <a:gd name="T12" fmla="*/ 2 w 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5"/>
            <p:cNvSpPr>
              <a:spLocks/>
            </p:cNvSpPr>
            <p:nvPr/>
          </p:nvSpPr>
          <p:spPr bwMode="auto">
            <a:xfrm>
              <a:off x="5824538" y="5059363"/>
              <a:ext cx="12700" cy="23812"/>
            </a:xfrm>
            <a:custGeom>
              <a:avLst/>
              <a:gdLst>
                <a:gd name="T0" fmla="*/ 2 w 4"/>
                <a:gd name="T1" fmla="*/ 8 h 8"/>
                <a:gd name="T2" fmla="*/ 0 w 4"/>
                <a:gd name="T3" fmla="*/ 6 h 8"/>
                <a:gd name="T4" fmla="*/ 0 w 4"/>
                <a:gd name="T5" fmla="*/ 2 h 8"/>
                <a:gd name="T6" fmla="*/ 2 w 4"/>
                <a:gd name="T7" fmla="*/ 0 h 8"/>
                <a:gd name="T8" fmla="*/ 4 w 4"/>
                <a:gd name="T9" fmla="*/ 2 h 8"/>
                <a:gd name="T10" fmla="*/ 4 w 4"/>
                <a:gd name="T11" fmla="*/ 6 h 8"/>
                <a:gd name="T12" fmla="*/ 2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3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6"/>
            <p:cNvSpPr>
              <a:spLocks/>
            </p:cNvSpPr>
            <p:nvPr/>
          </p:nvSpPr>
          <p:spPr bwMode="auto">
            <a:xfrm>
              <a:off x="5900738" y="5095875"/>
              <a:ext cx="20638" cy="20637"/>
            </a:xfrm>
            <a:custGeom>
              <a:avLst/>
              <a:gdLst>
                <a:gd name="T0" fmla="*/ 2 w 7"/>
                <a:gd name="T1" fmla="*/ 7 h 7"/>
                <a:gd name="T2" fmla="*/ 1 w 7"/>
                <a:gd name="T3" fmla="*/ 6 h 7"/>
                <a:gd name="T4" fmla="*/ 1 w 7"/>
                <a:gd name="T5" fmla="*/ 3 h 7"/>
                <a:gd name="T6" fmla="*/ 4 w 7"/>
                <a:gd name="T7" fmla="*/ 0 h 7"/>
                <a:gd name="T8" fmla="*/ 7 w 7"/>
                <a:gd name="T9" fmla="*/ 0 h 7"/>
                <a:gd name="T10" fmla="*/ 7 w 7"/>
                <a:gd name="T11" fmla="*/ 3 h 7"/>
                <a:gd name="T12" fmla="*/ 4 w 7"/>
                <a:gd name="T13" fmla="*/ 6 h 7"/>
                <a:gd name="T14" fmla="*/ 2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2" y="7"/>
                    <a:pt x="1" y="6"/>
                    <a:pt x="1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7"/>
            <p:cNvSpPr>
              <a:spLocks/>
            </p:cNvSpPr>
            <p:nvPr/>
          </p:nvSpPr>
          <p:spPr bwMode="auto">
            <a:xfrm>
              <a:off x="5934076" y="5178425"/>
              <a:ext cx="23813" cy="12700"/>
            </a:xfrm>
            <a:custGeom>
              <a:avLst/>
              <a:gdLst>
                <a:gd name="T0" fmla="*/ 6 w 8"/>
                <a:gd name="T1" fmla="*/ 4 h 4"/>
                <a:gd name="T2" fmla="*/ 2 w 8"/>
                <a:gd name="T3" fmla="*/ 4 h 4"/>
                <a:gd name="T4" fmla="*/ 0 w 8"/>
                <a:gd name="T5" fmla="*/ 2 h 4"/>
                <a:gd name="T6" fmla="*/ 2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8"/>
            <p:cNvSpPr>
              <a:spLocks/>
            </p:cNvSpPr>
            <p:nvPr/>
          </p:nvSpPr>
          <p:spPr bwMode="auto">
            <a:xfrm>
              <a:off x="5900738" y="5254625"/>
              <a:ext cx="20638" cy="20637"/>
            </a:xfrm>
            <a:custGeom>
              <a:avLst/>
              <a:gdLst>
                <a:gd name="T0" fmla="*/ 5 w 7"/>
                <a:gd name="T1" fmla="*/ 7 h 7"/>
                <a:gd name="T2" fmla="*/ 4 w 7"/>
                <a:gd name="T3" fmla="*/ 7 h 7"/>
                <a:gd name="T4" fmla="*/ 1 w 7"/>
                <a:gd name="T5" fmla="*/ 4 h 7"/>
                <a:gd name="T6" fmla="*/ 1 w 7"/>
                <a:gd name="T7" fmla="*/ 1 h 7"/>
                <a:gd name="T8" fmla="*/ 4 w 7"/>
                <a:gd name="T9" fmla="*/ 1 h 7"/>
                <a:gd name="T10" fmla="*/ 7 w 7"/>
                <a:gd name="T11" fmla="*/ 4 h 7"/>
                <a:gd name="T12" fmla="*/ 7 w 7"/>
                <a:gd name="T13" fmla="*/ 7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5" y="7"/>
                    <a:pt x="4" y="7"/>
                    <a:pt x="4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6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9"/>
            <p:cNvSpPr>
              <a:spLocks/>
            </p:cNvSpPr>
            <p:nvPr/>
          </p:nvSpPr>
          <p:spPr bwMode="auto">
            <a:xfrm>
              <a:off x="5740401" y="5095875"/>
              <a:ext cx="20638" cy="20637"/>
            </a:xfrm>
            <a:custGeom>
              <a:avLst/>
              <a:gdLst>
                <a:gd name="T0" fmla="*/ 5 w 7"/>
                <a:gd name="T1" fmla="*/ 7 h 7"/>
                <a:gd name="T2" fmla="*/ 3 w 7"/>
                <a:gd name="T3" fmla="*/ 6 h 7"/>
                <a:gd name="T4" fmla="*/ 0 w 7"/>
                <a:gd name="T5" fmla="*/ 3 h 7"/>
                <a:gd name="T6" fmla="*/ 0 w 7"/>
                <a:gd name="T7" fmla="*/ 0 h 7"/>
                <a:gd name="T8" fmla="*/ 3 w 7"/>
                <a:gd name="T9" fmla="*/ 0 h 7"/>
                <a:gd name="T10" fmla="*/ 6 w 7"/>
                <a:gd name="T11" fmla="*/ 3 h 7"/>
                <a:gd name="T12" fmla="*/ 6 w 7"/>
                <a:gd name="T13" fmla="*/ 6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4" y="7"/>
                    <a:pt x="4" y="6"/>
                    <a:pt x="3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0"/>
            <p:cNvSpPr>
              <a:spLocks/>
            </p:cNvSpPr>
            <p:nvPr/>
          </p:nvSpPr>
          <p:spPr bwMode="auto">
            <a:xfrm>
              <a:off x="5703888" y="5178425"/>
              <a:ext cx="23813" cy="12700"/>
            </a:xfrm>
            <a:custGeom>
              <a:avLst/>
              <a:gdLst>
                <a:gd name="T0" fmla="*/ 6 w 8"/>
                <a:gd name="T1" fmla="*/ 4 h 4"/>
                <a:gd name="T2" fmla="*/ 2 w 8"/>
                <a:gd name="T3" fmla="*/ 4 h 4"/>
                <a:gd name="T4" fmla="*/ 0 w 8"/>
                <a:gd name="T5" fmla="*/ 2 h 4"/>
                <a:gd name="T6" fmla="*/ 2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5740401" y="5254625"/>
              <a:ext cx="20638" cy="20637"/>
            </a:xfrm>
            <a:custGeom>
              <a:avLst/>
              <a:gdLst>
                <a:gd name="T0" fmla="*/ 2 w 7"/>
                <a:gd name="T1" fmla="*/ 7 h 7"/>
                <a:gd name="T2" fmla="*/ 0 w 7"/>
                <a:gd name="T3" fmla="*/ 7 h 7"/>
                <a:gd name="T4" fmla="*/ 0 w 7"/>
                <a:gd name="T5" fmla="*/ 4 h 7"/>
                <a:gd name="T6" fmla="*/ 3 w 7"/>
                <a:gd name="T7" fmla="*/ 1 h 7"/>
                <a:gd name="T8" fmla="*/ 6 w 7"/>
                <a:gd name="T9" fmla="*/ 1 h 7"/>
                <a:gd name="T10" fmla="*/ 6 w 7"/>
                <a:gd name="T11" fmla="*/ 4 h 7"/>
                <a:gd name="T12" fmla="*/ 3 w 7"/>
                <a:gd name="T13" fmla="*/ 7 h 7"/>
                <a:gd name="T14" fmla="*/ 2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3"/>
                    <a:pt x="6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2"/>
            <p:cNvSpPr>
              <a:spLocks noEditPoints="1"/>
            </p:cNvSpPr>
            <p:nvPr/>
          </p:nvSpPr>
          <p:spPr bwMode="auto">
            <a:xfrm>
              <a:off x="5776913" y="5178425"/>
              <a:ext cx="107950" cy="90487"/>
            </a:xfrm>
            <a:custGeom>
              <a:avLst/>
              <a:gdLst>
                <a:gd name="T0" fmla="*/ 20 w 36"/>
                <a:gd name="T1" fmla="*/ 30 h 30"/>
                <a:gd name="T2" fmla="*/ 20 w 36"/>
                <a:gd name="T3" fmla="*/ 30 h 30"/>
                <a:gd name="T4" fmla="*/ 18 w 36"/>
                <a:gd name="T5" fmla="*/ 28 h 30"/>
                <a:gd name="T6" fmla="*/ 16 w 36"/>
                <a:gd name="T7" fmla="*/ 30 h 30"/>
                <a:gd name="T8" fmla="*/ 14 w 36"/>
                <a:gd name="T9" fmla="*/ 28 h 30"/>
                <a:gd name="T10" fmla="*/ 10 w 36"/>
                <a:gd name="T11" fmla="*/ 12 h 30"/>
                <a:gd name="T12" fmla="*/ 6 w 36"/>
                <a:gd name="T13" fmla="*/ 12 h 30"/>
                <a:gd name="T14" fmla="*/ 0 w 36"/>
                <a:gd name="T15" fmla="*/ 6 h 30"/>
                <a:gd name="T16" fmla="*/ 6 w 36"/>
                <a:gd name="T17" fmla="*/ 0 h 30"/>
                <a:gd name="T18" fmla="*/ 13 w 36"/>
                <a:gd name="T19" fmla="*/ 5 h 30"/>
                <a:gd name="T20" fmla="*/ 13 w 36"/>
                <a:gd name="T21" fmla="*/ 8 h 30"/>
                <a:gd name="T22" fmla="*/ 23 w 36"/>
                <a:gd name="T23" fmla="*/ 8 h 30"/>
                <a:gd name="T24" fmla="*/ 23 w 36"/>
                <a:gd name="T25" fmla="*/ 5 h 30"/>
                <a:gd name="T26" fmla="*/ 30 w 36"/>
                <a:gd name="T27" fmla="*/ 0 h 30"/>
                <a:gd name="T28" fmla="*/ 36 w 36"/>
                <a:gd name="T29" fmla="*/ 6 h 30"/>
                <a:gd name="T30" fmla="*/ 30 w 36"/>
                <a:gd name="T31" fmla="*/ 12 h 30"/>
                <a:gd name="T32" fmla="*/ 26 w 36"/>
                <a:gd name="T33" fmla="*/ 12 h 30"/>
                <a:gd name="T34" fmla="*/ 22 w 36"/>
                <a:gd name="T35" fmla="*/ 28 h 30"/>
                <a:gd name="T36" fmla="*/ 20 w 36"/>
                <a:gd name="T37" fmla="*/ 30 h 30"/>
                <a:gd name="T38" fmla="*/ 14 w 36"/>
                <a:gd name="T39" fmla="*/ 12 h 30"/>
                <a:gd name="T40" fmla="*/ 18 w 36"/>
                <a:gd name="T41" fmla="*/ 28 h 30"/>
                <a:gd name="T42" fmla="*/ 18 w 36"/>
                <a:gd name="T43" fmla="*/ 28 h 30"/>
                <a:gd name="T44" fmla="*/ 18 w 36"/>
                <a:gd name="T45" fmla="*/ 28 h 30"/>
                <a:gd name="T46" fmla="*/ 22 w 36"/>
                <a:gd name="T47" fmla="*/ 12 h 30"/>
                <a:gd name="T48" fmla="*/ 14 w 36"/>
                <a:gd name="T49" fmla="*/ 12 h 30"/>
                <a:gd name="T50" fmla="*/ 27 w 36"/>
                <a:gd name="T51" fmla="*/ 8 h 30"/>
                <a:gd name="T52" fmla="*/ 30 w 36"/>
                <a:gd name="T53" fmla="*/ 8 h 30"/>
                <a:gd name="T54" fmla="*/ 32 w 36"/>
                <a:gd name="T55" fmla="*/ 6 h 30"/>
                <a:gd name="T56" fmla="*/ 30 w 36"/>
                <a:gd name="T57" fmla="*/ 4 h 30"/>
                <a:gd name="T58" fmla="*/ 27 w 36"/>
                <a:gd name="T59" fmla="*/ 6 h 30"/>
                <a:gd name="T60" fmla="*/ 27 w 36"/>
                <a:gd name="T61" fmla="*/ 8 h 30"/>
                <a:gd name="T62" fmla="*/ 6 w 36"/>
                <a:gd name="T63" fmla="*/ 4 h 30"/>
                <a:gd name="T64" fmla="*/ 4 w 36"/>
                <a:gd name="T65" fmla="*/ 6 h 30"/>
                <a:gd name="T66" fmla="*/ 6 w 36"/>
                <a:gd name="T67" fmla="*/ 8 h 30"/>
                <a:gd name="T68" fmla="*/ 9 w 36"/>
                <a:gd name="T69" fmla="*/ 8 h 30"/>
                <a:gd name="T70" fmla="*/ 9 w 36"/>
                <a:gd name="T71" fmla="*/ 6 h 30"/>
                <a:gd name="T72" fmla="*/ 6 w 36"/>
                <a:gd name="T7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30">
                  <a:moveTo>
                    <a:pt x="20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29"/>
                    <a:pt x="18" y="28"/>
                  </a:cubicBezTo>
                  <a:cubicBezTo>
                    <a:pt x="18" y="29"/>
                    <a:pt x="17" y="30"/>
                    <a:pt x="16" y="30"/>
                  </a:cubicBezTo>
                  <a:cubicBezTo>
                    <a:pt x="15" y="30"/>
                    <a:pt x="14" y="30"/>
                    <a:pt x="14" y="2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2"/>
                    <a:pt x="13" y="5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2"/>
                    <a:pt x="27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29"/>
                    <a:pt x="21" y="30"/>
                    <a:pt x="20" y="30"/>
                  </a:cubicBezTo>
                  <a:close/>
                  <a:moveTo>
                    <a:pt x="14" y="12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2" y="12"/>
                    <a:pt x="22" y="12"/>
                    <a:pt x="22" y="12"/>
                  </a:cubicBezTo>
                  <a:lnTo>
                    <a:pt x="14" y="12"/>
                  </a:lnTo>
                  <a:close/>
                  <a:moveTo>
                    <a:pt x="27" y="8"/>
                  </a:moveTo>
                  <a:cubicBezTo>
                    <a:pt x="30" y="8"/>
                    <a:pt x="30" y="8"/>
                    <a:pt x="30" y="8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ubicBezTo>
                    <a:pt x="29" y="4"/>
                    <a:pt x="27" y="5"/>
                    <a:pt x="27" y="6"/>
                  </a:cubicBezTo>
                  <a:lnTo>
                    <a:pt x="27" y="8"/>
                  </a:ln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7"/>
                    <a:pt x="5" y="8"/>
                    <a:pt x="6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7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8878" y="3520987"/>
            <a:ext cx="3005291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600" b="1"/>
              <a:t>DIGITAL STRATEGI FÖR TILLVÄXT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8CDB377-83D8-F34E-9D6F-1E68A6C5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/>
          </a:bodyPr>
          <a:lstStyle/>
          <a:p>
            <a:r>
              <a:rPr lang="sv-SE">
                <a:latin typeface="+mj-lt"/>
              </a:rPr>
              <a:t>Hur vi definierar och bygger en digital strategi</a:t>
            </a:r>
          </a:p>
        </p:txBody>
      </p:sp>
    </p:spTree>
    <p:extLst>
      <p:ext uri="{BB962C8B-B14F-4D97-AF65-F5344CB8AC3E}">
        <p14:creationId xmlns:p14="http://schemas.microsoft.com/office/powerpoint/2010/main" val="249427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7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94C57-4B30-401F-80BF-1D90699B7F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4C0A11-9672-8D41-9C21-3D21D5DF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135592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 err="1">
                <a:solidFill>
                  <a:srgbClr val="4665A2"/>
                </a:solidFill>
                <a:latin typeface="+mj-lt"/>
                <a:ea typeface="+mj-ea"/>
                <a:cs typeface="+mj-cs"/>
              </a:rPr>
              <a:t>Digitala</a:t>
            </a:r>
            <a:r>
              <a:rPr lang="en-US" dirty="0">
                <a:solidFill>
                  <a:srgbClr val="4665A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4665A2"/>
                </a:solidFill>
                <a:latin typeface="+mj-lt"/>
                <a:ea typeface="+mj-ea"/>
                <a:cs typeface="+mj-cs"/>
              </a:rPr>
              <a:t>tjänster</a:t>
            </a:r>
            <a:r>
              <a:rPr lang="en-US" dirty="0">
                <a:solidFill>
                  <a:srgbClr val="4665A2"/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dirty="0" err="1">
                <a:solidFill>
                  <a:srgbClr val="4665A2"/>
                </a:solidFill>
                <a:latin typeface="+mj-lt"/>
                <a:ea typeface="+mj-ea"/>
                <a:cs typeface="+mj-cs"/>
              </a:rPr>
              <a:t>Byråer</a:t>
            </a:r>
            <a:endParaRPr lang="en-US" dirty="0">
              <a:solidFill>
                <a:srgbClr val="4665A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6A9D4A-2C60-2F4B-8DC1-D6F6E55DE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 err="1"/>
              <a:t>Annonsering</a:t>
            </a:r>
            <a:r>
              <a:rPr lang="en-US" sz="2400" dirty="0"/>
              <a:t> vs posts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400" dirty="0" err="1"/>
              <a:t>Digitala</a:t>
            </a:r>
            <a:r>
              <a:rPr lang="en-US" sz="2400" dirty="0"/>
              <a:t> </a:t>
            </a:r>
            <a:r>
              <a:rPr lang="en-US" sz="2400" dirty="0" err="1"/>
              <a:t>kampanjer</a:t>
            </a:r>
            <a:r>
              <a:rPr lang="en-US" sz="2400" dirty="0"/>
              <a:t> vs </a:t>
            </a:r>
            <a:r>
              <a:rPr lang="en-US" sz="2400" dirty="0" err="1"/>
              <a:t>Digitala</a:t>
            </a:r>
            <a:r>
              <a:rPr lang="en-US" sz="2400" dirty="0"/>
              <a:t> </a:t>
            </a:r>
            <a:r>
              <a:rPr lang="en-US" sz="2400" dirty="0" err="1"/>
              <a:t>annonser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4379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23314" y="6417551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Chiefmartech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mr-I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Scott Brinker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latin typeface="+mj-lt"/>
              </a:rPr>
              <a:t>MARTECH - </a:t>
            </a:r>
            <a:r>
              <a:rPr lang="en-IE" err="1">
                <a:latin typeface="+mj-lt"/>
              </a:rPr>
              <a:t>utveckling</a:t>
            </a:r>
            <a:endParaRPr lang="en-US">
              <a:latin typeface="+mj-lt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E36D755-F2F2-F245-81F5-50F4C28CF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76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2777" y="6240130"/>
            <a:ext cx="50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IE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Taking Digital Transformation Beyond The Digital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9199" y="2645059"/>
            <a:ext cx="9753602" cy="1567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3200" i="1">
                <a:solidFill>
                  <a:schemeClr val="tx1">
                    <a:lumMod val="65000"/>
                    <a:lumOff val="35000"/>
                  </a:schemeClr>
                </a:solidFill>
              </a:rPr>
              <a:t>"Make the customer and his or her interactions with a product or service the starting point for digital efforts”</a:t>
            </a:r>
            <a:endParaRPr lang="en-US" sz="200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en-IE" sz="2000" err="1">
                <a:solidFill>
                  <a:schemeClr val="bg2">
                    <a:lumMod val="75000"/>
                  </a:schemeClr>
                </a:solidFill>
              </a:rPr>
              <a:t>Rajan</a:t>
            </a:r>
            <a:r>
              <a:rPr lang="en-IE" sz="2000">
                <a:solidFill>
                  <a:schemeClr val="bg2">
                    <a:lumMod val="75000"/>
                  </a:schemeClr>
                </a:solidFill>
              </a:rPr>
              <a:t> Kohli, senior vice president and global head of Wipro Digital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err="1"/>
              <a:t>Användandet</a:t>
            </a:r>
            <a:r>
              <a:rPr lang="en-IE"/>
              <a:t> </a:t>
            </a:r>
            <a:r>
              <a:rPr lang="en-IE" err="1"/>
              <a:t>av</a:t>
            </a:r>
            <a:r>
              <a:rPr lang="en-IE"/>
              <a:t> det </a:t>
            </a:r>
            <a:r>
              <a:rPr lang="en-IE" err="1"/>
              <a:t>digitala</a:t>
            </a:r>
            <a:r>
              <a:rPr lang="en-IE"/>
              <a:t> </a:t>
            </a:r>
            <a:r>
              <a:rPr lang="en-IE" err="1"/>
              <a:t>för</a:t>
            </a:r>
            <a:r>
              <a:rPr lang="en-IE"/>
              <a:t> </a:t>
            </a:r>
            <a:r>
              <a:rPr lang="en-IE" err="1"/>
              <a:t>att</a:t>
            </a:r>
            <a:r>
              <a:rPr lang="en-IE"/>
              <a:t> </a:t>
            </a:r>
            <a:r>
              <a:rPr lang="en-IE" err="1"/>
              <a:t>möjliggöra</a:t>
            </a:r>
            <a:r>
              <a:rPr lang="en-IE"/>
              <a:t> </a:t>
            </a:r>
            <a:r>
              <a:rPr lang="en-IE" err="1"/>
              <a:t>kunder</a:t>
            </a:r>
            <a:r>
              <a:rPr lang="en-IE"/>
              <a:t> </a:t>
            </a:r>
            <a:r>
              <a:rPr lang="en-IE" err="1"/>
              <a:t>och</a:t>
            </a:r>
            <a:r>
              <a:rPr lang="en-IE"/>
              <a:t> </a:t>
            </a:r>
            <a:r>
              <a:rPr lang="en-IE" err="1"/>
              <a:t>driva</a:t>
            </a:r>
            <a:r>
              <a:rPr lang="en-IE"/>
              <a:t> </a:t>
            </a:r>
            <a:r>
              <a:rPr lang="en-IE" err="1"/>
              <a:t>försäljning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067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latin typeface="+mj-lt"/>
              </a:rPr>
              <a:t>Vårt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tidigare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fokus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och</a:t>
            </a:r>
            <a:r>
              <a:rPr lang="en-IE">
                <a:latin typeface="+mj-lt"/>
              </a:rPr>
              <a:t> design</a:t>
            </a:r>
            <a:endParaRPr lang="en-US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94728" y="848756"/>
            <a:ext cx="3202544" cy="3202544"/>
          </a:xfrm>
          <a:prstGeom prst="ellipse">
            <a:avLst/>
          </a:prstGeom>
          <a:solidFill>
            <a:srgbClr val="0070C0">
              <a:alpha val="9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MARKNADSFÖRING</a:t>
            </a:r>
          </a:p>
        </p:txBody>
      </p:sp>
      <p:sp>
        <p:nvSpPr>
          <p:cNvPr id="8" name="Oval 7"/>
          <p:cNvSpPr/>
          <p:nvPr/>
        </p:nvSpPr>
        <p:spPr>
          <a:xfrm>
            <a:off x="3135828" y="3111454"/>
            <a:ext cx="3202544" cy="3202544"/>
          </a:xfrm>
          <a:prstGeom prst="ellipse">
            <a:avLst/>
          </a:prstGeom>
          <a:solidFill>
            <a:srgbClr val="0070C0">
              <a:alpha val="9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FÖRSÄLJNING</a:t>
            </a:r>
          </a:p>
        </p:txBody>
      </p:sp>
      <p:sp>
        <p:nvSpPr>
          <p:cNvPr id="9" name="Oval 8"/>
          <p:cNvSpPr/>
          <p:nvPr/>
        </p:nvSpPr>
        <p:spPr>
          <a:xfrm>
            <a:off x="5842000" y="3111454"/>
            <a:ext cx="3202544" cy="3202544"/>
          </a:xfrm>
          <a:prstGeom prst="ellipse">
            <a:avLst/>
          </a:prstGeom>
          <a:solidFill>
            <a:srgbClr val="0070C0">
              <a:alpha val="9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DET DIGITALA</a:t>
            </a:r>
          </a:p>
        </p:txBody>
      </p:sp>
    </p:spTree>
    <p:extLst>
      <p:ext uri="{BB962C8B-B14F-4D97-AF65-F5344CB8AC3E}">
        <p14:creationId xmlns:p14="http://schemas.microsoft.com/office/powerpoint/2010/main" val="167062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>
                <a:latin typeface="+mj-lt"/>
              </a:rPr>
              <a:t>Vårt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nuvarande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fokus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och</a:t>
            </a:r>
            <a:r>
              <a:rPr lang="en-IE">
                <a:latin typeface="+mj-lt"/>
              </a:rPr>
              <a:t> design</a:t>
            </a:r>
            <a:endParaRPr lang="en-US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01028" y="1510182"/>
            <a:ext cx="3202544" cy="3202544"/>
          </a:xfrm>
          <a:prstGeom prst="ellipse">
            <a:avLst/>
          </a:prstGeom>
          <a:solidFill>
            <a:srgbClr val="0070C0">
              <a:alpha val="5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MARKNADSFÖRING</a:t>
            </a:r>
          </a:p>
        </p:txBody>
      </p:sp>
      <p:sp>
        <p:nvSpPr>
          <p:cNvPr id="8" name="Oval 7"/>
          <p:cNvSpPr/>
          <p:nvPr/>
        </p:nvSpPr>
        <p:spPr>
          <a:xfrm>
            <a:off x="3614181" y="2705054"/>
            <a:ext cx="3202544" cy="3202544"/>
          </a:xfrm>
          <a:prstGeom prst="ellipse">
            <a:avLst/>
          </a:prstGeom>
          <a:solidFill>
            <a:srgbClr val="0070C0">
              <a:alpha val="5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FÖRSÄLJNING</a:t>
            </a:r>
          </a:p>
        </p:txBody>
      </p:sp>
      <p:sp>
        <p:nvSpPr>
          <p:cNvPr id="9" name="Oval 8"/>
          <p:cNvSpPr/>
          <p:nvPr/>
        </p:nvSpPr>
        <p:spPr>
          <a:xfrm>
            <a:off x="5215453" y="2171608"/>
            <a:ext cx="3202544" cy="3202544"/>
          </a:xfrm>
          <a:prstGeom prst="ellipse">
            <a:avLst/>
          </a:prstGeom>
          <a:solidFill>
            <a:srgbClr val="0070C0">
              <a:alpha val="5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DET DIGITALA</a:t>
            </a:r>
          </a:p>
        </p:txBody>
      </p:sp>
    </p:spTree>
    <p:extLst>
      <p:ext uri="{BB962C8B-B14F-4D97-AF65-F5344CB8AC3E}">
        <p14:creationId xmlns:p14="http://schemas.microsoft.com/office/powerpoint/2010/main" val="13819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3965C3-721C-5E49-85A0-A4F0AAC16B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18145C-9C66-184A-AE12-827DEF0EFF2B}"/>
              </a:ext>
            </a:extLst>
          </p:cNvPr>
          <p:cNvSpPr/>
          <p:nvPr/>
        </p:nvSpPr>
        <p:spPr>
          <a:xfrm>
            <a:off x="8789002" y="4376064"/>
            <a:ext cx="2431228" cy="189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sv-SE" sz="2000" dirty="0"/>
              <a:t>Försäljning</a:t>
            </a:r>
          </a:p>
          <a:p>
            <a:pPr lvl="1"/>
            <a:endParaRPr lang="sv-SE" sz="2000" dirty="0"/>
          </a:p>
          <a:p>
            <a:pPr lvl="1"/>
            <a:r>
              <a:rPr lang="sv-SE" sz="2000" dirty="0"/>
              <a:t>  </a:t>
            </a:r>
            <a:r>
              <a:rPr lang="sv-SE" sz="2000" dirty="0" err="1"/>
              <a:t>Merköp</a:t>
            </a:r>
            <a:endParaRPr lang="sv-SE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43B280-EAF5-1246-8A27-A9138015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20800"/>
            <a:ext cx="10515600" cy="2466213"/>
          </a:xfrm>
        </p:spPr>
        <p:txBody>
          <a:bodyPr>
            <a:normAutofit/>
          </a:bodyPr>
          <a:lstStyle/>
          <a:p>
            <a:r>
              <a:rPr lang="en-GB" sz="2400" dirty="0" err="1"/>
              <a:t>Besök</a:t>
            </a:r>
            <a:r>
              <a:rPr lang="en-GB" sz="2400" dirty="0"/>
              <a:t> </a:t>
            </a:r>
            <a:r>
              <a:rPr lang="en-GB" sz="2400" dirty="0" err="1"/>
              <a:t>på</a:t>
            </a:r>
            <a:r>
              <a:rPr lang="en-GB" sz="2400" dirty="0"/>
              <a:t> </a:t>
            </a:r>
            <a:r>
              <a:rPr lang="en-GB" sz="2400" dirty="0" err="1"/>
              <a:t>hemsidan</a:t>
            </a:r>
            <a:endParaRPr lang="en-GB" sz="2400" dirty="0"/>
          </a:p>
          <a:p>
            <a:r>
              <a:rPr lang="en-GB" sz="2400" dirty="0"/>
              <a:t>Likes </a:t>
            </a:r>
            <a:r>
              <a:rPr lang="en-GB" sz="2400" dirty="0" err="1"/>
              <a:t>på</a:t>
            </a:r>
            <a:r>
              <a:rPr lang="en-GB" sz="2400" dirty="0"/>
              <a:t> </a:t>
            </a:r>
            <a:r>
              <a:rPr lang="en-GB" sz="2400" dirty="0" err="1"/>
              <a:t>facebook</a:t>
            </a:r>
            <a:endParaRPr lang="en-GB" sz="2400" dirty="0"/>
          </a:p>
          <a:p>
            <a:r>
              <a:rPr lang="en-GB" sz="2400" dirty="0" err="1"/>
              <a:t>Klickar</a:t>
            </a:r>
            <a:r>
              <a:rPr lang="en-GB" sz="2400" dirty="0"/>
              <a:t> </a:t>
            </a:r>
            <a:r>
              <a:rPr lang="en-GB" sz="2400" dirty="0" err="1"/>
              <a:t>på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annons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D66A64-480C-124B-9922-43384E99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Hur</a:t>
            </a:r>
            <a:r>
              <a:rPr lang="en-GB" dirty="0"/>
              <a:t> </a:t>
            </a:r>
            <a:r>
              <a:rPr lang="en-GB" dirty="0" err="1"/>
              <a:t>mäter</a:t>
            </a:r>
            <a:r>
              <a:rPr lang="en-GB" dirty="0"/>
              <a:t> man </a:t>
            </a:r>
            <a:r>
              <a:rPr lang="en-GB" dirty="0" err="1"/>
              <a:t>framgång</a:t>
            </a:r>
            <a:r>
              <a:rPr lang="en-GB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42A55-7B7A-3E40-9A7C-8B7F2A030393}"/>
              </a:ext>
            </a:extLst>
          </p:cNvPr>
          <p:cNvSpPr/>
          <p:nvPr/>
        </p:nvSpPr>
        <p:spPr>
          <a:xfrm>
            <a:off x="6250249" y="4376061"/>
            <a:ext cx="2703965" cy="189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sv-SE" sz="2000" dirty="0"/>
              <a:t>Bokar en demo</a:t>
            </a:r>
          </a:p>
          <a:p>
            <a:pPr lvl="1" algn="ctr"/>
            <a:endParaRPr lang="sv-SE" sz="2000" dirty="0"/>
          </a:p>
          <a:p>
            <a:pPr lvl="1" algn="ctr"/>
            <a:r>
              <a:rPr lang="sv-SE" sz="2000" dirty="0"/>
              <a:t>Bokar ett besök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32829A-9E09-D643-88F1-AE45E070E4FA}"/>
              </a:ext>
            </a:extLst>
          </p:cNvPr>
          <p:cNvSpPr/>
          <p:nvPr/>
        </p:nvSpPr>
        <p:spPr>
          <a:xfrm>
            <a:off x="3713382" y="4376062"/>
            <a:ext cx="2773137" cy="189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/>
              <a:t>Interaktioner</a:t>
            </a:r>
          </a:p>
          <a:p>
            <a:pPr algn="ctr"/>
            <a:endParaRPr lang="sv-SE" sz="2000" dirty="0"/>
          </a:p>
          <a:p>
            <a:pPr algn="ctr"/>
            <a:r>
              <a:rPr lang="sv-SE" sz="2000" dirty="0"/>
              <a:t>Beställer mer info</a:t>
            </a:r>
          </a:p>
          <a:p>
            <a:pPr algn="ctr"/>
            <a:r>
              <a:rPr lang="sv-SE" sz="2000" dirty="0"/>
              <a:t>Ställer en fråga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B967D-8D7A-4548-BBB2-F031BDAB1754}"/>
              </a:ext>
            </a:extLst>
          </p:cNvPr>
          <p:cNvSpPr/>
          <p:nvPr/>
        </p:nvSpPr>
        <p:spPr>
          <a:xfrm>
            <a:off x="1117816" y="4376062"/>
            <a:ext cx="2703964" cy="189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/>
              <a:t>Synas och höras</a:t>
            </a:r>
          </a:p>
          <a:p>
            <a:pPr algn="ctr"/>
            <a:endParaRPr lang="sv-SE" sz="2000" dirty="0"/>
          </a:p>
          <a:p>
            <a:pPr algn="ctr"/>
            <a:r>
              <a:rPr lang="sv-SE" sz="2000" dirty="0"/>
              <a:t>Äkta trafik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E5ED8-0117-5448-924B-816645685788}"/>
              </a:ext>
            </a:extLst>
          </p:cNvPr>
          <p:cNvSpPr txBox="1"/>
          <p:nvPr/>
        </p:nvSpPr>
        <p:spPr>
          <a:xfrm>
            <a:off x="5658173" y="1676363"/>
            <a:ext cx="19440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Tracking</a:t>
            </a:r>
          </a:p>
        </p:txBody>
      </p:sp>
    </p:spTree>
    <p:extLst>
      <p:ext uri="{BB962C8B-B14F-4D97-AF65-F5344CB8AC3E}">
        <p14:creationId xmlns:p14="http://schemas.microsoft.com/office/powerpoint/2010/main" val="30036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 animBg="1"/>
      <p:bldP spid="6" grpId="0" animBg="1"/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C41A61-FB58-2F43-92F0-06F9BBADB9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50362" y="0"/>
            <a:ext cx="12362105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9EB2D6-BAF9-0A4A-B4DA-DE092E5D6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0" y="1781591"/>
            <a:ext cx="8032295" cy="210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/>
              <a:t>PPC Pay Per Click (</a:t>
            </a:r>
            <a:r>
              <a:rPr lang="en-GB" sz="2000" dirty="0" err="1"/>
              <a:t>mäter</a:t>
            </a:r>
            <a:r>
              <a:rPr lang="en-GB" sz="2000" dirty="0"/>
              <a:t> </a:t>
            </a:r>
            <a:r>
              <a:rPr lang="en-GB" sz="2000" dirty="0" err="1"/>
              <a:t>ofta</a:t>
            </a:r>
            <a:r>
              <a:rPr lang="en-GB" sz="2000" dirty="0"/>
              <a:t> klicks men </a:t>
            </a:r>
            <a:r>
              <a:rPr lang="en-GB" sz="2000" dirty="0" err="1"/>
              <a:t>inte</a:t>
            </a:r>
            <a:r>
              <a:rPr lang="en-GB" sz="2000" dirty="0"/>
              <a:t> </a:t>
            </a:r>
            <a:r>
              <a:rPr lang="en-GB" sz="2000" dirty="0" err="1"/>
              <a:t>konverteringar</a:t>
            </a:r>
            <a:r>
              <a:rPr lang="en-GB" sz="2000" dirty="0"/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/>
              <a:t>A/B testing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/>
              <a:t>Social strategi (</a:t>
            </a:r>
            <a:r>
              <a:rPr lang="en-GB" sz="2000" dirty="0" err="1"/>
              <a:t>annonsering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posts)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4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24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E729AC2-C718-4F37-9584-5261DE12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Hur</a:t>
            </a:r>
            <a:r>
              <a:rPr lang="en-US"/>
              <a:t> ser </a:t>
            </a:r>
            <a:r>
              <a:rPr lang="en-US" err="1"/>
              <a:t>receptet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framgång</a:t>
            </a:r>
            <a:r>
              <a:rPr lang="en-US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CCB71-A4DB-EF4C-87FC-5A49FF9C81DB}"/>
              </a:ext>
            </a:extLst>
          </p:cNvPr>
          <p:cNvSpPr txBox="1"/>
          <p:nvPr/>
        </p:nvSpPr>
        <p:spPr>
          <a:xfrm>
            <a:off x="8058473" y="2835691"/>
            <a:ext cx="167507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Testing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397A9-D11E-074A-A010-6924DCF2FC69}"/>
              </a:ext>
            </a:extLst>
          </p:cNvPr>
          <p:cNvSpPr txBox="1"/>
          <p:nvPr/>
        </p:nvSpPr>
        <p:spPr>
          <a:xfrm>
            <a:off x="2468148" y="1263699"/>
            <a:ext cx="1814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 err="1"/>
              <a:t>Öka</a:t>
            </a:r>
            <a:r>
              <a:rPr lang="en-GB" sz="2500" b="1" dirty="0"/>
              <a:t> </a:t>
            </a:r>
            <a:r>
              <a:rPr lang="en-GB" sz="2500" b="1" dirty="0" err="1"/>
              <a:t>trafiken</a:t>
            </a:r>
            <a:endParaRPr lang="en-GB" sz="25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0014D-6E29-C04C-B070-9D423A1D88CA}"/>
              </a:ext>
            </a:extLst>
          </p:cNvPr>
          <p:cNvSpPr txBox="1"/>
          <p:nvPr/>
        </p:nvSpPr>
        <p:spPr>
          <a:xfrm>
            <a:off x="740230" y="4061866"/>
            <a:ext cx="7460795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Öka</a:t>
            </a:r>
            <a:r>
              <a:rPr lang="en-GB" sz="2000" dirty="0"/>
              <a:t> </a:t>
            </a:r>
            <a:r>
              <a:rPr lang="en-GB" sz="2000" dirty="0" err="1"/>
              <a:t>hastigheten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</a:t>
            </a:r>
            <a:r>
              <a:rPr lang="en-GB" sz="2000" dirty="0" err="1"/>
              <a:t>hemsidan</a:t>
            </a:r>
            <a:r>
              <a:rPr lang="en-GB" sz="2000" dirty="0"/>
              <a:t> (de </a:t>
            </a:r>
            <a:r>
              <a:rPr lang="en-GB" sz="2000" dirty="0" err="1"/>
              <a:t>som</a:t>
            </a:r>
            <a:r>
              <a:rPr lang="en-GB" sz="2000" dirty="0"/>
              <a:t> har </a:t>
            </a:r>
            <a:r>
              <a:rPr lang="en-GB" sz="2000" dirty="0" err="1"/>
              <a:t>tålamod</a:t>
            </a:r>
            <a:r>
              <a:rPr lang="en-GB" sz="2000" dirty="0"/>
              <a:t> </a:t>
            </a:r>
            <a:r>
              <a:rPr lang="en-GB" sz="2000" dirty="0" err="1"/>
              <a:t>är</a:t>
            </a:r>
            <a:r>
              <a:rPr lang="en-GB" sz="2000" dirty="0"/>
              <a:t> </a:t>
            </a:r>
            <a:r>
              <a:rPr lang="en-GB" sz="2000" dirty="0" err="1"/>
              <a:t>kanske</a:t>
            </a:r>
            <a:r>
              <a:rPr lang="en-GB" sz="2000" dirty="0"/>
              <a:t> </a:t>
            </a:r>
            <a:r>
              <a:rPr lang="en-GB" sz="2000" dirty="0" err="1"/>
              <a:t>rätt</a:t>
            </a:r>
            <a:r>
              <a:rPr lang="en-GB" sz="2000" dirty="0"/>
              <a:t> </a:t>
            </a:r>
            <a:r>
              <a:rPr lang="en-GB" sz="2000" dirty="0" err="1"/>
              <a:t>besökare</a:t>
            </a:r>
            <a:r>
              <a:rPr lang="en-GB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Formatet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</a:t>
            </a:r>
            <a:r>
              <a:rPr lang="en-GB" sz="2000" dirty="0" err="1"/>
              <a:t>formulären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</a:t>
            </a:r>
            <a:r>
              <a:rPr lang="en-GB" sz="2000" dirty="0" err="1"/>
              <a:t>hemsidan</a:t>
            </a:r>
            <a:r>
              <a:rPr lang="en-GB" sz="2000" dirty="0"/>
              <a:t> (</a:t>
            </a:r>
            <a:r>
              <a:rPr lang="en-GB" sz="2000" dirty="0" err="1"/>
              <a:t>lägga</a:t>
            </a:r>
            <a:r>
              <a:rPr lang="en-GB" sz="2000" dirty="0"/>
              <a:t> </a:t>
            </a:r>
            <a:r>
              <a:rPr lang="en-GB" sz="2000" dirty="0" err="1"/>
              <a:t>tlll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nyckelfråga</a:t>
            </a:r>
            <a:r>
              <a:rPr lang="en-GB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Engagerande</a:t>
            </a:r>
            <a:r>
              <a:rPr lang="en-GB" sz="2000" dirty="0"/>
              <a:t> </a:t>
            </a:r>
            <a:r>
              <a:rPr lang="en-GB" sz="2000" dirty="0" err="1"/>
              <a:t>innehåll</a:t>
            </a:r>
            <a:r>
              <a:rPr lang="en-GB" sz="2000" dirty="0"/>
              <a:t> (</a:t>
            </a:r>
            <a:r>
              <a:rPr lang="en-GB" sz="2000" dirty="0" err="1"/>
              <a:t>inte</a:t>
            </a:r>
            <a:r>
              <a:rPr lang="en-GB" sz="2000" dirty="0"/>
              <a:t> bara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snygg</a:t>
            </a:r>
            <a:r>
              <a:rPr lang="en-GB" sz="2000" dirty="0"/>
              <a:t> design)</a:t>
            </a:r>
          </a:p>
          <a:p>
            <a:pPr>
              <a:lnSpc>
                <a:spcPct val="150000"/>
              </a:lnSpc>
            </a:pP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0D18E-52D6-4641-A756-BB0DD20FCAE9}"/>
              </a:ext>
            </a:extLst>
          </p:cNvPr>
          <p:cNvSpPr txBox="1"/>
          <p:nvPr/>
        </p:nvSpPr>
        <p:spPr>
          <a:xfrm>
            <a:off x="2013625" y="3543577"/>
            <a:ext cx="30738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 err="1"/>
              <a:t>Öka</a:t>
            </a:r>
            <a:r>
              <a:rPr lang="en-GB" sz="2500" b="1" dirty="0"/>
              <a:t> </a:t>
            </a:r>
            <a:r>
              <a:rPr lang="en-GB" sz="2500" b="1" dirty="0" err="1"/>
              <a:t>konverteringarna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3478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126377CF-1AB1-8747-BC6A-62A21CC9267B}"/>
              </a:ext>
            </a:extLst>
          </p:cNvPr>
          <p:cNvSpPr txBox="1">
            <a:spLocks/>
          </p:cNvSpPr>
          <p:nvPr/>
        </p:nvSpPr>
        <p:spPr>
          <a:xfrm>
            <a:off x="312777" y="365130"/>
            <a:ext cx="10515600" cy="483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12544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4565A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Att tänka på – Digitala Tjänster</a:t>
            </a:r>
            <a:endParaRPr lang="en-GB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CE1803C-D349-054D-A772-5101FDE28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977" y="1677709"/>
            <a:ext cx="5181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 err="1"/>
              <a:t>Vad</a:t>
            </a:r>
            <a:r>
              <a:rPr lang="en-GB" sz="2400" dirty="0"/>
              <a:t> </a:t>
            </a:r>
            <a:r>
              <a:rPr lang="en-GB" sz="2400" dirty="0" err="1"/>
              <a:t>är</a:t>
            </a:r>
            <a:r>
              <a:rPr lang="en-GB" sz="2400" dirty="0"/>
              <a:t> </a:t>
            </a:r>
            <a:r>
              <a:rPr lang="en-GB" sz="2400" dirty="0" err="1"/>
              <a:t>framgång</a:t>
            </a:r>
            <a:r>
              <a:rPr lang="en-GB" sz="2400" dirty="0"/>
              <a:t> </a:t>
            </a:r>
            <a:r>
              <a:rPr lang="en-GB" sz="2400" dirty="0" err="1"/>
              <a:t>för</a:t>
            </a:r>
            <a:r>
              <a:rPr lang="en-GB" sz="2400" dirty="0"/>
              <a:t> er </a:t>
            </a:r>
            <a:r>
              <a:rPr lang="en-GB" sz="2400" dirty="0" err="1"/>
              <a:t>och</a:t>
            </a:r>
            <a:r>
              <a:rPr lang="en-GB" sz="2400" dirty="0"/>
              <a:t> </a:t>
            </a:r>
            <a:r>
              <a:rPr lang="en-GB" sz="2400" dirty="0" err="1"/>
              <a:t>hur</a:t>
            </a:r>
            <a:r>
              <a:rPr lang="en-GB" sz="2400" dirty="0"/>
              <a:t> </a:t>
            </a:r>
            <a:r>
              <a:rPr lang="en-GB" sz="2400" dirty="0" err="1"/>
              <a:t>mäter</a:t>
            </a:r>
            <a:r>
              <a:rPr lang="en-GB" sz="2400" dirty="0"/>
              <a:t> man det - tracking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err="1"/>
              <a:t>Hur</a:t>
            </a:r>
            <a:r>
              <a:rPr lang="en-GB" sz="2400" dirty="0"/>
              <a:t> ska </a:t>
            </a:r>
            <a:r>
              <a:rPr lang="en-GB" sz="2400" dirty="0" err="1"/>
              <a:t>detta</a:t>
            </a:r>
            <a:r>
              <a:rPr lang="en-GB" sz="2400" dirty="0"/>
              <a:t> </a:t>
            </a:r>
            <a:r>
              <a:rPr lang="en-GB" sz="2400" dirty="0" err="1"/>
              <a:t>uppnås</a:t>
            </a:r>
            <a:r>
              <a:rPr lang="en-GB" sz="2400" dirty="0"/>
              <a:t> –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Ingen </a:t>
            </a:r>
            <a:r>
              <a:rPr lang="en-GB" sz="2400" b="1" dirty="0" err="1"/>
              <a:t>känner</a:t>
            </a:r>
            <a:r>
              <a:rPr lang="en-GB" sz="2400" b="1" dirty="0"/>
              <a:t> era </a:t>
            </a:r>
            <a:r>
              <a:rPr lang="en-GB" sz="2400" b="1" dirty="0" err="1"/>
              <a:t>kunder</a:t>
            </a:r>
            <a:r>
              <a:rPr lang="en-GB" sz="2400" b="1" dirty="0"/>
              <a:t> </a:t>
            </a:r>
            <a:r>
              <a:rPr lang="en-GB" sz="2400" b="1" dirty="0" err="1"/>
              <a:t>som</a:t>
            </a:r>
            <a:r>
              <a:rPr lang="en-GB" sz="2400" b="1" dirty="0"/>
              <a:t> </a:t>
            </a:r>
            <a:r>
              <a:rPr lang="en-GB" sz="2400" b="1" dirty="0" err="1"/>
              <a:t>ni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39C45-BC26-6646-A7E8-C7C9A6EDC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090" y="0"/>
            <a:ext cx="10317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0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62682F-3BD8-164F-93E7-651E027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sv-SE">
                <a:latin typeface="+mj-lt"/>
              </a:rPr>
              <a:t>Funderingar att ta med dig hem</a:t>
            </a:r>
            <a:endParaRPr lang="en-IE">
              <a:latin typeface="+mj-lt"/>
            </a:endParaRP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A078541E-061E-45C6-ACAA-8B9718095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952266"/>
              </p:ext>
            </p:extLst>
          </p:nvPr>
        </p:nvGraphicFramePr>
        <p:xfrm>
          <a:off x="838201" y="1320800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48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2D6A95-88CD-426B-827B-03EA63FC1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7286FC-FD68-4438-B88A-BAB33E31D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B21B7A-BC73-4610-9F08-6D309A20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3D41AE-0E1D-4073-9F94-8115885CF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D84D6B-BE08-428A-9FC3-3DDB7CC16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74BEF-DE82-49B8-89B5-BC095398F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442651-CBE0-46A4-A95C-E2945CCDC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EAB28-ED7B-478D-BAD2-2F5BA3ADF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07DBD-F885-4CC7-B893-AB7A88B77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F1443-8401-D041-91D4-DFAA7DCB6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 fontScale="90000"/>
          </a:bodyPr>
          <a:lstStyle/>
          <a:p>
            <a:r>
              <a:rPr lang="en-IE" sz="4400" err="1"/>
              <a:t>En</a:t>
            </a:r>
            <a:r>
              <a:rPr lang="en-IE" sz="7200"/>
              <a:t> Digital Strategi </a:t>
            </a:r>
            <a:br>
              <a:rPr lang="en-IE" sz="7200"/>
            </a:br>
            <a:br>
              <a:rPr lang="en-IE" sz="7200"/>
            </a:br>
            <a:r>
              <a:rPr lang="en-IE" sz="4400"/>
              <a:t>med</a:t>
            </a:r>
            <a:r>
              <a:rPr lang="en-IE" sz="7200"/>
              <a:t> Digital Scorecard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649D11-0B06-2A4B-A922-DFA8CB87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IE" sz="2800" err="1"/>
              <a:t>Ett</a:t>
            </a:r>
            <a:r>
              <a:rPr lang="en-IE" sz="2800"/>
              <a:t> </a:t>
            </a:r>
            <a:r>
              <a:rPr lang="en-IE" sz="2800" err="1"/>
              <a:t>holistiskt</a:t>
            </a:r>
            <a:r>
              <a:rPr lang="en-IE" sz="2800"/>
              <a:t> </a:t>
            </a:r>
            <a:r>
              <a:rPr lang="en-IE" sz="2800" err="1"/>
              <a:t>synsätt</a:t>
            </a:r>
            <a:r>
              <a:rPr lang="en-IE" sz="2800"/>
              <a:t> </a:t>
            </a:r>
            <a:r>
              <a:rPr lang="en-IE" sz="2800" err="1"/>
              <a:t>på</a:t>
            </a:r>
            <a:r>
              <a:rPr lang="en-IE" sz="2800"/>
              <a:t> din </a:t>
            </a:r>
            <a:r>
              <a:rPr lang="en-IE" sz="2800" err="1"/>
              <a:t>verksamhet</a:t>
            </a:r>
            <a:endParaRPr lang="en-IE" sz="2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2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FCB75F-8A66-384E-9773-9F131DB2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>
                <a:latin typeface="+mj-lt"/>
              </a:rPr>
              <a:t>Ett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helhetsperspektiv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kring</a:t>
            </a:r>
            <a:r>
              <a:rPr lang="en-IE" dirty="0">
                <a:latin typeface="+mj-lt"/>
              </a:rPr>
              <a:t> det </a:t>
            </a:r>
            <a:r>
              <a:rPr lang="en-IE" dirty="0" err="1">
                <a:latin typeface="+mj-lt"/>
              </a:rPr>
              <a:t>digitala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arbetet</a:t>
            </a:r>
            <a:endParaRPr lang="en-IE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709A09-88FE-3A42-9D7B-B4357A94D8AF}"/>
              </a:ext>
            </a:extLst>
          </p:cNvPr>
          <p:cNvSpPr txBox="1"/>
          <p:nvPr/>
        </p:nvSpPr>
        <p:spPr>
          <a:xfrm>
            <a:off x="9036494" y="2750686"/>
            <a:ext cx="2850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4665A2"/>
                </a:solidFill>
                <a:cs typeface="Arial" panose="020B0604020202020204" pitchFamily="34" charset="0"/>
              </a:rPr>
              <a:t>Rekommendationer</a:t>
            </a:r>
            <a:r>
              <a:rPr lang="en-US" sz="2400">
                <a:solidFill>
                  <a:srgbClr val="4665A2"/>
                </a:solidFill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4665A2"/>
                </a:solidFill>
                <a:cs typeface="Arial" panose="020B0604020202020204" pitchFamily="34" charset="0"/>
              </a:rPr>
              <a:t>och</a:t>
            </a:r>
            <a:r>
              <a:rPr lang="en-US" sz="2400">
                <a:solidFill>
                  <a:srgbClr val="4665A2"/>
                </a:solidFill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4665A2"/>
                </a:solidFill>
                <a:cs typeface="Arial" panose="020B0604020202020204" pitchFamily="34" charset="0"/>
              </a:rPr>
              <a:t>merköp</a:t>
            </a:r>
            <a:endParaRPr lang="en-US" sz="2400" strike="sngStrike">
              <a:solidFill>
                <a:srgbClr val="4665A2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36F75A-CA7E-154B-8B57-376631AB4395}"/>
              </a:ext>
            </a:extLst>
          </p:cNvPr>
          <p:cNvGrpSpPr/>
          <p:nvPr/>
        </p:nvGrpSpPr>
        <p:grpSpPr>
          <a:xfrm rot="16200000">
            <a:off x="3741496" y="-248910"/>
            <a:ext cx="4747107" cy="7560128"/>
            <a:chOff x="2015405" y="772502"/>
            <a:chExt cx="5140436" cy="52790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E3A438E-476A-9E4B-A460-B34ADDADB871}"/>
                </a:ext>
              </a:extLst>
            </p:cNvPr>
            <p:cNvSpPr/>
            <p:nvPr/>
          </p:nvSpPr>
          <p:spPr>
            <a:xfrm>
              <a:off x="2033136" y="772502"/>
              <a:ext cx="5118862" cy="118014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36">
              <a:extLst>
                <a:ext uri="{FF2B5EF4-FFF2-40B4-BE49-F238E27FC236}">
                  <a16:creationId xmlns:a16="http://schemas.microsoft.com/office/drawing/2014/main" id="{613946C7-5F52-3541-BC79-595584763DCD}"/>
                </a:ext>
              </a:extLst>
            </p:cNvPr>
            <p:cNvSpPr/>
            <p:nvPr/>
          </p:nvSpPr>
          <p:spPr>
            <a:xfrm>
              <a:off x="2015405" y="1447496"/>
              <a:ext cx="5140436" cy="4604054"/>
            </a:xfrm>
            <a:custGeom>
              <a:avLst/>
              <a:gdLst>
                <a:gd name="connsiteX0" fmla="*/ 0 w 5915025"/>
                <a:gd name="connsiteY0" fmla="*/ 0 h 3848100"/>
                <a:gd name="connsiteX1" fmla="*/ 5915025 w 5915025"/>
                <a:gd name="connsiteY1" fmla="*/ 0 h 3848100"/>
                <a:gd name="connsiteX2" fmla="*/ 5915025 w 5915025"/>
                <a:gd name="connsiteY2" fmla="*/ 3848100 h 3848100"/>
                <a:gd name="connsiteX3" fmla="*/ 0 w 5915025"/>
                <a:gd name="connsiteY3" fmla="*/ 3848100 h 3848100"/>
                <a:gd name="connsiteX4" fmla="*/ 0 w 5915025"/>
                <a:gd name="connsiteY4" fmla="*/ 0 h 3848100"/>
                <a:gd name="connsiteX0" fmla="*/ 0 w 5915025"/>
                <a:gd name="connsiteY0" fmla="*/ 0 h 3848100"/>
                <a:gd name="connsiteX1" fmla="*/ 5915025 w 5915025"/>
                <a:gd name="connsiteY1" fmla="*/ 0 h 3848100"/>
                <a:gd name="connsiteX2" fmla="*/ 5915025 w 5915025"/>
                <a:gd name="connsiteY2" fmla="*/ 3848100 h 3848100"/>
                <a:gd name="connsiteX3" fmla="*/ 2400300 w 5915025"/>
                <a:gd name="connsiteY3" fmla="*/ 3505200 h 3848100"/>
                <a:gd name="connsiteX4" fmla="*/ 0 w 5915025"/>
                <a:gd name="connsiteY4" fmla="*/ 0 h 3848100"/>
                <a:gd name="connsiteX0" fmla="*/ 0 w 5829300"/>
                <a:gd name="connsiteY0" fmla="*/ 285750 h 3848100"/>
                <a:gd name="connsiteX1" fmla="*/ 5829300 w 5829300"/>
                <a:gd name="connsiteY1" fmla="*/ 0 h 3848100"/>
                <a:gd name="connsiteX2" fmla="*/ 5829300 w 5829300"/>
                <a:gd name="connsiteY2" fmla="*/ 3848100 h 3848100"/>
                <a:gd name="connsiteX3" fmla="*/ 2314575 w 5829300"/>
                <a:gd name="connsiteY3" fmla="*/ 3505200 h 3848100"/>
                <a:gd name="connsiteX4" fmla="*/ 0 w 5829300"/>
                <a:gd name="connsiteY4" fmla="*/ 285750 h 3848100"/>
                <a:gd name="connsiteX0" fmla="*/ 0 w 5829300"/>
                <a:gd name="connsiteY0" fmla="*/ 28575 h 3590925"/>
                <a:gd name="connsiteX1" fmla="*/ 5486400 w 5829300"/>
                <a:gd name="connsiteY1" fmla="*/ 0 h 3590925"/>
                <a:gd name="connsiteX2" fmla="*/ 5829300 w 5829300"/>
                <a:gd name="connsiteY2" fmla="*/ 3590925 h 3590925"/>
                <a:gd name="connsiteX3" fmla="*/ 2314575 w 5829300"/>
                <a:gd name="connsiteY3" fmla="*/ 3248025 h 3590925"/>
                <a:gd name="connsiteX4" fmla="*/ 0 w 5829300"/>
                <a:gd name="connsiteY4" fmla="*/ 28575 h 3590925"/>
                <a:gd name="connsiteX0" fmla="*/ 0 w 5486400"/>
                <a:gd name="connsiteY0" fmla="*/ 28575 h 3248025"/>
                <a:gd name="connsiteX1" fmla="*/ 5486400 w 5486400"/>
                <a:gd name="connsiteY1" fmla="*/ 0 h 3248025"/>
                <a:gd name="connsiteX2" fmla="*/ 3162300 w 5486400"/>
                <a:gd name="connsiteY2" fmla="*/ 3228975 h 3248025"/>
                <a:gd name="connsiteX3" fmla="*/ 2314575 w 5486400"/>
                <a:gd name="connsiteY3" fmla="*/ 3248025 h 3248025"/>
                <a:gd name="connsiteX4" fmla="*/ 0 w 5486400"/>
                <a:gd name="connsiteY4" fmla="*/ 28575 h 3248025"/>
                <a:gd name="connsiteX0" fmla="*/ 0 w 5486400"/>
                <a:gd name="connsiteY0" fmla="*/ 28575 h 3228975"/>
                <a:gd name="connsiteX1" fmla="*/ 5486400 w 5486400"/>
                <a:gd name="connsiteY1" fmla="*/ 0 h 3228975"/>
                <a:gd name="connsiteX2" fmla="*/ 3162300 w 5486400"/>
                <a:gd name="connsiteY2" fmla="*/ 3228975 h 3228975"/>
                <a:gd name="connsiteX3" fmla="*/ 2302668 w 5486400"/>
                <a:gd name="connsiteY3" fmla="*/ 3198019 h 3228975"/>
                <a:gd name="connsiteX4" fmla="*/ 0 w 5486400"/>
                <a:gd name="connsiteY4" fmla="*/ 28575 h 3228975"/>
                <a:gd name="connsiteX0" fmla="*/ 0 w 5486400"/>
                <a:gd name="connsiteY0" fmla="*/ 28575 h 3276614"/>
                <a:gd name="connsiteX1" fmla="*/ 5486400 w 5486400"/>
                <a:gd name="connsiteY1" fmla="*/ 0 h 3276614"/>
                <a:gd name="connsiteX2" fmla="*/ 3162300 w 5486400"/>
                <a:gd name="connsiteY2" fmla="*/ 3228975 h 3276614"/>
                <a:gd name="connsiteX3" fmla="*/ 2302668 w 5486400"/>
                <a:gd name="connsiteY3" fmla="*/ 3198019 h 3276614"/>
                <a:gd name="connsiteX4" fmla="*/ 0 w 5486400"/>
                <a:gd name="connsiteY4" fmla="*/ 28575 h 3276614"/>
                <a:gd name="connsiteX0" fmla="*/ 0 w 5486400"/>
                <a:gd name="connsiteY0" fmla="*/ 28575 h 3273107"/>
                <a:gd name="connsiteX1" fmla="*/ 5486400 w 5486400"/>
                <a:gd name="connsiteY1" fmla="*/ 0 h 3273107"/>
                <a:gd name="connsiteX2" fmla="*/ 3143250 w 5486400"/>
                <a:gd name="connsiteY2" fmla="*/ 3217069 h 3273107"/>
                <a:gd name="connsiteX3" fmla="*/ 2302668 w 5486400"/>
                <a:gd name="connsiteY3" fmla="*/ 3198019 h 3273107"/>
                <a:gd name="connsiteX4" fmla="*/ 0 w 5486400"/>
                <a:gd name="connsiteY4" fmla="*/ 28575 h 3273107"/>
                <a:gd name="connsiteX0" fmla="*/ 0 w 5486400"/>
                <a:gd name="connsiteY0" fmla="*/ 28575 h 3313812"/>
                <a:gd name="connsiteX1" fmla="*/ 5486400 w 5486400"/>
                <a:gd name="connsiteY1" fmla="*/ 0 h 3313812"/>
                <a:gd name="connsiteX2" fmla="*/ 3143250 w 5486400"/>
                <a:gd name="connsiteY2" fmla="*/ 3217069 h 3313812"/>
                <a:gd name="connsiteX3" fmla="*/ 2302668 w 5486400"/>
                <a:gd name="connsiteY3" fmla="*/ 3198019 h 3313812"/>
                <a:gd name="connsiteX4" fmla="*/ 0 w 5486400"/>
                <a:gd name="connsiteY4" fmla="*/ 28575 h 3313812"/>
                <a:gd name="connsiteX0" fmla="*/ 0 w 5486400"/>
                <a:gd name="connsiteY0" fmla="*/ 28575 h 3315023"/>
                <a:gd name="connsiteX1" fmla="*/ 5486400 w 5486400"/>
                <a:gd name="connsiteY1" fmla="*/ 0 h 3315023"/>
                <a:gd name="connsiteX2" fmla="*/ 3143250 w 5486400"/>
                <a:gd name="connsiteY2" fmla="*/ 3217069 h 3315023"/>
                <a:gd name="connsiteX3" fmla="*/ 2281237 w 5486400"/>
                <a:gd name="connsiteY3" fmla="*/ 3200400 h 3315023"/>
                <a:gd name="connsiteX4" fmla="*/ 0 w 5486400"/>
                <a:gd name="connsiteY4" fmla="*/ 28575 h 3315023"/>
                <a:gd name="connsiteX0" fmla="*/ 0 w 5486400"/>
                <a:gd name="connsiteY0" fmla="*/ 28575 h 3311436"/>
                <a:gd name="connsiteX1" fmla="*/ 5486400 w 5486400"/>
                <a:gd name="connsiteY1" fmla="*/ 0 h 3311436"/>
                <a:gd name="connsiteX2" fmla="*/ 3143250 w 5486400"/>
                <a:gd name="connsiteY2" fmla="*/ 3217069 h 3311436"/>
                <a:gd name="connsiteX3" fmla="*/ 2290762 w 5486400"/>
                <a:gd name="connsiteY3" fmla="*/ 3193256 h 3311436"/>
                <a:gd name="connsiteX4" fmla="*/ 0 w 5486400"/>
                <a:gd name="connsiteY4" fmla="*/ 28575 h 3311436"/>
                <a:gd name="connsiteX0" fmla="*/ 0 w 5486400"/>
                <a:gd name="connsiteY0" fmla="*/ 28575 h 3312616"/>
                <a:gd name="connsiteX1" fmla="*/ 5486400 w 5486400"/>
                <a:gd name="connsiteY1" fmla="*/ 0 h 3312616"/>
                <a:gd name="connsiteX2" fmla="*/ 3143250 w 5486400"/>
                <a:gd name="connsiteY2" fmla="*/ 3217069 h 3312616"/>
                <a:gd name="connsiteX3" fmla="*/ 2288380 w 5486400"/>
                <a:gd name="connsiteY3" fmla="*/ 3195637 h 3312616"/>
                <a:gd name="connsiteX4" fmla="*/ 0 w 5486400"/>
                <a:gd name="connsiteY4" fmla="*/ 28575 h 3312616"/>
                <a:gd name="connsiteX0" fmla="*/ 0 w 5486400"/>
                <a:gd name="connsiteY0" fmla="*/ 28575 h 3313812"/>
                <a:gd name="connsiteX1" fmla="*/ 5486400 w 5486400"/>
                <a:gd name="connsiteY1" fmla="*/ 0 h 3313812"/>
                <a:gd name="connsiteX2" fmla="*/ 3143250 w 5486400"/>
                <a:gd name="connsiteY2" fmla="*/ 3217069 h 3313812"/>
                <a:gd name="connsiteX3" fmla="*/ 2295524 w 5486400"/>
                <a:gd name="connsiteY3" fmla="*/ 3198018 h 3313812"/>
                <a:gd name="connsiteX4" fmla="*/ 0 w 5486400"/>
                <a:gd name="connsiteY4" fmla="*/ 28575 h 3313812"/>
                <a:gd name="connsiteX0" fmla="*/ 0 w 5486400"/>
                <a:gd name="connsiteY0" fmla="*/ 28575 h 3313812"/>
                <a:gd name="connsiteX1" fmla="*/ 5486400 w 5486400"/>
                <a:gd name="connsiteY1" fmla="*/ 0 h 3313812"/>
                <a:gd name="connsiteX2" fmla="*/ 3143250 w 5486400"/>
                <a:gd name="connsiteY2" fmla="*/ 3217069 h 3313812"/>
                <a:gd name="connsiteX3" fmla="*/ 2295524 w 5486400"/>
                <a:gd name="connsiteY3" fmla="*/ 3198018 h 3313812"/>
                <a:gd name="connsiteX4" fmla="*/ 0 w 5486400"/>
                <a:gd name="connsiteY4" fmla="*/ 28575 h 3313812"/>
                <a:gd name="connsiteX0" fmla="*/ 0 w 5488782"/>
                <a:gd name="connsiteY0" fmla="*/ 0 h 3285237"/>
                <a:gd name="connsiteX1" fmla="*/ 5488782 w 5488782"/>
                <a:gd name="connsiteY1" fmla="*/ 14288 h 3285237"/>
                <a:gd name="connsiteX2" fmla="*/ 3143250 w 5488782"/>
                <a:gd name="connsiteY2" fmla="*/ 3188494 h 3285237"/>
                <a:gd name="connsiteX3" fmla="*/ 2295524 w 5488782"/>
                <a:gd name="connsiteY3" fmla="*/ 3169443 h 3285237"/>
                <a:gd name="connsiteX4" fmla="*/ 0 w 5488782"/>
                <a:gd name="connsiteY4" fmla="*/ 0 h 3285237"/>
                <a:gd name="connsiteX0" fmla="*/ 0 w 5479257"/>
                <a:gd name="connsiteY0" fmla="*/ 0 h 3285237"/>
                <a:gd name="connsiteX1" fmla="*/ 5479257 w 5479257"/>
                <a:gd name="connsiteY1" fmla="*/ 14288 h 3285237"/>
                <a:gd name="connsiteX2" fmla="*/ 3143250 w 5479257"/>
                <a:gd name="connsiteY2" fmla="*/ 3188494 h 3285237"/>
                <a:gd name="connsiteX3" fmla="*/ 2295524 w 5479257"/>
                <a:gd name="connsiteY3" fmla="*/ 3169443 h 3285237"/>
                <a:gd name="connsiteX4" fmla="*/ 0 w 5479257"/>
                <a:gd name="connsiteY4" fmla="*/ 0 h 3285237"/>
                <a:gd name="connsiteX0" fmla="*/ 0 w 5476876"/>
                <a:gd name="connsiteY0" fmla="*/ 0 h 3285237"/>
                <a:gd name="connsiteX1" fmla="*/ 5476876 w 5476876"/>
                <a:gd name="connsiteY1" fmla="*/ 14288 h 3285237"/>
                <a:gd name="connsiteX2" fmla="*/ 3143250 w 5476876"/>
                <a:gd name="connsiteY2" fmla="*/ 3188494 h 3285237"/>
                <a:gd name="connsiteX3" fmla="*/ 2295524 w 5476876"/>
                <a:gd name="connsiteY3" fmla="*/ 3169443 h 3285237"/>
                <a:gd name="connsiteX4" fmla="*/ 0 w 5476876"/>
                <a:gd name="connsiteY4" fmla="*/ 0 h 3285237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70949"/>
                <a:gd name="connsiteX1" fmla="*/ 5467351 w 5467351"/>
                <a:gd name="connsiteY1" fmla="*/ 0 h 3270949"/>
                <a:gd name="connsiteX2" fmla="*/ 3133725 w 5467351"/>
                <a:gd name="connsiteY2" fmla="*/ 3174206 h 3270949"/>
                <a:gd name="connsiteX3" fmla="*/ 2285999 w 5467351"/>
                <a:gd name="connsiteY3" fmla="*/ 3155155 h 3270949"/>
                <a:gd name="connsiteX4" fmla="*/ 0 w 5467351"/>
                <a:gd name="connsiteY4" fmla="*/ 2381 h 3270949"/>
                <a:gd name="connsiteX0" fmla="*/ 0 w 5467351"/>
                <a:gd name="connsiteY0" fmla="*/ 2381 h 3262156"/>
                <a:gd name="connsiteX1" fmla="*/ 5467351 w 5467351"/>
                <a:gd name="connsiteY1" fmla="*/ 0 h 3262156"/>
                <a:gd name="connsiteX2" fmla="*/ 3133725 w 5467351"/>
                <a:gd name="connsiteY2" fmla="*/ 3174206 h 3262156"/>
                <a:gd name="connsiteX3" fmla="*/ 2285999 w 5467351"/>
                <a:gd name="connsiteY3" fmla="*/ 3155155 h 3262156"/>
                <a:gd name="connsiteX4" fmla="*/ 0 w 5467351"/>
                <a:gd name="connsiteY4" fmla="*/ 2381 h 3262156"/>
                <a:gd name="connsiteX0" fmla="*/ 0 w 5467351"/>
                <a:gd name="connsiteY0" fmla="*/ 2381 h 3256066"/>
                <a:gd name="connsiteX1" fmla="*/ 5467351 w 5467351"/>
                <a:gd name="connsiteY1" fmla="*/ 0 h 3256066"/>
                <a:gd name="connsiteX2" fmla="*/ 3145631 w 5467351"/>
                <a:gd name="connsiteY2" fmla="*/ 3162300 h 3256066"/>
                <a:gd name="connsiteX3" fmla="*/ 2285999 w 5467351"/>
                <a:gd name="connsiteY3" fmla="*/ 3155155 h 3256066"/>
                <a:gd name="connsiteX4" fmla="*/ 0 w 5467351"/>
                <a:gd name="connsiteY4" fmla="*/ 2381 h 3256066"/>
                <a:gd name="connsiteX0" fmla="*/ 0 w 5467351"/>
                <a:gd name="connsiteY0" fmla="*/ 2381 h 3249122"/>
                <a:gd name="connsiteX1" fmla="*/ 5467351 w 5467351"/>
                <a:gd name="connsiteY1" fmla="*/ 0 h 3249122"/>
                <a:gd name="connsiteX2" fmla="*/ 3145631 w 5467351"/>
                <a:gd name="connsiteY2" fmla="*/ 3162300 h 3249122"/>
                <a:gd name="connsiteX3" fmla="*/ 2285999 w 5467351"/>
                <a:gd name="connsiteY3" fmla="*/ 3155155 h 3249122"/>
                <a:gd name="connsiteX4" fmla="*/ 0 w 5467351"/>
                <a:gd name="connsiteY4" fmla="*/ 2381 h 3249122"/>
                <a:gd name="connsiteX0" fmla="*/ 0 w 5467351"/>
                <a:gd name="connsiteY0" fmla="*/ 2381 h 3243805"/>
                <a:gd name="connsiteX1" fmla="*/ 5467351 w 5467351"/>
                <a:gd name="connsiteY1" fmla="*/ 0 h 3243805"/>
                <a:gd name="connsiteX2" fmla="*/ 3157537 w 5467351"/>
                <a:gd name="connsiteY2" fmla="*/ 3150394 h 3243805"/>
                <a:gd name="connsiteX3" fmla="*/ 2285999 w 5467351"/>
                <a:gd name="connsiteY3" fmla="*/ 3155155 h 3243805"/>
                <a:gd name="connsiteX4" fmla="*/ 0 w 5467351"/>
                <a:gd name="connsiteY4" fmla="*/ 2381 h 3243805"/>
                <a:gd name="connsiteX0" fmla="*/ 0 w 5467351"/>
                <a:gd name="connsiteY0" fmla="*/ 2381 h 3246233"/>
                <a:gd name="connsiteX1" fmla="*/ 5467351 w 5467351"/>
                <a:gd name="connsiteY1" fmla="*/ 0 h 3246233"/>
                <a:gd name="connsiteX2" fmla="*/ 3157537 w 5467351"/>
                <a:gd name="connsiteY2" fmla="*/ 3150394 h 3246233"/>
                <a:gd name="connsiteX3" fmla="*/ 2285999 w 5467351"/>
                <a:gd name="connsiteY3" fmla="*/ 3155155 h 3246233"/>
                <a:gd name="connsiteX4" fmla="*/ 0 w 5467351"/>
                <a:gd name="connsiteY4" fmla="*/ 2381 h 3246233"/>
                <a:gd name="connsiteX0" fmla="*/ 0 w 5467351"/>
                <a:gd name="connsiteY0" fmla="*/ 2381 h 3242313"/>
                <a:gd name="connsiteX1" fmla="*/ 5467351 w 5467351"/>
                <a:gd name="connsiteY1" fmla="*/ 0 h 3242313"/>
                <a:gd name="connsiteX2" fmla="*/ 3157537 w 5467351"/>
                <a:gd name="connsiteY2" fmla="*/ 3150394 h 3242313"/>
                <a:gd name="connsiteX3" fmla="*/ 2283617 w 5467351"/>
                <a:gd name="connsiteY3" fmla="*/ 3148011 h 3242313"/>
                <a:gd name="connsiteX4" fmla="*/ 0 w 5467351"/>
                <a:gd name="connsiteY4" fmla="*/ 2381 h 3242313"/>
                <a:gd name="connsiteX0" fmla="*/ 0 w 5467351"/>
                <a:gd name="connsiteY0" fmla="*/ 2381 h 3247985"/>
                <a:gd name="connsiteX1" fmla="*/ 5467351 w 5467351"/>
                <a:gd name="connsiteY1" fmla="*/ 0 h 3247985"/>
                <a:gd name="connsiteX2" fmla="*/ 3157537 w 5467351"/>
                <a:gd name="connsiteY2" fmla="*/ 3150394 h 3247985"/>
                <a:gd name="connsiteX3" fmla="*/ 2283617 w 5467351"/>
                <a:gd name="connsiteY3" fmla="*/ 3148011 h 3247985"/>
                <a:gd name="connsiteX4" fmla="*/ 0 w 5467351"/>
                <a:gd name="connsiteY4" fmla="*/ 2381 h 3247985"/>
                <a:gd name="connsiteX0" fmla="*/ 0 w 5467351"/>
                <a:gd name="connsiteY0" fmla="*/ 2381 h 3243876"/>
                <a:gd name="connsiteX1" fmla="*/ 5467351 w 5467351"/>
                <a:gd name="connsiteY1" fmla="*/ 0 h 3243876"/>
                <a:gd name="connsiteX2" fmla="*/ 3167062 w 5467351"/>
                <a:gd name="connsiteY2" fmla="*/ 3140869 h 3243876"/>
                <a:gd name="connsiteX3" fmla="*/ 2283617 w 5467351"/>
                <a:gd name="connsiteY3" fmla="*/ 3148011 h 3243876"/>
                <a:gd name="connsiteX4" fmla="*/ 0 w 5467351"/>
                <a:gd name="connsiteY4" fmla="*/ 2381 h 3243876"/>
                <a:gd name="connsiteX0" fmla="*/ 0 w 5467351"/>
                <a:gd name="connsiteY0" fmla="*/ 2381 h 3249507"/>
                <a:gd name="connsiteX1" fmla="*/ 5467351 w 5467351"/>
                <a:gd name="connsiteY1" fmla="*/ 0 h 3249507"/>
                <a:gd name="connsiteX2" fmla="*/ 3167062 w 5467351"/>
                <a:gd name="connsiteY2" fmla="*/ 3140869 h 3249507"/>
                <a:gd name="connsiteX3" fmla="*/ 2283617 w 5467351"/>
                <a:gd name="connsiteY3" fmla="*/ 3148011 h 3249507"/>
                <a:gd name="connsiteX4" fmla="*/ 0 w 5467351"/>
                <a:gd name="connsiteY4" fmla="*/ 2381 h 3249507"/>
                <a:gd name="connsiteX0" fmla="*/ 0 w 5467351"/>
                <a:gd name="connsiteY0" fmla="*/ 2381 h 3245392"/>
                <a:gd name="connsiteX1" fmla="*/ 5467351 w 5467351"/>
                <a:gd name="connsiteY1" fmla="*/ 0 h 3245392"/>
                <a:gd name="connsiteX2" fmla="*/ 3183731 w 5467351"/>
                <a:gd name="connsiteY2" fmla="*/ 3131344 h 3245392"/>
                <a:gd name="connsiteX3" fmla="*/ 2283617 w 5467351"/>
                <a:gd name="connsiteY3" fmla="*/ 3148011 h 3245392"/>
                <a:gd name="connsiteX4" fmla="*/ 0 w 5467351"/>
                <a:gd name="connsiteY4" fmla="*/ 2381 h 3245392"/>
                <a:gd name="connsiteX0" fmla="*/ 0 w 5467351"/>
                <a:gd name="connsiteY0" fmla="*/ 2381 h 3244400"/>
                <a:gd name="connsiteX1" fmla="*/ 5467351 w 5467351"/>
                <a:gd name="connsiteY1" fmla="*/ 0 h 3244400"/>
                <a:gd name="connsiteX2" fmla="*/ 3176588 w 5467351"/>
                <a:gd name="connsiteY2" fmla="*/ 3128963 h 3244400"/>
                <a:gd name="connsiteX3" fmla="*/ 2283617 w 5467351"/>
                <a:gd name="connsiteY3" fmla="*/ 3148011 h 3244400"/>
                <a:gd name="connsiteX4" fmla="*/ 0 w 5467351"/>
                <a:gd name="connsiteY4" fmla="*/ 2381 h 3244400"/>
                <a:gd name="connsiteX0" fmla="*/ 0 w 5467351"/>
                <a:gd name="connsiteY0" fmla="*/ 2381 h 3248360"/>
                <a:gd name="connsiteX1" fmla="*/ 5467351 w 5467351"/>
                <a:gd name="connsiteY1" fmla="*/ 0 h 3248360"/>
                <a:gd name="connsiteX2" fmla="*/ 3176588 w 5467351"/>
                <a:gd name="connsiteY2" fmla="*/ 3128963 h 3248360"/>
                <a:gd name="connsiteX3" fmla="*/ 2283617 w 5467351"/>
                <a:gd name="connsiteY3" fmla="*/ 3148011 h 3248360"/>
                <a:gd name="connsiteX4" fmla="*/ 0 w 5467351"/>
                <a:gd name="connsiteY4" fmla="*/ 2381 h 3248360"/>
                <a:gd name="connsiteX0" fmla="*/ 0 w 5467351"/>
                <a:gd name="connsiteY0" fmla="*/ 2381 h 3249167"/>
                <a:gd name="connsiteX1" fmla="*/ 5467351 w 5467351"/>
                <a:gd name="connsiteY1" fmla="*/ 0 h 3249167"/>
                <a:gd name="connsiteX2" fmla="*/ 3176588 w 5467351"/>
                <a:gd name="connsiteY2" fmla="*/ 3128963 h 3249167"/>
                <a:gd name="connsiteX3" fmla="*/ 2283617 w 5467351"/>
                <a:gd name="connsiteY3" fmla="*/ 3148011 h 3249167"/>
                <a:gd name="connsiteX4" fmla="*/ 0 w 5467351"/>
                <a:gd name="connsiteY4" fmla="*/ 2381 h 3249167"/>
                <a:gd name="connsiteX0" fmla="*/ 0 w 5467351"/>
                <a:gd name="connsiteY0" fmla="*/ 2381 h 3239493"/>
                <a:gd name="connsiteX1" fmla="*/ 5467351 w 5467351"/>
                <a:gd name="connsiteY1" fmla="*/ 0 h 3239493"/>
                <a:gd name="connsiteX2" fmla="*/ 3190875 w 5467351"/>
                <a:gd name="connsiteY2" fmla="*/ 3105151 h 3239493"/>
                <a:gd name="connsiteX3" fmla="*/ 2283617 w 5467351"/>
                <a:gd name="connsiteY3" fmla="*/ 3148011 h 3239493"/>
                <a:gd name="connsiteX4" fmla="*/ 0 w 5467351"/>
                <a:gd name="connsiteY4" fmla="*/ 2381 h 3239493"/>
                <a:gd name="connsiteX0" fmla="*/ 0 w 5467351"/>
                <a:gd name="connsiteY0" fmla="*/ 2381 h 3247796"/>
                <a:gd name="connsiteX1" fmla="*/ 5467351 w 5467351"/>
                <a:gd name="connsiteY1" fmla="*/ 0 h 3247796"/>
                <a:gd name="connsiteX2" fmla="*/ 3190875 w 5467351"/>
                <a:gd name="connsiteY2" fmla="*/ 3105151 h 3247796"/>
                <a:gd name="connsiteX3" fmla="*/ 2283617 w 5467351"/>
                <a:gd name="connsiteY3" fmla="*/ 3148011 h 3247796"/>
                <a:gd name="connsiteX4" fmla="*/ 0 w 5467351"/>
                <a:gd name="connsiteY4" fmla="*/ 2381 h 3247796"/>
                <a:gd name="connsiteX0" fmla="*/ 0 w 5467351"/>
                <a:gd name="connsiteY0" fmla="*/ 2381 h 3247017"/>
                <a:gd name="connsiteX1" fmla="*/ 5467351 w 5467351"/>
                <a:gd name="connsiteY1" fmla="*/ 0 h 3247017"/>
                <a:gd name="connsiteX2" fmla="*/ 3190875 w 5467351"/>
                <a:gd name="connsiteY2" fmla="*/ 3105151 h 3247017"/>
                <a:gd name="connsiteX3" fmla="*/ 2283617 w 5467351"/>
                <a:gd name="connsiteY3" fmla="*/ 3148011 h 3247017"/>
                <a:gd name="connsiteX4" fmla="*/ 0 w 5467351"/>
                <a:gd name="connsiteY4" fmla="*/ 2381 h 3247017"/>
                <a:gd name="connsiteX0" fmla="*/ 0 w 5448816"/>
                <a:gd name="connsiteY0" fmla="*/ 0 h 3287884"/>
                <a:gd name="connsiteX1" fmla="*/ 5448816 w 5448816"/>
                <a:gd name="connsiteY1" fmla="*/ 40867 h 3287884"/>
                <a:gd name="connsiteX2" fmla="*/ 3172340 w 5448816"/>
                <a:gd name="connsiteY2" fmla="*/ 3146018 h 3287884"/>
                <a:gd name="connsiteX3" fmla="*/ 2265082 w 5448816"/>
                <a:gd name="connsiteY3" fmla="*/ 3188878 h 3287884"/>
                <a:gd name="connsiteX4" fmla="*/ 0 w 5448816"/>
                <a:gd name="connsiteY4" fmla="*/ 0 h 3287884"/>
                <a:gd name="connsiteX0" fmla="*/ 0 w 5448816"/>
                <a:gd name="connsiteY0" fmla="*/ 0 h 3287884"/>
                <a:gd name="connsiteX1" fmla="*/ 5448816 w 5448816"/>
                <a:gd name="connsiteY1" fmla="*/ 40867 h 3287884"/>
                <a:gd name="connsiteX2" fmla="*/ 3172340 w 5448816"/>
                <a:gd name="connsiteY2" fmla="*/ 3146018 h 3287884"/>
                <a:gd name="connsiteX3" fmla="*/ 2265082 w 5448816"/>
                <a:gd name="connsiteY3" fmla="*/ 3188878 h 3287884"/>
                <a:gd name="connsiteX4" fmla="*/ 0 w 5448816"/>
                <a:gd name="connsiteY4" fmla="*/ 0 h 3287884"/>
                <a:gd name="connsiteX0" fmla="*/ 0 w 5461173"/>
                <a:gd name="connsiteY0" fmla="*/ 0 h 3287884"/>
                <a:gd name="connsiteX1" fmla="*/ 5461173 w 5461173"/>
                <a:gd name="connsiteY1" fmla="*/ 9975 h 3287884"/>
                <a:gd name="connsiteX2" fmla="*/ 3172340 w 5461173"/>
                <a:gd name="connsiteY2" fmla="*/ 3146018 h 3287884"/>
                <a:gd name="connsiteX3" fmla="*/ 2265082 w 5461173"/>
                <a:gd name="connsiteY3" fmla="*/ 3188878 h 3287884"/>
                <a:gd name="connsiteX4" fmla="*/ 0 w 5461173"/>
                <a:gd name="connsiteY4" fmla="*/ 0 h 3287884"/>
                <a:gd name="connsiteX0" fmla="*/ 0 w 5461173"/>
                <a:gd name="connsiteY0" fmla="*/ 0 h 3287884"/>
                <a:gd name="connsiteX1" fmla="*/ 5461173 w 5461173"/>
                <a:gd name="connsiteY1" fmla="*/ 9975 h 3287884"/>
                <a:gd name="connsiteX2" fmla="*/ 3172340 w 5461173"/>
                <a:gd name="connsiteY2" fmla="*/ 3146018 h 3287884"/>
                <a:gd name="connsiteX3" fmla="*/ 2265082 w 5461173"/>
                <a:gd name="connsiteY3" fmla="*/ 3188878 h 3287884"/>
                <a:gd name="connsiteX4" fmla="*/ 0 w 5461173"/>
                <a:gd name="connsiteY4" fmla="*/ 0 h 3287884"/>
                <a:gd name="connsiteX0" fmla="*/ 0 w 5492064"/>
                <a:gd name="connsiteY0" fmla="*/ 2382 h 3277909"/>
                <a:gd name="connsiteX1" fmla="*/ 5492064 w 5492064"/>
                <a:gd name="connsiteY1" fmla="*/ 0 h 3277909"/>
                <a:gd name="connsiteX2" fmla="*/ 3203231 w 5492064"/>
                <a:gd name="connsiteY2" fmla="*/ 3136043 h 3277909"/>
                <a:gd name="connsiteX3" fmla="*/ 2295973 w 5492064"/>
                <a:gd name="connsiteY3" fmla="*/ 3178903 h 3277909"/>
                <a:gd name="connsiteX4" fmla="*/ 0 w 5492064"/>
                <a:gd name="connsiteY4" fmla="*/ 2382 h 3277909"/>
                <a:gd name="connsiteX0" fmla="*/ 0 w 5467350"/>
                <a:gd name="connsiteY0" fmla="*/ 2382 h 3277909"/>
                <a:gd name="connsiteX1" fmla="*/ 5467350 w 5467350"/>
                <a:gd name="connsiteY1" fmla="*/ 0 h 3277909"/>
                <a:gd name="connsiteX2" fmla="*/ 3178517 w 5467350"/>
                <a:gd name="connsiteY2" fmla="*/ 3136043 h 3277909"/>
                <a:gd name="connsiteX3" fmla="*/ 2271259 w 5467350"/>
                <a:gd name="connsiteY3" fmla="*/ 3178903 h 3277909"/>
                <a:gd name="connsiteX4" fmla="*/ 0 w 5467350"/>
                <a:gd name="connsiteY4" fmla="*/ 2382 h 3277909"/>
                <a:gd name="connsiteX0" fmla="*/ 0 w 5461172"/>
                <a:gd name="connsiteY0" fmla="*/ 0 h 3300241"/>
                <a:gd name="connsiteX1" fmla="*/ 5461172 w 5461172"/>
                <a:gd name="connsiteY1" fmla="*/ 22332 h 3300241"/>
                <a:gd name="connsiteX2" fmla="*/ 3172339 w 5461172"/>
                <a:gd name="connsiteY2" fmla="*/ 3158375 h 3300241"/>
                <a:gd name="connsiteX3" fmla="*/ 2265081 w 5461172"/>
                <a:gd name="connsiteY3" fmla="*/ 3201235 h 3300241"/>
                <a:gd name="connsiteX4" fmla="*/ 0 w 5461172"/>
                <a:gd name="connsiteY4" fmla="*/ 0 h 3300241"/>
                <a:gd name="connsiteX0" fmla="*/ 0 w 5899322"/>
                <a:gd name="connsiteY0" fmla="*/ 0 h 3909841"/>
                <a:gd name="connsiteX1" fmla="*/ 5899322 w 5899322"/>
                <a:gd name="connsiteY1" fmla="*/ 631932 h 3909841"/>
                <a:gd name="connsiteX2" fmla="*/ 3610489 w 5899322"/>
                <a:gd name="connsiteY2" fmla="*/ 3767975 h 3909841"/>
                <a:gd name="connsiteX3" fmla="*/ 2703231 w 5899322"/>
                <a:gd name="connsiteY3" fmla="*/ 3810835 h 3909841"/>
                <a:gd name="connsiteX4" fmla="*/ 0 w 5899322"/>
                <a:gd name="connsiteY4" fmla="*/ 0 h 3909841"/>
                <a:gd name="connsiteX0" fmla="*/ 0 w 6385097"/>
                <a:gd name="connsiteY0" fmla="*/ 25293 h 3935134"/>
                <a:gd name="connsiteX1" fmla="*/ 6385097 w 6385097"/>
                <a:gd name="connsiteY1" fmla="*/ 0 h 3935134"/>
                <a:gd name="connsiteX2" fmla="*/ 3610489 w 6385097"/>
                <a:gd name="connsiteY2" fmla="*/ 3793268 h 3935134"/>
                <a:gd name="connsiteX3" fmla="*/ 2703231 w 6385097"/>
                <a:gd name="connsiteY3" fmla="*/ 3836128 h 3935134"/>
                <a:gd name="connsiteX4" fmla="*/ 0 w 6385097"/>
                <a:gd name="connsiteY4" fmla="*/ 25293 h 3935134"/>
                <a:gd name="connsiteX0" fmla="*/ 0 w 6432722"/>
                <a:gd name="connsiteY0" fmla="*/ 0 h 3957466"/>
                <a:gd name="connsiteX1" fmla="*/ 6432722 w 6432722"/>
                <a:gd name="connsiteY1" fmla="*/ 22332 h 3957466"/>
                <a:gd name="connsiteX2" fmla="*/ 3658114 w 6432722"/>
                <a:gd name="connsiteY2" fmla="*/ 3815600 h 3957466"/>
                <a:gd name="connsiteX3" fmla="*/ 2750856 w 6432722"/>
                <a:gd name="connsiteY3" fmla="*/ 3858460 h 3957466"/>
                <a:gd name="connsiteX4" fmla="*/ 0 w 6432722"/>
                <a:gd name="connsiteY4" fmla="*/ 0 h 3957466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42247"/>
                <a:gd name="connsiteY0" fmla="*/ 6243 h 3963709"/>
                <a:gd name="connsiteX1" fmla="*/ 6442247 w 6442247"/>
                <a:gd name="connsiteY1" fmla="*/ 0 h 3963709"/>
                <a:gd name="connsiteX2" fmla="*/ 3658114 w 6442247"/>
                <a:gd name="connsiteY2" fmla="*/ 3821843 h 3963709"/>
                <a:gd name="connsiteX3" fmla="*/ 2750856 w 6442247"/>
                <a:gd name="connsiteY3" fmla="*/ 3864703 h 3963709"/>
                <a:gd name="connsiteX4" fmla="*/ 0 w 6442247"/>
                <a:gd name="connsiteY4" fmla="*/ 6243 h 3963709"/>
                <a:gd name="connsiteX0" fmla="*/ 0 w 6477147"/>
                <a:gd name="connsiteY0" fmla="*/ 0 h 4020287"/>
                <a:gd name="connsiteX1" fmla="*/ 6477147 w 6477147"/>
                <a:gd name="connsiteY1" fmla="*/ 56578 h 4020287"/>
                <a:gd name="connsiteX2" fmla="*/ 3693014 w 6477147"/>
                <a:gd name="connsiteY2" fmla="*/ 3878421 h 4020287"/>
                <a:gd name="connsiteX3" fmla="*/ 2785756 w 6477147"/>
                <a:gd name="connsiteY3" fmla="*/ 3921281 h 4020287"/>
                <a:gd name="connsiteX4" fmla="*/ 0 w 6477147"/>
                <a:gd name="connsiteY4" fmla="*/ 0 h 4020287"/>
                <a:gd name="connsiteX0" fmla="*/ 0 w 6512048"/>
                <a:gd name="connsiteY0" fmla="*/ 6243 h 4026530"/>
                <a:gd name="connsiteX1" fmla="*/ 6512048 w 6512048"/>
                <a:gd name="connsiteY1" fmla="*/ 0 h 4026530"/>
                <a:gd name="connsiteX2" fmla="*/ 3693014 w 6512048"/>
                <a:gd name="connsiteY2" fmla="*/ 3884664 h 4026530"/>
                <a:gd name="connsiteX3" fmla="*/ 2785756 w 6512048"/>
                <a:gd name="connsiteY3" fmla="*/ 3927524 h 4026530"/>
                <a:gd name="connsiteX4" fmla="*/ 0 w 6512048"/>
                <a:gd name="connsiteY4" fmla="*/ 6243 h 4026530"/>
                <a:gd name="connsiteX0" fmla="*/ 0 w 6522722"/>
                <a:gd name="connsiteY0" fmla="*/ 0 h 4038077"/>
                <a:gd name="connsiteX1" fmla="*/ 6522722 w 6522722"/>
                <a:gd name="connsiteY1" fmla="*/ 11547 h 4038077"/>
                <a:gd name="connsiteX2" fmla="*/ 3703688 w 6522722"/>
                <a:gd name="connsiteY2" fmla="*/ 3896211 h 4038077"/>
                <a:gd name="connsiteX3" fmla="*/ 2796430 w 6522722"/>
                <a:gd name="connsiteY3" fmla="*/ 3939071 h 4038077"/>
                <a:gd name="connsiteX4" fmla="*/ 0 w 6522722"/>
                <a:gd name="connsiteY4" fmla="*/ 0 h 4038077"/>
                <a:gd name="connsiteX0" fmla="*/ 0 w 6519307"/>
                <a:gd name="connsiteY0" fmla="*/ 0 h 4040903"/>
                <a:gd name="connsiteX1" fmla="*/ 6519307 w 6519307"/>
                <a:gd name="connsiteY1" fmla="*/ 14373 h 4040903"/>
                <a:gd name="connsiteX2" fmla="*/ 3700273 w 6519307"/>
                <a:gd name="connsiteY2" fmla="*/ 3899037 h 4040903"/>
                <a:gd name="connsiteX3" fmla="*/ 2793015 w 6519307"/>
                <a:gd name="connsiteY3" fmla="*/ 3941897 h 4040903"/>
                <a:gd name="connsiteX4" fmla="*/ 0 w 6519307"/>
                <a:gd name="connsiteY4" fmla="*/ 0 h 4040903"/>
                <a:gd name="connsiteX0" fmla="*/ 0 w 6519307"/>
                <a:gd name="connsiteY0" fmla="*/ 0 h 4040903"/>
                <a:gd name="connsiteX1" fmla="*/ 6519307 w 6519307"/>
                <a:gd name="connsiteY1" fmla="*/ 14373 h 4040903"/>
                <a:gd name="connsiteX2" fmla="*/ 3700273 w 6519307"/>
                <a:gd name="connsiteY2" fmla="*/ 3899037 h 4040903"/>
                <a:gd name="connsiteX3" fmla="*/ 2793015 w 6519307"/>
                <a:gd name="connsiteY3" fmla="*/ 3941897 h 4040903"/>
                <a:gd name="connsiteX4" fmla="*/ 0 w 6519307"/>
                <a:gd name="connsiteY4" fmla="*/ 0 h 4040903"/>
                <a:gd name="connsiteX0" fmla="*/ 0 w 6519307"/>
                <a:gd name="connsiteY0" fmla="*/ 0 h 4040903"/>
                <a:gd name="connsiteX1" fmla="*/ 6519307 w 6519307"/>
                <a:gd name="connsiteY1" fmla="*/ 14373 h 4040903"/>
                <a:gd name="connsiteX2" fmla="*/ 3700273 w 6519307"/>
                <a:gd name="connsiteY2" fmla="*/ 3899037 h 4040903"/>
                <a:gd name="connsiteX3" fmla="*/ 2793015 w 6519307"/>
                <a:gd name="connsiteY3" fmla="*/ 3941897 h 4040903"/>
                <a:gd name="connsiteX4" fmla="*/ 0 w 6519307"/>
                <a:gd name="connsiteY4" fmla="*/ 0 h 4040903"/>
                <a:gd name="connsiteX0" fmla="*/ 0 w 6519307"/>
                <a:gd name="connsiteY0" fmla="*/ 0 h 4040903"/>
                <a:gd name="connsiteX1" fmla="*/ 6519307 w 6519307"/>
                <a:gd name="connsiteY1" fmla="*/ 14373 h 4040903"/>
                <a:gd name="connsiteX2" fmla="*/ 3700273 w 6519307"/>
                <a:gd name="connsiteY2" fmla="*/ 3899037 h 4040903"/>
                <a:gd name="connsiteX3" fmla="*/ 2793015 w 6519307"/>
                <a:gd name="connsiteY3" fmla="*/ 3941897 h 4040903"/>
                <a:gd name="connsiteX4" fmla="*/ 0 w 6519307"/>
                <a:gd name="connsiteY4" fmla="*/ 0 h 4040903"/>
                <a:gd name="connsiteX0" fmla="*/ 0 w 6519307"/>
                <a:gd name="connsiteY0" fmla="*/ 0 h 4040903"/>
                <a:gd name="connsiteX1" fmla="*/ 6519307 w 6519307"/>
                <a:gd name="connsiteY1" fmla="*/ 14373 h 4040903"/>
                <a:gd name="connsiteX2" fmla="*/ 3700273 w 6519307"/>
                <a:gd name="connsiteY2" fmla="*/ 3899037 h 4040903"/>
                <a:gd name="connsiteX3" fmla="*/ 2793015 w 6519307"/>
                <a:gd name="connsiteY3" fmla="*/ 3941897 h 4040903"/>
                <a:gd name="connsiteX4" fmla="*/ 0 w 6519307"/>
                <a:gd name="connsiteY4" fmla="*/ 0 h 4040903"/>
                <a:gd name="connsiteX0" fmla="*/ 0 w 6519307"/>
                <a:gd name="connsiteY0" fmla="*/ 0 h 4040903"/>
                <a:gd name="connsiteX1" fmla="*/ 6519307 w 6519307"/>
                <a:gd name="connsiteY1" fmla="*/ 14373 h 4040903"/>
                <a:gd name="connsiteX2" fmla="*/ 3700273 w 6519307"/>
                <a:gd name="connsiteY2" fmla="*/ 3899037 h 4040903"/>
                <a:gd name="connsiteX3" fmla="*/ 2793015 w 6519307"/>
                <a:gd name="connsiteY3" fmla="*/ 3941897 h 4040903"/>
                <a:gd name="connsiteX4" fmla="*/ 0 w 6519307"/>
                <a:gd name="connsiteY4" fmla="*/ 0 h 4040903"/>
                <a:gd name="connsiteX0" fmla="*/ 0 w 6519307"/>
                <a:gd name="connsiteY0" fmla="*/ 0 h 4047460"/>
                <a:gd name="connsiteX1" fmla="*/ 6519307 w 6519307"/>
                <a:gd name="connsiteY1" fmla="*/ 14373 h 4047460"/>
                <a:gd name="connsiteX2" fmla="*/ 3677214 w 6519307"/>
                <a:gd name="connsiteY2" fmla="*/ 3914306 h 4047460"/>
                <a:gd name="connsiteX3" fmla="*/ 2793015 w 6519307"/>
                <a:gd name="connsiteY3" fmla="*/ 3941897 h 4047460"/>
                <a:gd name="connsiteX4" fmla="*/ 0 w 6519307"/>
                <a:gd name="connsiteY4" fmla="*/ 0 h 4047460"/>
                <a:gd name="connsiteX0" fmla="*/ 0 w 6519307"/>
                <a:gd name="connsiteY0" fmla="*/ 0 h 4033569"/>
                <a:gd name="connsiteX1" fmla="*/ 6519307 w 6519307"/>
                <a:gd name="connsiteY1" fmla="*/ 14373 h 4033569"/>
                <a:gd name="connsiteX2" fmla="*/ 3677214 w 6519307"/>
                <a:gd name="connsiteY2" fmla="*/ 3914306 h 4033569"/>
                <a:gd name="connsiteX3" fmla="*/ 2793015 w 6519307"/>
                <a:gd name="connsiteY3" fmla="*/ 3941897 h 4033569"/>
                <a:gd name="connsiteX4" fmla="*/ 0 w 6519307"/>
                <a:gd name="connsiteY4" fmla="*/ 0 h 4033569"/>
                <a:gd name="connsiteX0" fmla="*/ 0 w 6519307"/>
                <a:gd name="connsiteY0" fmla="*/ 0 h 3991703"/>
                <a:gd name="connsiteX1" fmla="*/ 6519307 w 6519307"/>
                <a:gd name="connsiteY1" fmla="*/ 14373 h 3991703"/>
                <a:gd name="connsiteX2" fmla="*/ 3677214 w 6519307"/>
                <a:gd name="connsiteY2" fmla="*/ 3914306 h 3991703"/>
                <a:gd name="connsiteX3" fmla="*/ 2793015 w 6519307"/>
                <a:gd name="connsiteY3" fmla="*/ 3941897 h 3991703"/>
                <a:gd name="connsiteX4" fmla="*/ 0 w 6519307"/>
                <a:gd name="connsiteY4" fmla="*/ 0 h 3991703"/>
                <a:gd name="connsiteX0" fmla="*/ 0 w 6638000"/>
                <a:gd name="connsiteY0" fmla="*/ 114996 h 4106700"/>
                <a:gd name="connsiteX1" fmla="*/ 6638000 w 6638000"/>
                <a:gd name="connsiteY1" fmla="*/ 0 h 4106700"/>
                <a:gd name="connsiteX2" fmla="*/ 3677214 w 6638000"/>
                <a:gd name="connsiteY2" fmla="*/ 4029302 h 4106700"/>
                <a:gd name="connsiteX3" fmla="*/ 2793015 w 6638000"/>
                <a:gd name="connsiteY3" fmla="*/ 4056893 h 4106700"/>
                <a:gd name="connsiteX4" fmla="*/ 0 w 6638000"/>
                <a:gd name="connsiteY4" fmla="*/ 114996 h 4106700"/>
                <a:gd name="connsiteX0" fmla="*/ 0 w 6638000"/>
                <a:gd name="connsiteY0" fmla="*/ 114996 h 4106700"/>
                <a:gd name="connsiteX1" fmla="*/ 6638000 w 6638000"/>
                <a:gd name="connsiteY1" fmla="*/ 0 h 4106700"/>
                <a:gd name="connsiteX2" fmla="*/ 3677214 w 6638000"/>
                <a:gd name="connsiteY2" fmla="*/ 4029302 h 4106700"/>
                <a:gd name="connsiteX3" fmla="*/ 2793015 w 6638000"/>
                <a:gd name="connsiteY3" fmla="*/ 4056893 h 4106700"/>
                <a:gd name="connsiteX4" fmla="*/ 0 w 6638000"/>
                <a:gd name="connsiteY4" fmla="*/ 114996 h 4106700"/>
                <a:gd name="connsiteX0" fmla="*/ 0 w 6648790"/>
                <a:gd name="connsiteY0" fmla="*/ 147338 h 4139042"/>
                <a:gd name="connsiteX1" fmla="*/ 6648790 w 6648790"/>
                <a:gd name="connsiteY1" fmla="*/ 0 h 4139042"/>
                <a:gd name="connsiteX2" fmla="*/ 3677214 w 6648790"/>
                <a:gd name="connsiteY2" fmla="*/ 4061644 h 4139042"/>
                <a:gd name="connsiteX3" fmla="*/ 2793015 w 6648790"/>
                <a:gd name="connsiteY3" fmla="*/ 4089235 h 4139042"/>
                <a:gd name="connsiteX4" fmla="*/ 0 w 6648790"/>
                <a:gd name="connsiteY4" fmla="*/ 147338 h 4139042"/>
                <a:gd name="connsiteX0" fmla="*/ 0 w 6648790"/>
                <a:gd name="connsiteY0" fmla="*/ 147338 h 4139042"/>
                <a:gd name="connsiteX1" fmla="*/ 6648790 w 6648790"/>
                <a:gd name="connsiteY1" fmla="*/ 0 h 4139042"/>
                <a:gd name="connsiteX2" fmla="*/ 3677214 w 6648790"/>
                <a:gd name="connsiteY2" fmla="*/ 4061644 h 4139042"/>
                <a:gd name="connsiteX3" fmla="*/ 2793015 w 6648790"/>
                <a:gd name="connsiteY3" fmla="*/ 4089235 h 4139042"/>
                <a:gd name="connsiteX4" fmla="*/ 0 w 6648790"/>
                <a:gd name="connsiteY4" fmla="*/ 147338 h 4139042"/>
                <a:gd name="connsiteX0" fmla="*/ 0 w 6745902"/>
                <a:gd name="connsiteY0" fmla="*/ 17969 h 4139042"/>
                <a:gd name="connsiteX1" fmla="*/ 6745902 w 6745902"/>
                <a:gd name="connsiteY1" fmla="*/ 0 h 4139042"/>
                <a:gd name="connsiteX2" fmla="*/ 3774326 w 6745902"/>
                <a:gd name="connsiteY2" fmla="*/ 4061644 h 4139042"/>
                <a:gd name="connsiteX3" fmla="*/ 2890127 w 6745902"/>
                <a:gd name="connsiteY3" fmla="*/ 4089235 h 4139042"/>
                <a:gd name="connsiteX4" fmla="*/ 0 w 6745902"/>
                <a:gd name="connsiteY4" fmla="*/ 17969 h 4139042"/>
                <a:gd name="connsiteX0" fmla="*/ 0 w 6745902"/>
                <a:gd name="connsiteY0" fmla="*/ 17969 h 4139042"/>
                <a:gd name="connsiteX1" fmla="*/ 6745902 w 6745902"/>
                <a:gd name="connsiteY1" fmla="*/ 0 h 4139042"/>
                <a:gd name="connsiteX2" fmla="*/ 3774326 w 6745902"/>
                <a:gd name="connsiteY2" fmla="*/ 4061644 h 4139042"/>
                <a:gd name="connsiteX3" fmla="*/ 2890127 w 6745902"/>
                <a:gd name="connsiteY3" fmla="*/ 4089235 h 4139042"/>
                <a:gd name="connsiteX4" fmla="*/ 0 w 6745902"/>
                <a:gd name="connsiteY4" fmla="*/ 17969 h 4139042"/>
                <a:gd name="connsiteX0" fmla="*/ 0 w 6745902"/>
                <a:gd name="connsiteY0" fmla="*/ 17969 h 4139042"/>
                <a:gd name="connsiteX1" fmla="*/ 6745902 w 6745902"/>
                <a:gd name="connsiteY1" fmla="*/ 0 h 4139042"/>
                <a:gd name="connsiteX2" fmla="*/ 3774326 w 6745902"/>
                <a:gd name="connsiteY2" fmla="*/ 4061644 h 4139042"/>
                <a:gd name="connsiteX3" fmla="*/ 2890127 w 6745902"/>
                <a:gd name="connsiteY3" fmla="*/ 4089235 h 4139042"/>
                <a:gd name="connsiteX4" fmla="*/ 0 w 6745902"/>
                <a:gd name="connsiteY4" fmla="*/ 17969 h 4139042"/>
                <a:gd name="connsiteX0" fmla="*/ 0 w 6476146"/>
                <a:gd name="connsiteY0" fmla="*/ 0 h 4121073"/>
                <a:gd name="connsiteX1" fmla="*/ 6476146 w 6476146"/>
                <a:gd name="connsiteY1" fmla="*/ 135657 h 4121073"/>
                <a:gd name="connsiteX2" fmla="*/ 3774326 w 6476146"/>
                <a:gd name="connsiteY2" fmla="*/ 4043675 h 4121073"/>
                <a:gd name="connsiteX3" fmla="*/ 2890127 w 6476146"/>
                <a:gd name="connsiteY3" fmla="*/ 4071266 h 4121073"/>
                <a:gd name="connsiteX4" fmla="*/ 0 w 6476146"/>
                <a:gd name="connsiteY4" fmla="*/ 0 h 4121073"/>
                <a:gd name="connsiteX0" fmla="*/ 0 w 6335873"/>
                <a:gd name="connsiteY0" fmla="*/ 0 h 4056388"/>
                <a:gd name="connsiteX1" fmla="*/ 6335873 w 6335873"/>
                <a:gd name="connsiteY1" fmla="*/ 70972 h 4056388"/>
                <a:gd name="connsiteX2" fmla="*/ 3634053 w 6335873"/>
                <a:gd name="connsiteY2" fmla="*/ 3978990 h 4056388"/>
                <a:gd name="connsiteX3" fmla="*/ 2749854 w 6335873"/>
                <a:gd name="connsiteY3" fmla="*/ 4006581 h 4056388"/>
                <a:gd name="connsiteX4" fmla="*/ 0 w 6335873"/>
                <a:gd name="connsiteY4" fmla="*/ 0 h 4056388"/>
                <a:gd name="connsiteX0" fmla="*/ 0 w 6217180"/>
                <a:gd name="connsiteY0" fmla="*/ 0 h 4056388"/>
                <a:gd name="connsiteX1" fmla="*/ 6217180 w 6217180"/>
                <a:gd name="connsiteY1" fmla="*/ 87143 h 4056388"/>
                <a:gd name="connsiteX2" fmla="*/ 3634053 w 6217180"/>
                <a:gd name="connsiteY2" fmla="*/ 3978990 h 4056388"/>
                <a:gd name="connsiteX3" fmla="*/ 2749854 w 6217180"/>
                <a:gd name="connsiteY3" fmla="*/ 4006581 h 4056388"/>
                <a:gd name="connsiteX4" fmla="*/ 0 w 6217180"/>
                <a:gd name="connsiteY4" fmla="*/ 0 h 4056388"/>
                <a:gd name="connsiteX0" fmla="*/ 0 w 6012165"/>
                <a:gd name="connsiteY0" fmla="*/ 1798 h 3969245"/>
                <a:gd name="connsiteX1" fmla="*/ 6012165 w 6012165"/>
                <a:gd name="connsiteY1" fmla="*/ 0 h 3969245"/>
                <a:gd name="connsiteX2" fmla="*/ 3429038 w 6012165"/>
                <a:gd name="connsiteY2" fmla="*/ 3891847 h 3969245"/>
                <a:gd name="connsiteX3" fmla="*/ 2544839 w 6012165"/>
                <a:gd name="connsiteY3" fmla="*/ 3919438 h 3969245"/>
                <a:gd name="connsiteX4" fmla="*/ 0 w 6012165"/>
                <a:gd name="connsiteY4" fmla="*/ 1798 h 3969245"/>
                <a:gd name="connsiteX0" fmla="*/ 0 w 6012165"/>
                <a:gd name="connsiteY0" fmla="*/ 1798 h 3969245"/>
                <a:gd name="connsiteX1" fmla="*/ 6012165 w 6012165"/>
                <a:gd name="connsiteY1" fmla="*/ 0 h 3969245"/>
                <a:gd name="connsiteX2" fmla="*/ 3429038 w 6012165"/>
                <a:gd name="connsiteY2" fmla="*/ 3891847 h 3969245"/>
                <a:gd name="connsiteX3" fmla="*/ 2544839 w 6012165"/>
                <a:gd name="connsiteY3" fmla="*/ 3919438 h 3969245"/>
                <a:gd name="connsiteX4" fmla="*/ 0 w 6012165"/>
                <a:gd name="connsiteY4" fmla="*/ 1798 h 3969245"/>
                <a:gd name="connsiteX0" fmla="*/ 0 w 5947424"/>
                <a:gd name="connsiteY0" fmla="*/ 0 h 3967447"/>
                <a:gd name="connsiteX1" fmla="*/ 5947424 w 5947424"/>
                <a:gd name="connsiteY1" fmla="*/ 38630 h 3967447"/>
                <a:gd name="connsiteX2" fmla="*/ 3429038 w 5947424"/>
                <a:gd name="connsiteY2" fmla="*/ 3890049 h 3967447"/>
                <a:gd name="connsiteX3" fmla="*/ 2544839 w 5947424"/>
                <a:gd name="connsiteY3" fmla="*/ 3917640 h 3967447"/>
                <a:gd name="connsiteX4" fmla="*/ 0 w 5947424"/>
                <a:gd name="connsiteY4" fmla="*/ 0 h 3967447"/>
                <a:gd name="connsiteX0" fmla="*/ 0 w 5947424"/>
                <a:gd name="connsiteY0" fmla="*/ 0 h 3967447"/>
                <a:gd name="connsiteX1" fmla="*/ 5947424 w 5947424"/>
                <a:gd name="connsiteY1" fmla="*/ 38630 h 3967447"/>
                <a:gd name="connsiteX2" fmla="*/ 3429038 w 5947424"/>
                <a:gd name="connsiteY2" fmla="*/ 3890049 h 3967447"/>
                <a:gd name="connsiteX3" fmla="*/ 2544839 w 5947424"/>
                <a:gd name="connsiteY3" fmla="*/ 3917640 h 3967447"/>
                <a:gd name="connsiteX4" fmla="*/ 0 w 5947424"/>
                <a:gd name="connsiteY4" fmla="*/ 0 h 3967447"/>
                <a:gd name="connsiteX0" fmla="*/ 0 w 5925844"/>
                <a:gd name="connsiteY0" fmla="*/ 0 h 3967447"/>
                <a:gd name="connsiteX1" fmla="*/ 5925844 w 5925844"/>
                <a:gd name="connsiteY1" fmla="*/ 14373 h 3967447"/>
                <a:gd name="connsiteX2" fmla="*/ 3429038 w 5925844"/>
                <a:gd name="connsiteY2" fmla="*/ 3890049 h 3967447"/>
                <a:gd name="connsiteX3" fmla="*/ 2544839 w 5925844"/>
                <a:gd name="connsiteY3" fmla="*/ 3917640 h 3967447"/>
                <a:gd name="connsiteX4" fmla="*/ 0 w 5925844"/>
                <a:gd name="connsiteY4" fmla="*/ 0 h 3967447"/>
                <a:gd name="connsiteX0" fmla="*/ 0 w 5925844"/>
                <a:gd name="connsiteY0" fmla="*/ 0 h 3967447"/>
                <a:gd name="connsiteX1" fmla="*/ 5925844 w 5925844"/>
                <a:gd name="connsiteY1" fmla="*/ 14373 h 3967447"/>
                <a:gd name="connsiteX2" fmla="*/ 3429038 w 5925844"/>
                <a:gd name="connsiteY2" fmla="*/ 3890049 h 3967447"/>
                <a:gd name="connsiteX3" fmla="*/ 2544839 w 5925844"/>
                <a:gd name="connsiteY3" fmla="*/ 3917640 h 3967447"/>
                <a:gd name="connsiteX4" fmla="*/ 0 w 5925844"/>
                <a:gd name="connsiteY4" fmla="*/ 0 h 3967447"/>
                <a:gd name="connsiteX0" fmla="*/ 0 w 5925844"/>
                <a:gd name="connsiteY0" fmla="*/ 0 h 3976701"/>
                <a:gd name="connsiteX1" fmla="*/ 5925844 w 5925844"/>
                <a:gd name="connsiteY1" fmla="*/ 14373 h 3976701"/>
                <a:gd name="connsiteX2" fmla="*/ 3526151 w 5925844"/>
                <a:gd name="connsiteY2" fmla="*/ 3906221 h 3976701"/>
                <a:gd name="connsiteX3" fmla="*/ 2544839 w 5925844"/>
                <a:gd name="connsiteY3" fmla="*/ 3917640 h 3976701"/>
                <a:gd name="connsiteX4" fmla="*/ 0 w 5925844"/>
                <a:gd name="connsiteY4" fmla="*/ 0 h 3976701"/>
                <a:gd name="connsiteX0" fmla="*/ 0 w 5925844"/>
                <a:gd name="connsiteY0" fmla="*/ 0 h 3987480"/>
                <a:gd name="connsiteX1" fmla="*/ 5925844 w 5925844"/>
                <a:gd name="connsiteY1" fmla="*/ 14373 h 3987480"/>
                <a:gd name="connsiteX2" fmla="*/ 3526151 w 5925844"/>
                <a:gd name="connsiteY2" fmla="*/ 3906221 h 3987480"/>
                <a:gd name="connsiteX3" fmla="*/ 2447728 w 5925844"/>
                <a:gd name="connsiteY3" fmla="*/ 3941897 h 3987480"/>
                <a:gd name="connsiteX4" fmla="*/ 0 w 5925844"/>
                <a:gd name="connsiteY4" fmla="*/ 0 h 3987480"/>
                <a:gd name="connsiteX0" fmla="*/ 0 w 5925844"/>
                <a:gd name="connsiteY0" fmla="*/ 0 h 3978815"/>
                <a:gd name="connsiteX1" fmla="*/ 5925844 w 5925844"/>
                <a:gd name="connsiteY1" fmla="*/ 14373 h 3978815"/>
                <a:gd name="connsiteX2" fmla="*/ 3526151 w 5925844"/>
                <a:gd name="connsiteY2" fmla="*/ 3906221 h 3978815"/>
                <a:gd name="connsiteX3" fmla="*/ 2447728 w 5925844"/>
                <a:gd name="connsiteY3" fmla="*/ 3941897 h 3978815"/>
                <a:gd name="connsiteX4" fmla="*/ 0 w 5925844"/>
                <a:gd name="connsiteY4" fmla="*/ 0 h 3978815"/>
                <a:gd name="connsiteX0" fmla="*/ 0 w 5925844"/>
                <a:gd name="connsiteY0" fmla="*/ 0 h 3958155"/>
                <a:gd name="connsiteX1" fmla="*/ 5925844 w 5925844"/>
                <a:gd name="connsiteY1" fmla="*/ 14373 h 3958155"/>
                <a:gd name="connsiteX2" fmla="*/ 3526151 w 5925844"/>
                <a:gd name="connsiteY2" fmla="*/ 3906221 h 3958155"/>
                <a:gd name="connsiteX3" fmla="*/ 2447728 w 5925844"/>
                <a:gd name="connsiteY3" fmla="*/ 3941897 h 3958155"/>
                <a:gd name="connsiteX4" fmla="*/ 0 w 5925844"/>
                <a:gd name="connsiteY4" fmla="*/ 0 h 3958155"/>
                <a:gd name="connsiteX0" fmla="*/ 0 w 5925844"/>
                <a:gd name="connsiteY0" fmla="*/ 0 h 3945036"/>
                <a:gd name="connsiteX1" fmla="*/ 5925844 w 5925844"/>
                <a:gd name="connsiteY1" fmla="*/ 14373 h 3945036"/>
                <a:gd name="connsiteX2" fmla="*/ 3526151 w 5925844"/>
                <a:gd name="connsiteY2" fmla="*/ 3906221 h 3945036"/>
                <a:gd name="connsiteX3" fmla="*/ 2447728 w 5925844"/>
                <a:gd name="connsiteY3" fmla="*/ 3941897 h 3945036"/>
                <a:gd name="connsiteX4" fmla="*/ 0 w 5925844"/>
                <a:gd name="connsiteY4" fmla="*/ 0 h 3945036"/>
                <a:gd name="connsiteX0" fmla="*/ 0 w 5925844"/>
                <a:gd name="connsiteY0" fmla="*/ 0 h 3951358"/>
                <a:gd name="connsiteX1" fmla="*/ 5925844 w 5925844"/>
                <a:gd name="connsiteY1" fmla="*/ 14373 h 3951358"/>
                <a:gd name="connsiteX2" fmla="*/ 3526151 w 5925844"/>
                <a:gd name="connsiteY2" fmla="*/ 3906221 h 3951358"/>
                <a:gd name="connsiteX3" fmla="*/ 2447728 w 5925844"/>
                <a:gd name="connsiteY3" fmla="*/ 3941897 h 3951358"/>
                <a:gd name="connsiteX4" fmla="*/ 0 w 5925844"/>
                <a:gd name="connsiteY4" fmla="*/ 0 h 3951358"/>
                <a:gd name="connsiteX0" fmla="*/ 0 w 5925844"/>
                <a:gd name="connsiteY0" fmla="*/ 0 h 3955142"/>
                <a:gd name="connsiteX1" fmla="*/ 5925844 w 5925844"/>
                <a:gd name="connsiteY1" fmla="*/ 14373 h 3955142"/>
                <a:gd name="connsiteX2" fmla="*/ 3515361 w 5925844"/>
                <a:gd name="connsiteY2" fmla="*/ 3914307 h 3955142"/>
                <a:gd name="connsiteX3" fmla="*/ 2447728 w 5925844"/>
                <a:gd name="connsiteY3" fmla="*/ 3941897 h 3955142"/>
                <a:gd name="connsiteX4" fmla="*/ 0 w 5925844"/>
                <a:gd name="connsiteY4" fmla="*/ 0 h 3955142"/>
                <a:gd name="connsiteX0" fmla="*/ 0 w 5925844"/>
                <a:gd name="connsiteY0" fmla="*/ 0 h 3945307"/>
                <a:gd name="connsiteX1" fmla="*/ 5925844 w 5925844"/>
                <a:gd name="connsiteY1" fmla="*/ 14373 h 3945307"/>
                <a:gd name="connsiteX2" fmla="*/ 3515361 w 5925844"/>
                <a:gd name="connsiteY2" fmla="*/ 3914307 h 3945307"/>
                <a:gd name="connsiteX3" fmla="*/ 2447728 w 5925844"/>
                <a:gd name="connsiteY3" fmla="*/ 3941897 h 3945307"/>
                <a:gd name="connsiteX4" fmla="*/ 0 w 5925844"/>
                <a:gd name="connsiteY4" fmla="*/ 0 h 3945307"/>
                <a:gd name="connsiteX0" fmla="*/ 0 w 5925844"/>
                <a:gd name="connsiteY0" fmla="*/ 0 h 3943541"/>
                <a:gd name="connsiteX1" fmla="*/ 5925844 w 5925844"/>
                <a:gd name="connsiteY1" fmla="*/ 14373 h 3943541"/>
                <a:gd name="connsiteX2" fmla="*/ 3515361 w 5925844"/>
                <a:gd name="connsiteY2" fmla="*/ 3914307 h 3943541"/>
                <a:gd name="connsiteX3" fmla="*/ 2447728 w 5925844"/>
                <a:gd name="connsiteY3" fmla="*/ 3941897 h 3943541"/>
                <a:gd name="connsiteX4" fmla="*/ 0 w 5925844"/>
                <a:gd name="connsiteY4" fmla="*/ 0 h 3943541"/>
                <a:gd name="connsiteX0" fmla="*/ 0 w 5925844"/>
                <a:gd name="connsiteY0" fmla="*/ 0 h 3945815"/>
                <a:gd name="connsiteX1" fmla="*/ 5925844 w 5925844"/>
                <a:gd name="connsiteY1" fmla="*/ 14373 h 3945815"/>
                <a:gd name="connsiteX2" fmla="*/ 3515361 w 5925844"/>
                <a:gd name="connsiteY2" fmla="*/ 3930478 h 3945815"/>
                <a:gd name="connsiteX3" fmla="*/ 2447728 w 5925844"/>
                <a:gd name="connsiteY3" fmla="*/ 3941897 h 3945815"/>
                <a:gd name="connsiteX4" fmla="*/ 0 w 5925844"/>
                <a:gd name="connsiteY4" fmla="*/ 0 h 3945815"/>
                <a:gd name="connsiteX0" fmla="*/ 0 w 5925844"/>
                <a:gd name="connsiteY0" fmla="*/ 0 h 3944363"/>
                <a:gd name="connsiteX1" fmla="*/ 5925844 w 5925844"/>
                <a:gd name="connsiteY1" fmla="*/ 14373 h 3944363"/>
                <a:gd name="connsiteX2" fmla="*/ 3515361 w 5925844"/>
                <a:gd name="connsiteY2" fmla="*/ 3930478 h 3944363"/>
                <a:gd name="connsiteX3" fmla="*/ 2447728 w 5925844"/>
                <a:gd name="connsiteY3" fmla="*/ 3941897 h 3944363"/>
                <a:gd name="connsiteX4" fmla="*/ 0 w 5925844"/>
                <a:gd name="connsiteY4" fmla="*/ 0 h 3944363"/>
                <a:gd name="connsiteX0" fmla="*/ 0 w 5925844"/>
                <a:gd name="connsiteY0" fmla="*/ 0 h 3944364"/>
                <a:gd name="connsiteX1" fmla="*/ 5925844 w 5925844"/>
                <a:gd name="connsiteY1" fmla="*/ 14373 h 3944364"/>
                <a:gd name="connsiteX2" fmla="*/ 3515361 w 5925844"/>
                <a:gd name="connsiteY2" fmla="*/ 3930478 h 3944364"/>
                <a:gd name="connsiteX3" fmla="*/ 2447728 w 5925844"/>
                <a:gd name="connsiteY3" fmla="*/ 3941897 h 3944364"/>
                <a:gd name="connsiteX4" fmla="*/ 0 w 5925844"/>
                <a:gd name="connsiteY4" fmla="*/ 0 h 3944364"/>
                <a:gd name="connsiteX0" fmla="*/ 0 w 5925844"/>
                <a:gd name="connsiteY0" fmla="*/ 0 h 3945816"/>
                <a:gd name="connsiteX1" fmla="*/ 5925844 w 5925844"/>
                <a:gd name="connsiteY1" fmla="*/ 14373 h 3945816"/>
                <a:gd name="connsiteX2" fmla="*/ 3515361 w 5925844"/>
                <a:gd name="connsiteY2" fmla="*/ 3930478 h 3945816"/>
                <a:gd name="connsiteX3" fmla="*/ 2447728 w 5925844"/>
                <a:gd name="connsiteY3" fmla="*/ 3941897 h 3945816"/>
                <a:gd name="connsiteX4" fmla="*/ 0 w 5925844"/>
                <a:gd name="connsiteY4" fmla="*/ 0 h 3945816"/>
                <a:gd name="connsiteX0" fmla="*/ 0 w 5925844"/>
                <a:gd name="connsiteY0" fmla="*/ 0 h 3951105"/>
                <a:gd name="connsiteX1" fmla="*/ 5925844 w 5925844"/>
                <a:gd name="connsiteY1" fmla="*/ 14373 h 3951105"/>
                <a:gd name="connsiteX2" fmla="*/ 3515361 w 5925844"/>
                <a:gd name="connsiteY2" fmla="*/ 3930478 h 3951105"/>
                <a:gd name="connsiteX3" fmla="*/ 2447728 w 5925844"/>
                <a:gd name="connsiteY3" fmla="*/ 3941897 h 3951105"/>
                <a:gd name="connsiteX4" fmla="*/ 0 w 5925844"/>
                <a:gd name="connsiteY4" fmla="*/ 0 h 3951105"/>
                <a:gd name="connsiteX0" fmla="*/ 0 w 5925844"/>
                <a:gd name="connsiteY0" fmla="*/ 0 h 3944364"/>
                <a:gd name="connsiteX1" fmla="*/ 5925844 w 5925844"/>
                <a:gd name="connsiteY1" fmla="*/ 14373 h 3944364"/>
                <a:gd name="connsiteX2" fmla="*/ 3515361 w 5925844"/>
                <a:gd name="connsiteY2" fmla="*/ 3930478 h 3944364"/>
                <a:gd name="connsiteX3" fmla="*/ 2447728 w 5925844"/>
                <a:gd name="connsiteY3" fmla="*/ 3941897 h 3944364"/>
                <a:gd name="connsiteX4" fmla="*/ 0 w 5925844"/>
                <a:gd name="connsiteY4" fmla="*/ 0 h 3944364"/>
                <a:gd name="connsiteX0" fmla="*/ 0 w 5925844"/>
                <a:gd name="connsiteY0" fmla="*/ 0 h 3938160"/>
                <a:gd name="connsiteX1" fmla="*/ 5925844 w 5925844"/>
                <a:gd name="connsiteY1" fmla="*/ 14373 h 3938160"/>
                <a:gd name="connsiteX2" fmla="*/ 3515361 w 5925844"/>
                <a:gd name="connsiteY2" fmla="*/ 3930478 h 3938160"/>
                <a:gd name="connsiteX3" fmla="*/ 2447728 w 5925844"/>
                <a:gd name="connsiteY3" fmla="*/ 3933812 h 3938160"/>
                <a:gd name="connsiteX4" fmla="*/ 0 w 5925844"/>
                <a:gd name="connsiteY4" fmla="*/ 0 h 3938160"/>
                <a:gd name="connsiteX0" fmla="*/ 0 w 6445626"/>
                <a:gd name="connsiteY0" fmla="*/ 203252 h 4141412"/>
                <a:gd name="connsiteX1" fmla="*/ 5925844 w 6445626"/>
                <a:gd name="connsiteY1" fmla="*/ 217625 h 4141412"/>
                <a:gd name="connsiteX2" fmla="*/ 5872156 w 6445626"/>
                <a:gd name="connsiteY2" fmla="*/ 312167 h 4141412"/>
                <a:gd name="connsiteX3" fmla="*/ 3515361 w 6445626"/>
                <a:gd name="connsiteY3" fmla="*/ 4133730 h 4141412"/>
                <a:gd name="connsiteX4" fmla="*/ 2447728 w 6445626"/>
                <a:gd name="connsiteY4" fmla="*/ 4137064 h 4141412"/>
                <a:gd name="connsiteX5" fmla="*/ 0 w 6445626"/>
                <a:gd name="connsiteY5" fmla="*/ 203252 h 4141412"/>
                <a:gd name="connsiteX0" fmla="*/ 0 w 6523849"/>
                <a:gd name="connsiteY0" fmla="*/ 0 h 3938160"/>
                <a:gd name="connsiteX1" fmla="*/ 5925844 w 6523849"/>
                <a:gd name="connsiteY1" fmla="*/ 14373 h 3938160"/>
                <a:gd name="connsiteX2" fmla="*/ 5872156 w 6523849"/>
                <a:gd name="connsiteY2" fmla="*/ 108915 h 3938160"/>
                <a:gd name="connsiteX3" fmla="*/ 3515361 w 6523849"/>
                <a:gd name="connsiteY3" fmla="*/ 3930478 h 3938160"/>
                <a:gd name="connsiteX4" fmla="*/ 2447728 w 6523849"/>
                <a:gd name="connsiteY4" fmla="*/ 3933812 h 3938160"/>
                <a:gd name="connsiteX5" fmla="*/ 0 w 6523849"/>
                <a:gd name="connsiteY5" fmla="*/ 0 h 3938160"/>
                <a:gd name="connsiteX0" fmla="*/ 0 w 6467272"/>
                <a:gd name="connsiteY0" fmla="*/ 0 h 3938160"/>
                <a:gd name="connsiteX1" fmla="*/ 5925844 w 6467272"/>
                <a:gd name="connsiteY1" fmla="*/ 14373 h 3938160"/>
                <a:gd name="connsiteX2" fmla="*/ 5872156 w 6467272"/>
                <a:gd name="connsiteY2" fmla="*/ 108915 h 3938160"/>
                <a:gd name="connsiteX3" fmla="*/ 3515361 w 6467272"/>
                <a:gd name="connsiteY3" fmla="*/ 3930478 h 3938160"/>
                <a:gd name="connsiteX4" fmla="*/ 2447728 w 6467272"/>
                <a:gd name="connsiteY4" fmla="*/ 3933812 h 3938160"/>
                <a:gd name="connsiteX5" fmla="*/ 0 w 6467272"/>
                <a:gd name="connsiteY5" fmla="*/ 0 h 3938160"/>
                <a:gd name="connsiteX0" fmla="*/ 0 w 6332375"/>
                <a:gd name="connsiteY0" fmla="*/ 0 h 3938160"/>
                <a:gd name="connsiteX1" fmla="*/ 5925844 w 6332375"/>
                <a:gd name="connsiteY1" fmla="*/ 14373 h 3938160"/>
                <a:gd name="connsiteX2" fmla="*/ 5872156 w 6332375"/>
                <a:gd name="connsiteY2" fmla="*/ 108915 h 3938160"/>
                <a:gd name="connsiteX3" fmla="*/ 3515361 w 6332375"/>
                <a:gd name="connsiteY3" fmla="*/ 3930478 h 3938160"/>
                <a:gd name="connsiteX4" fmla="*/ 2447728 w 6332375"/>
                <a:gd name="connsiteY4" fmla="*/ 3933812 h 3938160"/>
                <a:gd name="connsiteX5" fmla="*/ 0 w 6332375"/>
                <a:gd name="connsiteY5" fmla="*/ 0 h 3938160"/>
                <a:gd name="connsiteX0" fmla="*/ 0 w 5925844"/>
                <a:gd name="connsiteY0" fmla="*/ 0 h 3938160"/>
                <a:gd name="connsiteX1" fmla="*/ 5925844 w 5925844"/>
                <a:gd name="connsiteY1" fmla="*/ 14373 h 3938160"/>
                <a:gd name="connsiteX2" fmla="*/ 5872156 w 5925844"/>
                <a:gd name="connsiteY2" fmla="*/ 108915 h 3938160"/>
                <a:gd name="connsiteX3" fmla="*/ 3515361 w 5925844"/>
                <a:gd name="connsiteY3" fmla="*/ 3930478 h 3938160"/>
                <a:gd name="connsiteX4" fmla="*/ 2447728 w 5925844"/>
                <a:gd name="connsiteY4" fmla="*/ 3933812 h 3938160"/>
                <a:gd name="connsiteX5" fmla="*/ 0 w 5925844"/>
                <a:gd name="connsiteY5" fmla="*/ 0 h 3938160"/>
                <a:gd name="connsiteX0" fmla="*/ 0 w 5906422"/>
                <a:gd name="connsiteY0" fmla="*/ 0 h 3938160"/>
                <a:gd name="connsiteX1" fmla="*/ 5906422 w 5906422"/>
                <a:gd name="connsiteY1" fmla="*/ 19225 h 3938160"/>
                <a:gd name="connsiteX2" fmla="*/ 5872156 w 5906422"/>
                <a:gd name="connsiteY2" fmla="*/ 108915 h 3938160"/>
                <a:gd name="connsiteX3" fmla="*/ 3515361 w 5906422"/>
                <a:gd name="connsiteY3" fmla="*/ 3930478 h 3938160"/>
                <a:gd name="connsiteX4" fmla="*/ 2447728 w 5906422"/>
                <a:gd name="connsiteY4" fmla="*/ 3933812 h 3938160"/>
                <a:gd name="connsiteX5" fmla="*/ 0 w 5906422"/>
                <a:gd name="connsiteY5" fmla="*/ 0 h 3938160"/>
                <a:gd name="connsiteX0" fmla="*/ 0 w 5880525"/>
                <a:gd name="connsiteY0" fmla="*/ 0 h 3938160"/>
                <a:gd name="connsiteX1" fmla="*/ 5880525 w 5880525"/>
                <a:gd name="connsiteY1" fmla="*/ 9522 h 3938160"/>
                <a:gd name="connsiteX2" fmla="*/ 5872156 w 5880525"/>
                <a:gd name="connsiteY2" fmla="*/ 108915 h 3938160"/>
                <a:gd name="connsiteX3" fmla="*/ 3515361 w 5880525"/>
                <a:gd name="connsiteY3" fmla="*/ 3930478 h 3938160"/>
                <a:gd name="connsiteX4" fmla="*/ 2447728 w 5880525"/>
                <a:gd name="connsiteY4" fmla="*/ 3933812 h 3938160"/>
                <a:gd name="connsiteX5" fmla="*/ 0 w 5880525"/>
                <a:gd name="connsiteY5" fmla="*/ 0 h 3938160"/>
                <a:gd name="connsiteX0" fmla="*/ 0 w 5972619"/>
                <a:gd name="connsiteY0" fmla="*/ 0 h 3938160"/>
                <a:gd name="connsiteX1" fmla="*/ 5880525 w 5972619"/>
                <a:gd name="connsiteY1" fmla="*/ 9522 h 3938160"/>
                <a:gd name="connsiteX2" fmla="*/ 3515361 w 5972619"/>
                <a:gd name="connsiteY2" fmla="*/ 3930478 h 3938160"/>
                <a:gd name="connsiteX3" fmla="*/ 2447728 w 5972619"/>
                <a:gd name="connsiteY3" fmla="*/ 3933812 h 3938160"/>
                <a:gd name="connsiteX4" fmla="*/ 0 w 5972619"/>
                <a:gd name="connsiteY4" fmla="*/ 0 h 3938160"/>
                <a:gd name="connsiteX0" fmla="*/ 0 w 6361455"/>
                <a:gd name="connsiteY0" fmla="*/ 0 h 3938160"/>
                <a:gd name="connsiteX1" fmla="*/ 5880525 w 6361455"/>
                <a:gd name="connsiteY1" fmla="*/ 9522 h 3938160"/>
                <a:gd name="connsiteX2" fmla="*/ 5713475 w 6361455"/>
                <a:gd name="connsiteY2" fmla="*/ 878757 h 3938160"/>
                <a:gd name="connsiteX3" fmla="*/ 3515361 w 6361455"/>
                <a:gd name="connsiteY3" fmla="*/ 3930478 h 3938160"/>
                <a:gd name="connsiteX4" fmla="*/ 2447728 w 6361455"/>
                <a:gd name="connsiteY4" fmla="*/ 3933812 h 3938160"/>
                <a:gd name="connsiteX5" fmla="*/ 0 w 6361455"/>
                <a:gd name="connsiteY5" fmla="*/ 0 h 3938160"/>
                <a:gd name="connsiteX0" fmla="*/ 0 w 6120455"/>
                <a:gd name="connsiteY0" fmla="*/ 0 h 3938160"/>
                <a:gd name="connsiteX1" fmla="*/ 5880525 w 6120455"/>
                <a:gd name="connsiteY1" fmla="*/ 9522 h 3938160"/>
                <a:gd name="connsiteX2" fmla="*/ 5713475 w 6120455"/>
                <a:gd name="connsiteY2" fmla="*/ 878757 h 3938160"/>
                <a:gd name="connsiteX3" fmla="*/ 3515361 w 6120455"/>
                <a:gd name="connsiteY3" fmla="*/ 3930478 h 3938160"/>
                <a:gd name="connsiteX4" fmla="*/ 2447728 w 6120455"/>
                <a:gd name="connsiteY4" fmla="*/ 3933812 h 3938160"/>
                <a:gd name="connsiteX5" fmla="*/ 0 w 6120455"/>
                <a:gd name="connsiteY5" fmla="*/ 0 h 3938160"/>
                <a:gd name="connsiteX0" fmla="*/ 0 w 5995084"/>
                <a:gd name="connsiteY0" fmla="*/ 0 h 3938160"/>
                <a:gd name="connsiteX1" fmla="*/ 5880525 w 5995084"/>
                <a:gd name="connsiteY1" fmla="*/ 9522 h 3938160"/>
                <a:gd name="connsiteX2" fmla="*/ 5713475 w 5995084"/>
                <a:gd name="connsiteY2" fmla="*/ 878757 h 3938160"/>
                <a:gd name="connsiteX3" fmla="*/ 3515361 w 5995084"/>
                <a:gd name="connsiteY3" fmla="*/ 3930478 h 3938160"/>
                <a:gd name="connsiteX4" fmla="*/ 2447728 w 5995084"/>
                <a:gd name="connsiteY4" fmla="*/ 3933812 h 3938160"/>
                <a:gd name="connsiteX5" fmla="*/ 0 w 5995084"/>
                <a:gd name="connsiteY5" fmla="*/ 0 h 3938160"/>
                <a:gd name="connsiteX0" fmla="*/ 0 w 5986034"/>
                <a:gd name="connsiteY0" fmla="*/ 0 h 3938160"/>
                <a:gd name="connsiteX1" fmla="*/ 5880525 w 5986034"/>
                <a:gd name="connsiteY1" fmla="*/ 9522 h 3938160"/>
                <a:gd name="connsiteX2" fmla="*/ 5713475 w 5986034"/>
                <a:gd name="connsiteY2" fmla="*/ 878757 h 3938160"/>
                <a:gd name="connsiteX3" fmla="*/ 3515361 w 5986034"/>
                <a:gd name="connsiteY3" fmla="*/ 3930478 h 3938160"/>
                <a:gd name="connsiteX4" fmla="*/ 2447728 w 5986034"/>
                <a:gd name="connsiteY4" fmla="*/ 3933812 h 3938160"/>
                <a:gd name="connsiteX5" fmla="*/ 0 w 5986034"/>
                <a:gd name="connsiteY5" fmla="*/ 0 h 3938160"/>
                <a:gd name="connsiteX0" fmla="*/ 0 w 6046910"/>
                <a:gd name="connsiteY0" fmla="*/ 0 h 3938160"/>
                <a:gd name="connsiteX1" fmla="*/ 5880525 w 6046910"/>
                <a:gd name="connsiteY1" fmla="*/ 9522 h 3938160"/>
                <a:gd name="connsiteX2" fmla="*/ 5713475 w 6046910"/>
                <a:gd name="connsiteY2" fmla="*/ 878757 h 3938160"/>
                <a:gd name="connsiteX3" fmla="*/ 3515361 w 6046910"/>
                <a:gd name="connsiteY3" fmla="*/ 3930478 h 3938160"/>
                <a:gd name="connsiteX4" fmla="*/ 2447728 w 6046910"/>
                <a:gd name="connsiteY4" fmla="*/ 3933812 h 3938160"/>
                <a:gd name="connsiteX5" fmla="*/ 0 w 6046910"/>
                <a:gd name="connsiteY5" fmla="*/ 0 h 3938160"/>
                <a:gd name="connsiteX0" fmla="*/ 0 w 5999662"/>
                <a:gd name="connsiteY0" fmla="*/ 0 h 3938160"/>
                <a:gd name="connsiteX1" fmla="*/ 5880525 w 5999662"/>
                <a:gd name="connsiteY1" fmla="*/ 9522 h 3938160"/>
                <a:gd name="connsiteX2" fmla="*/ 5713475 w 5999662"/>
                <a:gd name="connsiteY2" fmla="*/ 878757 h 3938160"/>
                <a:gd name="connsiteX3" fmla="*/ 3515361 w 5999662"/>
                <a:gd name="connsiteY3" fmla="*/ 3930478 h 3938160"/>
                <a:gd name="connsiteX4" fmla="*/ 2447728 w 5999662"/>
                <a:gd name="connsiteY4" fmla="*/ 3933812 h 3938160"/>
                <a:gd name="connsiteX5" fmla="*/ 0 w 5999662"/>
                <a:gd name="connsiteY5" fmla="*/ 0 h 3938160"/>
                <a:gd name="connsiteX0" fmla="*/ 0 w 5964178"/>
                <a:gd name="connsiteY0" fmla="*/ 0 h 3938160"/>
                <a:gd name="connsiteX1" fmla="*/ 5880525 w 5964178"/>
                <a:gd name="connsiteY1" fmla="*/ 9522 h 3938160"/>
                <a:gd name="connsiteX2" fmla="*/ 5713475 w 5964178"/>
                <a:gd name="connsiteY2" fmla="*/ 878757 h 3938160"/>
                <a:gd name="connsiteX3" fmla="*/ 3515361 w 5964178"/>
                <a:gd name="connsiteY3" fmla="*/ 3930478 h 3938160"/>
                <a:gd name="connsiteX4" fmla="*/ 2447728 w 5964178"/>
                <a:gd name="connsiteY4" fmla="*/ 3933812 h 3938160"/>
                <a:gd name="connsiteX5" fmla="*/ 0 w 5964178"/>
                <a:gd name="connsiteY5" fmla="*/ 0 h 3938160"/>
                <a:gd name="connsiteX0" fmla="*/ 0 w 5968450"/>
                <a:gd name="connsiteY0" fmla="*/ 0 h 3938160"/>
                <a:gd name="connsiteX1" fmla="*/ 5880525 w 5968450"/>
                <a:gd name="connsiteY1" fmla="*/ 9522 h 3938160"/>
                <a:gd name="connsiteX2" fmla="*/ 5713475 w 5968450"/>
                <a:gd name="connsiteY2" fmla="*/ 878757 h 3938160"/>
                <a:gd name="connsiteX3" fmla="*/ 3515361 w 5968450"/>
                <a:gd name="connsiteY3" fmla="*/ 3930478 h 3938160"/>
                <a:gd name="connsiteX4" fmla="*/ 2447728 w 5968450"/>
                <a:gd name="connsiteY4" fmla="*/ 3933812 h 3938160"/>
                <a:gd name="connsiteX5" fmla="*/ 0 w 5968450"/>
                <a:gd name="connsiteY5" fmla="*/ 0 h 3938160"/>
                <a:gd name="connsiteX0" fmla="*/ 0 w 6046908"/>
                <a:gd name="connsiteY0" fmla="*/ 0 h 3938160"/>
                <a:gd name="connsiteX1" fmla="*/ 5880525 w 6046908"/>
                <a:gd name="connsiteY1" fmla="*/ 9522 h 3938160"/>
                <a:gd name="connsiteX2" fmla="*/ 5713475 w 6046908"/>
                <a:gd name="connsiteY2" fmla="*/ 878757 h 3938160"/>
                <a:gd name="connsiteX3" fmla="*/ 3515361 w 6046908"/>
                <a:gd name="connsiteY3" fmla="*/ 3930478 h 3938160"/>
                <a:gd name="connsiteX4" fmla="*/ 2447728 w 6046908"/>
                <a:gd name="connsiteY4" fmla="*/ 3933812 h 3938160"/>
                <a:gd name="connsiteX5" fmla="*/ 0 w 6046908"/>
                <a:gd name="connsiteY5" fmla="*/ 0 h 3938160"/>
                <a:gd name="connsiteX0" fmla="*/ 0 w 6042566"/>
                <a:gd name="connsiteY0" fmla="*/ 0 h 3938160"/>
                <a:gd name="connsiteX1" fmla="*/ 5880525 w 6042566"/>
                <a:gd name="connsiteY1" fmla="*/ 9522 h 3938160"/>
                <a:gd name="connsiteX2" fmla="*/ 5702052 w 6042566"/>
                <a:gd name="connsiteY2" fmla="*/ 750339 h 3938160"/>
                <a:gd name="connsiteX3" fmla="*/ 3515361 w 6042566"/>
                <a:gd name="connsiteY3" fmla="*/ 3930478 h 3938160"/>
                <a:gd name="connsiteX4" fmla="*/ 2447728 w 6042566"/>
                <a:gd name="connsiteY4" fmla="*/ 3933812 h 3938160"/>
                <a:gd name="connsiteX5" fmla="*/ 0 w 6042566"/>
                <a:gd name="connsiteY5" fmla="*/ 0 h 3938160"/>
                <a:gd name="connsiteX0" fmla="*/ 0 w 6057224"/>
                <a:gd name="connsiteY0" fmla="*/ 0 h 3938160"/>
                <a:gd name="connsiteX1" fmla="*/ 5880525 w 6057224"/>
                <a:gd name="connsiteY1" fmla="*/ 9522 h 3938160"/>
                <a:gd name="connsiteX2" fmla="*/ 5702052 w 6057224"/>
                <a:gd name="connsiteY2" fmla="*/ 750339 h 3938160"/>
                <a:gd name="connsiteX3" fmla="*/ 3515361 w 6057224"/>
                <a:gd name="connsiteY3" fmla="*/ 3930478 h 3938160"/>
                <a:gd name="connsiteX4" fmla="*/ 2447728 w 6057224"/>
                <a:gd name="connsiteY4" fmla="*/ 3933812 h 3938160"/>
                <a:gd name="connsiteX5" fmla="*/ 0 w 6057224"/>
                <a:gd name="connsiteY5" fmla="*/ 0 h 3938160"/>
                <a:gd name="connsiteX0" fmla="*/ 0 w 5999415"/>
                <a:gd name="connsiteY0" fmla="*/ 0 h 3938160"/>
                <a:gd name="connsiteX1" fmla="*/ 5880525 w 5999415"/>
                <a:gd name="connsiteY1" fmla="*/ 9522 h 3938160"/>
                <a:gd name="connsiteX2" fmla="*/ 5702052 w 5999415"/>
                <a:gd name="connsiteY2" fmla="*/ 750339 h 3938160"/>
                <a:gd name="connsiteX3" fmla="*/ 3515361 w 5999415"/>
                <a:gd name="connsiteY3" fmla="*/ 3930478 h 3938160"/>
                <a:gd name="connsiteX4" fmla="*/ 2447728 w 5999415"/>
                <a:gd name="connsiteY4" fmla="*/ 3933812 h 3938160"/>
                <a:gd name="connsiteX5" fmla="*/ 0 w 5999415"/>
                <a:gd name="connsiteY5" fmla="*/ 0 h 3938160"/>
                <a:gd name="connsiteX0" fmla="*/ 0 w 5967303"/>
                <a:gd name="connsiteY0" fmla="*/ 0 h 3938160"/>
                <a:gd name="connsiteX1" fmla="*/ 5880525 w 5967303"/>
                <a:gd name="connsiteY1" fmla="*/ 9522 h 3938160"/>
                <a:gd name="connsiteX2" fmla="*/ 5702052 w 5967303"/>
                <a:gd name="connsiteY2" fmla="*/ 750339 h 3938160"/>
                <a:gd name="connsiteX3" fmla="*/ 3515361 w 5967303"/>
                <a:gd name="connsiteY3" fmla="*/ 3930478 h 3938160"/>
                <a:gd name="connsiteX4" fmla="*/ 2447728 w 5967303"/>
                <a:gd name="connsiteY4" fmla="*/ 3933812 h 3938160"/>
                <a:gd name="connsiteX5" fmla="*/ 0 w 5967303"/>
                <a:gd name="connsiteY5" fmla="*/ 0 h 3938160"/>
                <a:gd name="connsiteX0" fmla="*/ 0 w 5967301"/>
                <a:gd name="connsiteY0" fmla="*/ 0 h 3938160"/>
                <a:gd name="connsiteX1" fmla="*/ 5880525 w 5967301"/>
                <a:gd name="connsiteY1" fmla="*/ 9522 h 3938160"/>
                <a:gd name="connsiteX2" fmla="*/ 5702052 w 5967301"/>
                <a:gd name="connsiteY2" fmla="*/ 750339 h 3938160"/>
                <a:gd name="connsiteX3" fmla="*/ 3515361 w 5967301"/>
                <a:gd name="connsiteY3" fmla="*/ 3930478 h 3938160"/>
                <a:gd name="connsiteX4" fmla="*/ 2447728 w 5967301"/>
                <a:gd name="connsiteY4" fmla="*/ 3933812 h 3938160"/>
                <a:gd name="connsiteX5" fmla="*/ 0 w 5967301"/>
                <a:gd name="connsiteY5" fmla="*/ 0 h 3938160"/>
                <a:gd name="connsiteX0" fmla="*/ 0 w 5937083"/>
                <a:gd name="connsiteY0" fmla="*/ 0 h 3938160"/>
                <a:gd name="connsiteX1" fmla="*/ 5880525 w 5937083"/>
                <a:gd name="connsiteY1" fmla="*/ 9522 h 3938160"/>
                <a:gd name="connsiteX2" fmla="*/ 5702052 w 5937083"/>
                <a:gd name="connsiteY2" fmla="*/ 750339 h 3938160"/>
                <a:gd name="connsiteX3" fmla="*/ 3515361 w 5937083"/>
                <a:gd name="connsiteY3" fmla="*/ 3930478 h 3938160"/>
                <a:gd name="connsiteX4" fmla="*/ 2447728 w 5937083"/>
                <a:gd name="connsiteY4" fmla="*/ 3933812 h 3938160"/>
                <a:gd name="connsiteX5" fmla="*/ 0 w 5937083"/>
                <a:gd name="connsiteY5" fmla="*/ 0 h 3938160"/>
                <a:gd name="connsiteX0" fmla="*/ 0 w 5912672"/>
                <a:gd name="connsiteY0" fmla="*/ 0 h 3938160"/>
                <a:gd name="connsiteX1" fmla="*/ 5880525 w 5912672"/>
                <a:gd name="connsiteY1" fmla="*/ 9522 h 3938160"/>
                <a:gd name="connsiteX2" fmla="*/ 5702052 w 5912672"/>
                <a:gd name="connsiteY2" fmla="*/ 750339 h 3938160"/>
                <a:gd name="connsiteX3" fmla="*/ 3515361 w 5912672"/>
                <a:gd name="connsiteY3" fmla="*/ 3930478 h 3938160"/>
                <a:gd name="connsiteX4" fmla="*/ 2447728 w 5912672"/>
                <a:gd name="connsiteY4" fmla="*/ 3933812 h 3938160"/>
                <a:gd name="connsiteX5" fmla="*/ 0 w 5912672"/>
                <a:gd name="connsiteY5" fmla="*/ 0 h 3938160"/>
                <a:gd name="connsiteX0" fmla="*/ 0 w 5905296"/>
                <a:gd name="connsiteY0" fmla="*/ 0 h 3938160"/>
                <a:gd name="connsiteX1" fmla="*/ 5880525 w 5905296"/>
                <a:gd name="connsiteY1" fmla="*/ 9522 h 3938160"/>
                <a:gd name="connsiteX2" fmla="*/ 5656350 w 5905296"/>
                <a:gd name="connsiteY2" fmla="*/ 750339 h 3938160"/>
                <a:gd name="connsiteX3" fmla="*/ 3515361 w 5905296"/>
                <a:gd name="connsiteY3" fmla="*/ 3930478 h 3938160"/>
                <a:gd name="connsiteX4" fmla="*/ 2447728 w 5905296"/>
                <a:gd name="connsiteY4" fmla="*/ 3933812 h 3938160"/>
                <a:gd name="connsiteX5" fmla="*/ 0 w 5905296"/>
                <a:gd name="connsiteY5" fmla="*/ 0 h 3938160"/>
                <a:gd name="connsiteX0" fmla="*/ 0 w 5917896"/>
                <a:gd name="connsiteY0" fmla="*/ 0 h 3938160"/>
                <a:gd name="connsiteX1" fmla="*/ 5880525 w 5917896"/>
                <a:gd name="connsiteY1" fmla="*/ 9522 h 3938160"/>
                <a:gd name="connsiteX2" fmla="*/ 5656350 w 5917896"/>
                <a:gd name="connsiteY2" fmla="*/ 750339 h 3938160"/>
                <a:gd name="connsiteX3" fmla="*/ 3515361 w 5917896"/>
                <a:gd name="connsiteY3" fmla="*/ 3930478 h 3938160"/>
                <a:gd name="connsiteX4" fmla="*/ 2447728 w 5917896"/>
                <a:gd name="connsiteY4" fmla="*/ 3933812 h 3938160"/>
                <a:gd name="connsiteX5" fmla="*/ 0 w 5917896"/>
                <a:gd name="connsiteY5" fmla="*/ 0 h 3938160"/>
                <a:gd name="connsiteX0" fmla="*/ 0 w 5917896"/>
                <a:gd name="connsiteY0" fmla="*/ 0 h 3938160"/>
                <a:gd name="connsiteX1" fmla="*/ 5880525 w 5917896"/>
                <a:gd name="connsiteY1" fmla="*/ 9522 h 3938160"/>
                <a:gd name="connsiteX2" fmla="*/ 5656350 w 5917896"/>
                <a:gd name="connsiteY2" fmla="*/ 750339 h 3938160"/>
                <a:gd name="connsiteX3" fmla="*/ 3515361 w 5917896"/>
                <a:gd name="connsiteY3" fmla="*/ 3930478 h 3938160"/>
                <a:gd name="connsiteX4" fmla="*/ 2447728 w 5917896"/>
                <a:gd name="connsiteY4" fmla="*/ 3933812 h 3938160"/>
                <a:gd name="connsiteX5" fmla="*/ 69545 w 5917896"/>
                <a:gd name="connsiteY5" fmla="*/ 159616 h 3938160"/>
                <a:gd name="connsiteX6" fmla="*/ 0 w 5917896"/>
                <a:gd name="connsiteY6" fmla="*/ 0 h 3938160"/>
                <a:gd name="connsiteX0" fmla="*/ 0 w 5917896"/>
                <a:gd name="connsiteY0" fmla="*/ 0 h 3946722"/>
                <a:gd name="connsiteX1" fmla="*/ 5880525 w 5917896"/>
                <a:gd name="connsiteY1" fmla="*/ 18084 h 3946722"/>
                <a:gd name="connsiteX2" fmla="*/ 5656350 w 5917896"/>
                <a:gd name="connsiteY2" fmla="*/ 758901 h 3946722"/>
                <a:gd name="connsiteX3" fmla="*/ 3515361 w 5917896"/>
                <a:gd name="connsiteY3" fmla="*/ 3939040 h 3946722"/>
                <a:gd name="connsiteX4" fmla="*/ 2447728 w 5917896"/>
                <a:gd name="connsiteY4" fmla="*/ 3942374 h 3946722"/>
                <a:gd name="connsiteX5" fmla="*/ 69545 w 5917896"/>
                <a:gd name="connsiteY5" fmla="*/ 168178 h 3946722"/>
                <a:gd name="connsiteX6" fmla="*/ 0 w 5917896"/>
                <a:gd name="connsiteY6" fmla="*/ 0 h 3946722"/>
                <a:gd name="connsiteX0" fmla="*/ 44704 w 5962600"/>
                <a:gd name="connsiteY0" fmla="*/ 0 h 3946722"/>
                <a:gd name="connsiteX1" fmla="*/ 5925229 w 5962600"/>
                <a:gd name="connsiteY1" fmla="*/ 18084 h 3946722"/>
                <a:gd name="connsiteX2" fmla="*/ 5701054 w 5962600"/>
                <a:gd name="connsiteY2" fmla="*/ 758901 h 3946722"/>
                <a:gd name="connsiteX3" fmla="*/ 3560065 w 5962600"/>
                <a:gd name="connsiteY3" fmla="*/ 3939040 h 3946722"/>
                <a:gd name="connsiteX4" fmla="*/ 2492432 w 5962600"/>
                <a:gd name="connsiteY4" fmla="*/ 3942374 h 3946722"/>
                <a:gd name="connsiteX5" fmla="*/ 0 w 5962600"/>
                <a:gd name="connsiteY5" fmla="*/ 193860 h 3946722"/>
                <a:gd name="connsiteX6" fmla="*/ 44704 w 5962600"/>
                <a:gd name="connsiteY6" fmla="*/ 0 h 3946722"/>
                <a:gd name="connsiteX0" fmla="*/ 44704 w 5937349"/>
                <a:gd name="connsiteY0" fmla="*/ 0 h 3946722"/>
                <a:gd name="connsiteX1" fmla="*/ 5925229 w 5937349"/>
                <a:gd name="connsiteY1" fmla="*/ 18084 h 3946722"/>
                <a:gd name="connsiteX2" fmla="*/ 5701054 w 5937349"/>
                <a:gd name="connsiteY2" fmla="*/ 758901 h 3946722"/>
                <a:gd name="connsiteX3" fmla="*/ 3560065 w 5937349"/>
                <a:gd name="connsiteY3" fmla="*/ 3939040 h 3946722"/>
                <a:gd name="connsiteX4" fmla="*/ 2492432 w 5937349"/>
                <a:gd name="connsiteY4" fmla="*/ 3942374 h 3946722"/>
                <a:gd name="connsiteX5" fmla="*/ 0 w 5937349"/>
                <a:gd name="connsiteY5" fmla="*/ 193860 h 3946722"/>
                <a:gd name="connsiteX6" fmla="*/ 44704 w 5937349"/>
                <a:gd name="connsiteY6" fmla="*/ 0 h 3946722"/>
                <a:gd name="connsiteX0" fmla="*/ 44704 w 6056737"/>
                <a:gd name="connsiteY0" fmla="*/ 0 h 3946722"/>
                <a:gd name="connsiteX1" fmla="*/ 5925229 w 6056737"/>
                <a:gd name="connsiteY1" fmla="*/ 18084 h 3946722"/>
                <a:gd name="connsiteX2" fmla="*/ 5929555 w 6056737"/>
                <a:gd name="connsiteY2" fmla="*/ 322280 h 3946722"/>
                <a:gd name="connsiteX3" fmla="*/ 3560065 w 6056737"/>
                <a:gd name="connsiteY3" fmla="*/ 3939040 h 3946722"/>
                <a:gd name="connsiteX4" fmla="*/ 2492432 w 6056737"/>
                <a:gd name="connsiteY4" fmla="*/ 3942374 h 3946722"/>
                <a:gd name="connsiteX5" fmla="*/ 0 w 6056737"/>
                <a:gd name="connsiteY5" fmla="*/ 193860 h 3946722"/>
                <a:gd name="connsiteX6" fmla="*/ 44704 w 6056737"/>
                <a:gd name="connsiteY6" fmla="*/ 0 h 3946722"/>
                <a:gd name="connsiteX0" fmla="*/ 44704 w 5929555"/>
                <a:gd name="connsiteY0" fmla="*/ 0 h 3946722"/>
                <a:gd name="connsiteX1" fmla="*/ 5925229 w 5929555"/>
                <a:gd name="connsiteY1" fmla="*/ 18084 h 3946722"/>
                <a:gd name="connsiteX2" fmla="*/ 5929555 w 5929555"/>
                <a:gd name="connsiteY2" fmla="*/ 322280 h 3946722"/>
                <a:gd name="connsiteX3" fmla="*/ 3560065 w 5929555"/>
                <a:gd name="connsiteY3" fmla="*/ 3939040 h 3946722"/>
                <a:gd name="connsiteX4" fmla="*/ 2492432 w 5929555"/>
                <a:gd name="connsiteY4" fmla="*/ 3942374 h 3946722"/>
                <a:gd name="connsiteX5" fmla="*/ 0 w 5929555"/>
                <a:gd name="connsiteY5" fmla="*/ 193860 h 3946722"/>
                <a:gd name="connsiteX6" fmla="*/ 44704 w 5929555"/>
                <a:gd name="connsiteY6" fmla="*/ 0 h 3946722"/>
                <a:gd name="connsiteX0" fmla="*/ 44704 w 5927856"/>
                <a:gd name="connsiteY0" fmla="*/ 0 h 3946722"/>
                <a:gd name="connsiteX1" fmla="*/ 5925229 w 5927856"/>
                <a:gd name="connsiteY1" fmla="*/ 18084 h 3946722"/>
                <a:gd name="connsiteX2" fmla="*/ 5918131 w 5927856"/>
                <a:gd name="connsiteY2" fmla="*/ 322280 h 3946722"/>
                <a:gd name="connsiteX3" fmla="*/ 3560065 w 5927856"/>
                <a:gd name="connsiteY3" fmla="*/ 3939040 h 3946722"/>
                <a:gd name="connsiteX4" fmla="*/ 2492432 w 5927856"/>
                <a:gd name="connsiteY4" fmla="*/ 3942374 h 3946722"/>
                <a:gd name="connsiteX5" fmla="*/ 0 w 5927856"/>
                <a:gd name="connsiteY5" fmla="*/ 193860 h 3946722"/>
                <a:gd name="connsiteX6" fmla="*/ 44704 w 5927856"/>
                <a:gd name="connsiteY6" fmla="*/ 0 h 3946722"/>
                <a:gd name="connsiteX0" fmla="*/ 44704 w 5935149"/>
                <a:gd name="connsiteY0" fmla="*/ 0 h 3946722"/>
                <a:gd name="connsiteX1" fmla="*/ 5925229 w 5935149"/>
                <a:gd name="connsiteY1" fmla="*/ 18084 h 3946722"/>
                <a:gd name="connsiteX2" fmla="*/ 5918131 w 5935149"/>
                <a:gd name="connsiteY2" fmla="*/ 322280 h 3946722"/>
                <a:gd name="connsiteX3" fmla="*/ 3560065 w 5935149"/>
                <a:gd name="connsiteY3" fmla="*/ 3939040 h 3946722"/>
                <a:gd name="connsiteX4" fmla="*/ 2492432 w 5935149"/>
                <a:gd name="connsiteY4" fmla="*/ 3942374 h 3946722"/>
                <a:gd name="connsiteX5" fmla="*/ 0 w 5935149"/>
                <a:gd name="connsiteY5" fmla="*/ 193860 h 3946722"/>
                <a:gd name="connsiteX6" fmla="*/ 44704 w 5935149"/>
                <a:gd name="connsiteY6" fmla="*/ 0 h 3946722"/>
                <a:gd name="connsiteX0" fmla="*/ 44704 w 5940515"/>
                <a:gd name="connsiteY0" fmla="*/ 0 h 3946722"/>
                <a:gd name="connsiteX1" fmla="*/ 5925229 w 5940515"/>
                <a:gd name="connsiteY1" fmla="*/ 18084 h 3946722"/>
                <a:gd name="connsiteX2" fmla="*/ 5929557 w 5940515"/>
                <a:gd name="connsiteY2" fmla="*/ 219545 h 3946722"/>
                <a:gd name="connsiteX3" fmla="*/ 3560065 w 5940515"/>
                <a:gd name="connsiteY3" fmla="*/ 3939040 h 3946722"/>
                <a:gd name="connsiteX4" fmla="*/ 2492432 w 5940515"/>
                <a:gd name="connsiteY4" fmla="*/ 3942374 h 3946722"/>
                <a:gd name="connsiteX5" fmla="*/ 0 w 5940515"/>
                <a:gd name="connsiteY5" fmla="*/ 193860 h 3946722"/>
                <a:gd name="connsiteX6" fmla="*/ 44704 w 5940515"/>
                <a:gd name="connsiteY6" fmla="*/ 0 h 3946722"/>
                <a:gd name="connsiteX0" fmla="*/ 44704 w 5940517"/>
                <a:gd name="connsiteY0" fmla="*/ 0 h 3946722"/>
                <a:gd name="connsiteX1" fmla="*/ 5925229 w 5940517"/>
                <a:gd name="connsiteY1" fmla="*/ 18084 h 3946722"/>
                <a:gd name="connsiteX2" fmla="*/ 5929557 w 5940517"/>
                <a:gd name="connsiteY2" fmla="*/ 219545 h 3946722"/>
                <a:gd name="connsiteX3" fmla="*/ 3560065 w 5940517"/>
                <a:gd name="connsiteY3" fmla="*/ 3939040 h 3946722"/>
                <a:gd name="connsiteX4" fmla="*/ 2492432 w 5940517"/>
                <a:gd name="connsiteY4" fmla="*/ 3942374 h 3946722"/>
                <a:gd name="connsiteX5" fmla="*/ 0 w 5940517"/>
                <a:gd name="connsiteY5" fmla="*/ 193860 h 3946722"/>
                <a:gd name="connsiteX6" fmla="*/ 44704 w 5940517"/>
                <a:gd name="connsiteY6" fmla="*/ 0 h 3946722"/>
                <a:gd name="connsiteX0" fmla="*/ 7414 w 5903225"/>
                <a:gd name="connsiteY0" fmla="*/ 0 h 3946722"/>
                <a:gd name="connsiteX1" fmla="*/ 5887939 w 5903225"/>
                <a:gd name="connsiteY1" fmla="*/ 18084 h 3946722"/>
                <a:gd name="connsiteX2" fmla="*/ 5892267 w 5903225"/>
                <a:gd name="connsiteY2" fmla="*/ 219545 h 3946722"/>
                <a:gd name="connsiteX3" fmla="*/ 3522775 w 5903225"/>
                <a:gd name="connsiteY3" fmla="*/ 3939040 h 3946722"/>
                <a:gd name="connsiteX4" fmla="*/ 2455142 w 5903225"/>
                <a:gd name="connsiteY4" fmla="*/ 3942374 h 3946722"/>
                <a:gd name="connsiteX5" fmla="*/ 0 w 5903225"/>
                <a:gd name="connsiteY5" fmla="*/ 193860 h 3946722"/>
                <a:gd name="connsiteX6" fmla="*/ 7414 w 5903225"/>
                <a:gd name="connsiteY6" fmla="*/ 0 h 3946722"/>
                <a:gd name="connsiteX0" fmla="*/ 7414 w 5903227"/>
                <a:gd name="connsiteY0" fmla="*/ 0 h 3946722"/>
                <a:gd name="connsiteX1" fmla="*/ 5887939 w 5903227"/>
                <a:gd name="connsiteY1" fmla="*/ 18084 h 3946722"/>
                <a:gd name="connsiteX2" fmla="*/ 5892267 w 5903227"/>
                <a:gd name="connsiteY2" fmla="*/ 219545 h 3946722"/>
                <a:gd name="connsiteX3" fmla="*/ 3522775 w 5903227"/>
                <a:gd name="connsiteY3" fmla="*/ 3939040 h 3946722"/>
                <a:gd name="connsiteX4" fmla="*/ 2455142 w 5903227"/>
                <a:gd name="connsiteY4" fmla="*/ 3942374 h 3946722"/>
                <a:gd name="connsiteX5" fmla="*/ 0 w 5903227"/>
                <a:gd name="connsiteY5" fmla="*/ 193860 h 3946722"/>
                <a:gd name="connsiteX6" fmla="*/ 7414 w 5903227"/>
                <a:gd name="connsiteY6" fmla="*/ 0 h 3946722"/>
                <a:gd name="connsiteX0" fmla="*/ 7414 w 5899997"/>
                <a:gd name="connsiteY0" fmla="*/ 0 h 3946722"/>
                <a:gd name="connsiteX1" fmla="*/ 5887939 w 5899997"/>
                <a:gd name="connsiteY1" fmla="*/ 18084 h 3946722"/>
                <a:gd name="connsiteX2" fmla="*/ 5892267 w 5899997"/>
                <a:gd name="connsiteY2" fmla="*/ 219545 h 3946722"/>
                <a:gd name="connsiteX3" fmla="*/ 3522775 w 5899997"/>
                <a:gd name="connsiteY3" fmla="*/ 3939040 h 3946722"/>
                <a:gd name="connsiteX4" fmla="*/ 2455142 w 5899997"/>
                <a:gd name="connsiteY4" fmla="*/ 3942374 h 3946722"/>
                <a:gd name="connsiteX5" fmla="*/ 0 w 5899997"/>
                <a:gd name="connsiteY5" fmla="*/ 193860 h 3946722"/>
                <a:gd name="connsiteX6" fmla="*/ 7414 w 5899997"/>
                <a:gd name="connsiteY6" fmla="*/ 0 h 3946722"/>
                <a:gd name="connsiteX0" fmla="*/ 7414 w 5897226"/>
                <a:gd name="connsiteY0" fmla="*/ 0 h 3946722"/>
                <a:gd name="connsiteX1" fmla="*/ 5887939 w 5897226"/>
                <a:gd name="connsiteY1" fmla="*/ 18084 h 3946722"/>
                <a:gd name="connsiteX2" fmla="*/ 5892267 w 5897226"/>
                <a:gd name="connsiteY2" fmla="*/ 219545 h 3946722"/>
                <a:gd name="connsiteX3" fmla="*/ 3522775 w 5897226"/>
                <a:gd name="connsiteY3" fmla="*/ 3939040 h 3946722"/>
                <a:gd name="connsiteX4" fmla="*/ 2455142 w 5897226"/>
                <a:gd name="connsiteY4" fmla="*/ 3942374 h 3946722"/>
                <a:gd name="connsiteX5" fmla="*/ 0 w 5897226"/>
                <a:gd name="connsiteY5" fmla="*/ 193860 h 3946722"/>
                <a:gd name="connsiteX6" fmla="*/ 7414 w 5897226"/>
                <a:gd name="connsiteY6" fmla="*/ 0 h 3946722"/>
                <a:gd name="connsiteX0" fmla="*/ 7414 w 5897226"/>
                <a:gd name="connsiteY0" fmla="*/ 0 h 3946722"/>
                <a:gd name="connsiteX1" fmla="*/ 5887939 w 5897226"/>
                <a:gd name="connsiteY1" fmla="*/ 18084 h 3946722"/>
                <a:gd name="connsiteX2" fmla="*/ 5892267 w 5897226"/>
                <a:gd name="connsiteY2" fmla="*/ 219545 h 3946722"/>
                <a:gd name="connsiteX3" fmla="*/ 3522775 w 5897226"/>
                <a:gd name="connsiteY3" fmla="*/ 3939040 h 3946722"/>
                <a:gd name="connsiteX4" fmla="*/ 2455142 w 5897226"/>
                <a:gd name="connsiteY4" fmla="*/ 3942374 h 3946722"/>
                <a:gd name="connsiteX5" fmla="*/ 0 w 5897226"/>
                <a:gd name="connsiteY5" fmla="*/ 193860 h 3946722"/>
                <a:gd name="connsiteX6" fmla="*/ 7414 w 5897226"/>
                <a:gd name="connsiteY6" fmla="*/ 0 h 3946722"/>
                <a:gd name="connsiteX0" fmla="*/ 7414 w 5897228"/>
                <a:gd name="connsiteY0" fmla="*/ 0 h 3946722"/>
                <a:gd name="connsiteX1" fmla="*/ 5887940 w 5897228"/>
                <a:gd name="connsiteY1" fmla="*/ 18084 h 3946722"/>
                <a:gd name="connsiteX2" fmla="*/ 5892267 w 5897228"/>
                <a:gd name="connsiteY2" fmla="*/ 219545 h 3946722"/>
                <a:gd name="connsiteX3" fmla="*/ 3522775 w 5897228"/>
                <a:gd name="connsiteY3" fmla="*/ 3939040 h 3946722"/>
                <a:gd name="connsiteX4" fmla="*/ 2455142 w 5897228"/>
                <a:gd name="connsiteY4" fmla="*/ 3942374 h 3946722"/>
                <a:gd name="connsiteX5" fmla="*/ 0 w 5897228"/>
                <a:gd name="connsiteY5" fmla="*/ 193860 h 3946722"/>
                <a:gd name="connsiteX6" fmla="*/ 7414 w 5897228"/>
                <a:gd name="connsiteY6" fmla="*/ 0 h 3946722"/>
                <a:gd name="connsiteX0" fmla="*/ 7414 w 5897226"/>
                <a:gd name="connsiteY0" fmla="*/ 0 h 3946722"/>
                <a:gd name="connsiteX1" fmla="*/ 5887940 w 5897226"/>
                <a:gd name="connsiteY1" fmla="*/ 18084 h 3946722"/>
                <a:gd name="connsiteX2" fmla="*/ 5892267 w 5897226"/>
                <a:gd name="connsiteY2" fmla="*/ 219545 h 3946722"/>
                <a:gd name="connsiteX3" fmla="*/ 3522775 w 5897226"/>
                <a:gd name="connsiteY3" fmla="*/ 3939040 h 3946722"/>
                <a:gd name="connsiteX4" fmla="*/ 2455142 w 5897226"/>
                <a:gd name="connsiteY4" fmla="*/ 3942374 h 3946722"/>
                <a:gd name="connsiteX5" fmla="*/ 0 w 5897226"/>
                <a:gd name="connsiteY5" fmla="*/ 193860 h 3946722"/>
                <a:gd name="connsiteX6" fmla="*/ 7414 w 5897226"/>
                <a:gd name="connsiteY6" fmla="*/ 0 h 3946722"/>
                <a:gd name="connsiteX0" fmla="*/ 7414 w 5897228"/>
                <a:gd name="connsiteY0" fmla="*/ 0 h 3946722"/>
                <a:gd name="connsiteX1" fmla="*/ 5887940 w 5897228"/>
                <a:gd name="connsiteY1" fmla="*/ 18084 h 3946722"/>
                <a:gd name="connsiteX2" fmla="*/ 5892267 w 5897228"/>
                <a:gd name="connsiteY2" fmla="*/ 219545 h 3946722"/>
                <a:gd name="connsiteX3" fmla="*/ 3522775 w 5897228"/>
                <a:gd name="connsiteY3" fmla="*/ 3939040 h 3946722"/>
                <a:gd name="connsiteX4" fmla="*/ 2455142 w 5897228"/>
                <a:gd name="connsiteY4" fmla="*/ 3942374 h 3946722"/>
                <a:gd name="connsiteX5" fmla="*/ 0 w 5897228"/>
                <a:gd name="connsiteY5" fmla="*/ 193860 h 3946722"/>
                <a:gd name="connsiteX6" fmla="*/ 7414 w 5897228"/>
                <a:gd name="connsiteY6" fmla="*/ 0 h 3946722"/>
                <a:gd name="connsiteX0" fmla="*/ 7414 w 5892322"/>
                <a:gd name="connsiteY0" fmla="*/ 0 h 3946722"/>
                <a:gd name="connsiteX1" fmla="*/ 5887940 w 5892322"/>
                <a:gd name="connsiteY1" fmla="*/ 18084 h 3946722"/>
                <a:gd name="connsiteX2" fmla="*/ 5892267 w 5892322"/>
                <a:gd name="connsiteY2" fmla="*/ 219545 h 3946722"/>
                <a:gd name="connsiteX3" fmla="*/ 3522775 w 5892322"/>
                <a:gd name="connsiteY3" fmla="*/ 3939040 h 3946722"/>
                <a:gd name="connsiteX4" fmla="*/ 2455142 w 5892322"/>
                <a:gd name="connsiteY4" fmla="*/ 3942374 h 3946722"/>
                <a:gd name="connsiteX5" fmla="*/ 0 w 5892322"/>
                <a:gd name="connsiteY5" fmla="*/ 193860 h 3946722"/>
                <a:gd name="connsiteX6" fmla="*/ 7414 w 5892322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76082 w 5887940"/>
                <a:gd name="connsiteY2" fmla="*/ 225609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193860 h 3946722"/>
                <a:gd name="connsiteX6" fmla="*/ 7414 w 5887940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67991 w 5887940"/>
                <a:gd name="connsiteY2" fmla="*/ 140711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193860 h 3946722"/>
                <a:gd name="connsiteX6" fmla="*/ 7414 w 5887940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67991 w 5887940"/>
                <a:gd name="connsiteY2" fmla="*/ 140711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193860 h 3946722"/>
                <a:gd name="connsiteX6" fmla="*/ 7414 w 5887940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73053 w 5887940"/>
                <a:gd name="connsiteY2" fmla="*/ 95200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193860 h 3946722"/>
                <a:gd name="connsiteX6" fmla="*/ 7414 w 5887940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73053 w 5887940"/>
                <a:gd name="connsiteY2" fmla="*/ 95200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193860 h 3946722"/>
                <a:gd name="connsiteX6" fmla="*/ 7414 w 5887940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73053 w 5887940"/>
                <a:gd name="connsiteY2" fmla="*/ 95200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193860 h 3946722"/>
                <a:gd name="connsiteX6" fmla="*/ 7414 w 5887940"/>
                <a:gd name="connsiteY6" fmla="*/ 0 h 3946722"/>
                <a:gd name="connsiteX0" fmla="*/ 7414 w 5887940"/>
                <a:gd name="connsiteY0" fmla="*/ 0 h 3946722"/>
                <a:gd name="connsiteX1" fmla="*/ 5887940 w 5887940"/>
                <a:gd name="connsiteY1" fmla="*/ 18084 h 3946722"/>
                <a:gd name="connsiteX2" fmla="*/ 5873053 w 5887940"/>
                <a:gd name="connsiteY2" fmla="*/ 95200 h 3946722"/>
                <a:gd name="connsiteX3" fmla="*/ 3522775 w 5887940"/>
                <a:gd name="connsiteY3" fmla="*/ 3939040 h 3946722"/>
                <a:gd name="connsiteX4" fmla="*/ 2455142 w 5887940"/>
                <a:gd name="connsiteY4" fmla="*/ 3942374 h 3946722"/>
                <a:gd name="connsiteX5" fmla="*/ 0 w 5887940"/>
                <a:gd name="connsiteY5" fmla="*/ 91461 h 3946722"/>
                <a:gd name="connsiteX6" fmla="*/ 7414 w 5887940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5639 w 5880526"/>
                <a:gd name="connsiteY2" fmla="*/ 95200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5639 w 5880526"/>
                <a:gd name="connsiteY2" fmla="*/ 95200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0577 w 5880526"/>
                <a:gd name="connsiteY2" fmla="*/ 106578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0577 w 5880526"/>
                <a:gd name="connsiteY2" fmla="*/ 106578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0577 w 5880526"/>
                <a:gd name="connsiteY2" fmla="*/ 106578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0577 w 5880526"/>
                <a:gd name="connsiteY2" fmla="*/ 106578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45394 w 5880526"/>
                <a:gd name="connsiteY2" fmla="*/ 155881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1384"/>
                <a:gd name="connsiteY0" fmla="*/ 0 h 3946722"/>
                <a:gd name="connsiteX1" fmla="*/ 5880526 w 5881384"/>
                <a:gd name="connsiteY1" fmla="*/ 18084 h 3946722"/>
                <a:gd name="connsiteX2" fmla="*/ 5845394 w 5881384"/>
                <a:gd name="connsiteY2" fmla="*/ 155881 h 3946722"/>
                <a:gd name="connsiteX3" fmla="*/ 3515361 w 5881384"/>
                <a:gd name="connsiteY3" fmla="*/ 3939040 h 3946722"/>
                <a:gd name="connsiteX4" fmla="*/ 2447728 w 5881384"/>
                <a:gd name="connsiteY4" fmla="*/ 3942374 h 3946722"/>
                <a:gd name="connsiteX5" fmla="*/ 7771 w 5881384"/>
                <a:gd name="connsiteY5" fmla="*/ 80084 h 3946722"/>
                <a:gd name="connsiteX6" fmla="*/ 0 w 5881384"/>
                <a:gd name="connsiteY6" fmla="*/ 0 h 3946722"/>
                <a:gd name="connsiteX0" fmla="*/ 0 w 5883702"/>
                <a:gd name="connsiteY0" fmla="*/ 0 h 3946722"/>
                <a:gd name="connsiteX1" fmla="*/ 5880526 w 5883702"/>
                <a:gd name="connsiteY1" fmla="*/ 18084 h 3946722"/>
                <a:gd name="connsiteX2" fmla="*/ 5865639 w 5883702"/>
                <a:gd name="connsiteY2" fmla="*/ 102785 h 3946722"/>
                <a:gd name="connsiteX3" fmla="*/ 3515361 w 5883702"/>
                <a:gd name="connsiteY3" fmla="*/ 3939040 h 3946722"/>
                <a:gd name="connsiteX4" fmla="*/ 2447728 w 5883702"/>
                <a:gd name="connsiteY4" fmla="*/ 3942374 h 3946722"/>
                <a:gd name="connsiteX5" fmla="*/ 7771 w 5883702"/>
                <a:gd name="connsiteY5" fmla="*/ 80084 h 3946722"/>
                <a:gd name="connsiteX6" fmla="*/ 0 w 5883702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5639 w 5880526"/>
                <a:gd name="connsiteY2" fmla="*/ 102785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7771 w 5880526"/>
                <a:gd name="connsiteY5" fmla="*/ 80084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5639 w 5880526"/>
                <a:gd name="connsiteY2" fmla="*/ 102785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21832 w 5880526"/>
                <a:gd name="connsiteY5" fmla="*/ 95890 h 3946722"/>
                <a:gd name="connsiteX6" fmla="*/ 0 w 5880526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5639 w 5880526"/>
                <a:gd name="connsiteY2" fmla="*/ 102785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14802 w 5880526"/>
                <a:gd name="connsiteY5" fmla="*/ 116965 h 3946722"/>
                <a:gd name="connsiteX6" fmla="*/ 0 w 5880526"/>
                <a:gd name="connsiteY6" fmla="*/ 0 h 3946722"/>
                <a:gd name="connsiteX0" fmla="*/ 3353 w 5883879"/>
                <a:gd name="connsiteY0" fmla="*/ 0 h 3946722"/>
                <a:gd name="connsiteX1" fmla="*/ 5883879 w 5883879"/>
                <a:gd name="connsiteY1" fmla="*/ 18084 h 3946722"/>
                <a:gd name="connsiteX2" fmla="*/ 5868992 w 5883879"/>
                <a:gd name="connsiteY2" fmla="*/ 102785 h 3946722"/>
                <a:gd name="connsiteX3" fmla="*/ 3518714 w 5883879"/>
                <a:gd name="connsiteY3" fmla="*/ 3939040 h 3946722"/>
                <a:gd name="connsiteX4" fmla="*/ 2451081 w 5883879"/>
                <a:gd name="connsiteY4" fmla="*/ 3942374 h 3946722"/>
                <a:gd name="connsiteX5" fmla="*/ 18155 w 5883879"/>
                <a:gd name="connsiteY5" fmla="*/ 116965 h 3946722"/>
                <a:gd name="connsiteX6" fmla="*/ 3353 w 5883879"/>
                <a:gd name="connsiteY6" fmla="*/ 0 h 3946722"/>
                <a:gd name="connsiteX0" fmla="*/ 3353 w 5883879"/>
                <a:gd name="connsiteY0" fmla="*/ 0 h 3946722"/>
                <a:gd name="connsiteX1" fmla="*/ 5883879 w 5883879"/>
                <a:gd name="connsiteY1" fmla="*/ 18084 h 3946722"/>
                <a:gd name="connsiteX2" fmla="*/ 5868992 w 5883879"/>
                <a:gd name="connsiteY2" fmla="*/ 118591 h 3946722"/>
                <a:gd name="connsiteX3" fmla="*/ 3518714 w 5883879"/>
                <a:gd name="connsiteY3" fmla="*/ 3939040 h 3946722"/>
                <a:gd name="connsiteX4" fmla="*/ 2451081 w 5883879"/>
                <a:gd name="connsiteY4" fmla="*/ 3942374 h 3946722"/>
                <a:gd name="connsiteX5" fmla="*/ 18155 w 5883879"/>
                <a:gd name="connsiteY5" fmla="*/ 116965 h 3946722"/>
                <a:gd name="connsiteX6" fmla="*/ 3353 w 5883879"/>
                <a:gd name="connsiteY6" fmla="*/ 0 h 3946722"/>
                <a:gd name="connsiteX0" fmla="*/ 0 w 5880526"/>
                <a:gd name="connsiteY0" fmla="*/ 0 h 3946722"/>
                <a:gd name="connsiteX1" fmla="*/ 5880526 w 5880526"/>
                <a:gd name="connsiteY1" fmla="*/ 18084 h 3946722"/>
                <a:gd name="connsiteX2" fmla="*/ 5865639 w 5880526"/>
                <a:gd name="connsiteY2" fmla="*/ 118591 h 3946722"/>
                <a:gd name="connsiteX3" fmla="*/ 3515361 w 5880526"/>
                <a:gd name="connsiteY3" fmla="*/ 3939040 h 3946722"/>
                <a:gd name="connsiteX4" fmla="*/ 2447728 w 5880526"/>
                <a:gd name="connsiteY4" fmla="*/ 3942374 h 3946722"/>
                <a:gd name="connsiteX5" fmla="*/ 21832 w 5880526"/>
                <a:gd name="connsiteY5" fmla="*/ 169648 h 3946722"/>
                <a:gd name="connsiteX6" fmla="*/ 0 w 5880526"/>
                <a:gd name="connsiteY6" fmla="*/ 0 h 394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0526" h="3946722">
                  <a:moveTo>
                    <a:pt x="0" y="0"/>
                  </a:moveTo>
                  <a:cubicBezTo>
                    <a:pt x="371020" y="606754"/>
                    <a:pt x="5381630" y="634460"/>
                    <a:pt x="5880526" y="18084"/>
                  </a:cubicBezTo>
                  <a:cubicBezTo>
                    <a:pt x="5870519" y="97363"/>
                    <a:pt x="5886871" y="59556"/>
                    <a:pt x="5865639" y="118591"/>
                  </a:cubicBezTo>
                  <a:cubicBezTo>
                    <a:pt x="5471445" y="772084"/>
                    <a:pt x="4084406" y="3411315"/>
                    <a:pt x="3515361" y="3939040"/>
                  </a:cubicBezTo>
                  <a:cubicBezTo>
                    <a:pt x="3308557" y="3947191"/>
                    <a:pt x="2582392" y="3949718"/>
                    <a:pt x="2447728" y="3942374"/>
                  </a:cubicBezTo>
                  <a:lnTo>
                    <a:pt x="21832" y="169648"/>
                  </a:lnTo>
                  <a:cubicBezTo>
                    <a:pt x="-11225" y="130660"/>
                    <a:pt x="4934" y="3898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BEE4D5-0D6C-CD48-8EC6-1786CD967B83}"/>
              </a:ext>
            </a:extLst>
          </p:cNvPr>
          <p:cNvGrpSpPr/>
          <p:nvPr/>
        </p:nvGrpSpPr>
        <p:grpSpPr>
          <a:xfrm rot="16200000">
            <a:off x="3202666" y="3013049"/>
            <a:ext cx="1533612" cy="1533780"/>
            <a:chOff x="2311254" y="988130"/>
            <a:chExt cx="1533612" cy="153378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9C0C259-FC1F-AA4A-A96D-A5E9062F1CFB}"/>
                </a:ext>
              </a:extLst>
            </p:cNvPr>
            <p:cNvSpPr/>
            <p:nvPr/>
          </p:nvSpPr>
          <p:spPr>
            <a:xfrm>
              <a:off x="2311254" y="988130"/>
              <a:ext cx="1533612" cy="1533780"/>
            </a:xfrm>
            <a:custGeom>
              <a:avLst/>
              <a:gdLst>
                <a:gd name="connsiteX0" fmla="*/ 509336 w 1132554"/>
                <a:gd name="connsiteY0" fmla="*/ 214102 h 1125928"/>
                <a:gd name="connsiteX1" fmla="*/ 210403 w 1132554"/>
                <a:gd name="connsiteY1" fmla="*/ 621050 h 1125928"/>
                <a:gd name="connsiteX2" fmla="*/ 623218 w 1132554"/>
                <a:gd name="connsiteY2" fmla="*/ 911826 h 1125928"/>
                <a:gd name="connsiteX3" fmla="*/ 922151 w 1132554"/>
                <a:gd name="connsiteY3" fmla="*/ 504878 h 1125928"/>
                <a:gd name="connsiteX4" fmla="*/ 509336 w 1132554"/>
                <a:gd name="connsiteY4" fmla="*/ 214102 h 1125928"/>
                <a:gd name="connsiteX5" fmla="*/ 505739 w 1132554"/>
                <a:gd name="connsiteY5" fmla="*/ 0 h 1125928"/>
                <a:gd name="connsiteX6" fmla="*/ 625657 w 1132554"/>
                <a:gd name="connsiteY6" fmla="*/ 0 h 1125928"/>
                <a:gd name="connsiteX7" fmla="*/ 654622 w 1132554"/>
                <a:gd name="connsiteY7" fmla="*/ 107832 h 1125928"/>
                <a:gd name="connsiteX8" fmla="*/ 719505 w 1132554"/>
                <a:gd name="connsiteY8" fmla="*/ 123892 h 1125928"/>
                <a:gd name="connsiteX9" fmla="*/ 796554 w 1132554"/>
                <a:gd name="connsiteY9" fmla="*/ 47607 h 1125928"/>
                <a:gd name="connsiteX10" fmla="*/ 901409 w 1132554"/>
                <a:gd name="connsiteY10" fmla="*/ 107832 h 1125928"/>
                <a:gd name="connsiteX11" fmla="*/ 870705 w 1132554"/>
                <a:gd name="connsiteY11" fmla="*/ 211650 h 1125928"/>
                <a:gd name="connsiteX12" fmla="*/ 918788 w 1132554"/>
                <a:gd name="connsiteY12" fmla="*/ 258682 h 1125928"/>
                <a:gd name="connsiteX13" fmla="*/ 1023644 w 1132554"/>
                <a:gd name="connsiteY13" fmla="*/ 234019 h 1125928"/>
                <a:gd name="connsiteX14" fmla="*/ 1086713 w 1132554"/>
                <a:gd name="connsiteY14" fmla="*/ 336432 h 1125928"/>
                <a:gd name="connsiteX15" fmla="*/ 1010320 w 1132554"/>
                <a:gd name="connsiteY15" fmla="*/ 407238 h 1125928"/>
                <a:gd name="connsiteX16" fmla="*/ 1028278 w 1132554"/>
                <a:gd name="connsiteY16" fmla="*/ 476067 h 1125928"/>
                <a:gd name="connsiteX17" fmla="*/ 1131974 w 1132554"/>
                <a:gd name="connsiteY17" fmla="*/ 503026 h 1125928"/>
                <a:gd name="connsiteX18" fmla="*/ 1132554 w 1132554"/>
                <a:gd name="connsiteY18" fmla="*/ 622329 h 1125928"/>
                <a:gd name="connsiteX19" fmla="*/ 1025961 w 1132554"/>
                <a:gd name="connsiteY19" fmla="*/ 648713 h 1125928"/>
                <a:gd name="connsiteX20" fmla="*/ 1009740 w 1132554"/>
                <a:gd name="connsiteY20" fmla="*/ 715248 h 1125928"/>
                <a:gd name="connsiteX21" fmla="*/ 1084472 w 1132554"/>
                <a:gd name="connsiteY21" fmla="*/ 791534 h 1125928"/>
                <a:gd name="connsiteX22" fmla="*/ 1027119 w 1132554"/>
                <a:gd name="connsiteY22" fmla="*/ 896498 h 1125928"/>
                <a:gd name="connsiteX23" fmla="*/ 921684 w 1132554"/>
                <a:gd name="connsiteY23" fmla="*/ 864377 h 1125928"/>
                <a:gd name="connsiteX24" fmla="*/ 870706 w 1132554"/>
                <a:gd name="connsiteY24" fmla="*/ 914279 h 1125928"/>
                <a:gd name="connsiteX25" fmla="*/ 899092 w 1132554"/>
                <a:gd name="connsiteY25" fmla="*/ 1016949 h 1125928"/>
                <a:gd name="connsiteX26" fmla="*/ 800608 w 1132554"/>
                <a:gd name="connsiteY26" fmla="*/ 1078895 h 1125928"/>
                <a:gd name="connsiteX27" fmla="*/ 722981 w 1132554"/>
                <a:gd name="connsiteY27" fmla="*/ 1002036 h 1125928"/>
                <a:gd name="connsiteX28" fmla="*/ 652884 w 1132554"/>
                <a:gd name="connsiteY28" fmla="*/ 1019817 h 1125928"/>
                <a:gd name="connsiteX29" fmla="*/ 625077 w 1132554"/>
                <a:gd name="connsiteY29" fmla="*/ 1125927 h 1125928"/>
                <a:gd name="connsiteX30" fmla="*/ 508057 w 1132554"/>
                <a:gd name="connsiteY30" fmla="*/ 1125928 h 1125928"/>
                <a:gd name="connsiteX31" fmla="*/ 476773 w 1132554"/>
                <a:gd name="connsiteY31" fmla="*/ 1016375 h 1125928"/>
                <a:gd name="connsiteX32" fmla="*/ 410152 w 1132554"/>
                <a:gd name="connsiteY32" fmla="*/ 999168 h 1125928"/>
                <a:gd name="connsiteX33" fmla="*/ 336580 w 1132554"/>
                <a:gd name="connsiteY33" fmla="*/ 1073159 h 1125928"/>
                <a:gd name="connsiteX34" fmla="*/ 235201 w 1132554"/>
                <a:gd name="connsiteY34" fmla="*/ 1015228 h 1125928"/>
                <a:gd name="connsiteX35" fmla="*/ 261849 w 1132554"/>
                <a:gd name="connsiteY35" fmla="*/ 914852 h 1125928"/>
                <a:gd name="connsiteX36" fmla="*/ 207394 w 1132554"/>
                <a:gd name="connsiteY36" fmla="*/ 864378 h 1125928"/>
                <a:gd name="connsiteX37" fmla="*/ 110069 w 1132554"/>
                <a:gd name="connsiteY37" fmla="*/ 892483 h 1125928"/>
                <a:gd name="connsiteX38" fmla="*/ 46925 w 1132554"/>
                <a:gd name="connsiteY38" fmla="*/ 790960 h 1125928"/>
                <a:gd name="connsiteX39" fmla="*/ 121077 w 1132554"/>
                <a:gd name="connsiteY39" fmla="*/ 716969 h 1125928"/>
                <a:gd name="connsiteX40" fmla="*/ 105477 w 1132554"/>
                <a:gd name="connsiteY40" fmla="*/ 646703 h 1125928"/>
                <a:gd name="connsiteX41" fmla="*/ 0 w 1132554"/>
                <a:gd name="connsiteY41" fmla="*/ 626344 h 1125928"/>
                <a:gd name="connsiteX42" fmla="*/ 579 w 1132554"/>
                <a:gd name="connsiteY42" fmla="*/ 505893 h 1125928"/>
                <a:gd name="connsiteX43" fmla="*/ 101959 w 1132554"/>
                <a:gd name="connsiteY43" fmla="*/ 479509 h 1125928"/>
                <a:gd name="connsiteX44" fmla="*/ 118180 w 1132554"/>
                <a:gd name="connsiteY44" fmla="*/ 405517 h 1125928"/>
                <a:gd name="connsiteX45" fmla="*/ 44028 w 1132554"/>
                <a:gd name="connsiteY45" fmla="*/ 334968 h 1125928"/>
                <a:gd name="connsiteX46" fmla="*/ 104855 w 1132554"/>
                <a:gd name="connsiteY46" fmla="*/ 232872 h 1125928"/>
                <a:gd name="connsiteX47" fmla="*/ 211449 w 1132554"/>
                <a:gd name="connsiteY47" fmla="*/ 259829 h 1125928"/>
                <a:gd name="connsiteX48" fmla="*/ 260110 w 1132554"/>
                <a:gd name="connsiteY48" fmla="*/ 211649 h 1125928"/>
                <a:gd name="connsiteX49" fmla="*/ 229986 w 1132554"/>
                <a:gd name="connsiteY49" fmla="*/ 107831 h 1125928"/>
                <a:gd name="connsiteX50" fmla="*/ 334842 w 1132554"/>
                <a:gd name="connsiteY50" fmla="*/ 45312 h 1125928"/>
                <a:gd name="connsiteX51" fmla="*/ 413048 w 1132554"/>
                <a:gd name="connsiteY51" fmla="*/ 122970 h 1125928"/>
                <a:gd name="connsiteX52" fmla="*/ 481408 w 1132554"/>
                <a:gd name="connsiteY52" fmla="*/ 102096 h 112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2554" h="1125928">
                  <a:moveTo>
                    <a:pt x="509336" y="214102"/>
                  </a:moveTo>
                  <a:cubicBezTo>
                    <a:pt x="312793" y="246182"/>
                    <a:pt x="178955" y="428378"/>
                    <a:pt x="210403" y="621050"/>
                  </a:cubicBezTo>
                  <a:cubicBezTo>
                    <a:pt x="241851" y="813721"/>
                    <a:pt x="426675" y="943905"/>
                    <a:pt x="623218" y="911826"/>
                  </a:cubicBezTo>
                  <a:cubicBezTo>
                    <a:pt x="819761" y="879746"/>
                    <a:pt x="953599" y="697550"/>
                    <a:pt x="922151" y="504878"/>
                  </a:cubicBezTo>
                  <a:cubicBezTo>
                    <a:pt x="890703" y="312207"/>
                    <a:pt x="705879" y="182023"/>
                    <a:pt x="509336" y="214102"/>
                  </a:cubicBezTo>
                  <a:close/>
                  <a:moveTo>
                    <a:pt x="505739" y="0"/>
                  </a:moveTo>
                  <a:lnTo>
                    <a:pt x="625657" y="0"/>
                  </a:lnTo>
                  <a:cubicBezTo>
                    <a:pt x="643809" y="67682"/>
                    <a:pt x="644581" y="71697"/>
                    <a:pt x="654622" y="107832"/>
                  </a:cubicBezTo>
                  <a:cubicBezTo>
                    <a:pt x="702705" y="119877"/>
                    <a:pt x="674898" y="112420"/>
                    <a:pt x="719505" y="123892"/>
                  </a:cubicBezTo>
                  <a:lnTo>
                    <a:pt x="796554" y="47607"/>
                  </a:lnTo>
                  <a:lnTo>
                    <a:pt x="901409" y="107832"/>
                  </a:lnTo>
                  <a:lnTo>
                    <a:pt x="870705" y="211650"/>
                  </a:lnTo>
                  <a:cubicBezTo>
                    <a:pt x="890016" y="230577"/>
                    <a:pt x="886153" y="227709"/>
                    <a:pt x="918788" y="258682"/>
                  </a:cubicBezTo>
                  <a:cubicBezTo>
                    <a:pt x="938484" y="253902"/>
                    <a:pt x="973822" y="246829"/>
                    <a:pt x="1023644" y="234019"/>
                  </a:cubicBezTo>
                  <a:cubicBezTo>
                    <a:pt x="1038416" y="256962"/>
                    <a:pt x="1059679" y="297620"/>
                    <a:pt x="1086713" y="336432"/>
                  </a:cubicBezTo>
                  <a:lnTo>
                    <a:pt x="1010320" y="407238"/>
                  </a:lnTo>
                  <a:cubicBezTo>
                    <a:pt x="1017464" y="432092"/>
                    <a:pt x="1022775" y="456183"/>
                    <a:pt x="1028278" y="476067"/>
                  </a:cubicBezTo>
                  <a:cubicBezTo>
                    <a:pt x="1057533" y="485053"/>
                    <a:pt x="1096250" y="495283"/>
                    <a:pt x="1131974" y="503026"/>
                  </a:cubicBezTo>
                  <a:cubicBezTo>
                    <a:pt x="1133713" y="549486"/>
                    <a:pt x="1130816" y="576156"/>
                    <a:pt x="1132554" y="622329"/>
                  </a:cubicBezTo>
                  <a:cubicBezTo>
                    <a:pt x="1089105" y="633513"/>
                    <a:pt x="1056471" y="641830"/>
                    <a:pt x="1025961" y="648713"/>
                  </a:cubicBezTo>
                  <a:cubicBezTo>
                    <a:pt x="1016885" y="686569"/>
                    <a:pt x="1018044" y="680929"/>
                    <a:pt x="1009740" y="715248"/>
                  </a:cubicBezTo>
                  <a:cubicBezTo>
                    <a:pt x="1040250" y="745552"/>
                    <a:pt x="1053188" y="760274"/>
                    <a:pt x="1084472" y="791534"/>
                  </a:cubicBezTo>
                  <a:cubicBezTo>
                    <a:pt x="1060719" y="833691"/>
                    <a:pt x="1039767" y="871452"/>
                    <a:pt x="1027119" y="896498"/>
                  </a:cubicBezTo>
                  <a:cubicBezTo>
                    <a:pt x="975078" y="881394"/>
                    <a:pt x="951036" y="873554"/>
                    <a:pt x="921684" y="864377"/>
                  </a:cubicBezTo>
                  <a:cubicBezTo>
                    <a:pt x="898126" y="887320"/>
                    <a:pt x="896581" y="890284"/>
                    <a:pt x="870706" y="914279"/>
                  </a:cubicBezTo>
                  <a:cubicBezTo>
                    <a:pt x="877850" y="936552"/>
                    <a:pt x="890209" y="980527"/>
                    <a:pt x="899092" y="1016949"/>
                  </a:cubicBezTo>
                  <a:cubicBezTo>
                    <a:pt x="867422" y="1037311"/>
                    <a:pt x="818857" y="1068283"/>
                    <a:pt x="800608" y="1078895"/>
                  </a:cubicBezTo>
                  <a:lnTo>
                    <a:pt x="722981" y="1002036"/>
                  </a:lnTo>
                  <a:cubicBezTo>
                    <a:pt x="693436" y="1009875"/>
                    <a:pt x="676636" y="1013889"/>
                    <a:pt x="652884" y="1019817"/>
                  </a:cubicBezTo>
                  <a:cubicBezTo>
                    <a:pt x="647091" y="1045818"/>
                    <a:pt x="635697" y="1085586"/>
                    <a:pt x="625077" y="1125927"/>
                  </a:cubicBezTo>
                  <a:lnTo>
                    <a:pt x="508057" y="1125928"/>
                  </a:lnTo>
                  <a:cubicBezTo>
                    <a:pt x="500235" y="1100787"/>
                    <a:pt x="483242" y="1035207"/>
                    <a:pt x="476773" y="1016375"/>
                  </a:cubicBezTo>
                  <a:cubicBezTo>
                    <a:pt x="450028" y="1008441"/>
                    <a:pt x="438249" y="1006624"/>
                    <a:pt x="410152" y="999168"/>
                  </a:cubicBezTo>
                  <a:cubicBezTo>
                    <a:pt x="383214" y="1026126"/>
                    <a:pt x="368926" y="1038840"/>
                    <a:pt x="336580" y="1073159"/>
                  </a:cubicBezTo>
                  <a:cubicBezTo>
                    <a:pt x="293807" y="1050120"/>
                    <a:pt x="257601" y="1027847"/>
                    <a:pt x="235201" y="1015228"/>
                  </a:cubicBezTo>
                  <a:cubicBezTo>
                    <a:pt x="243504" y="982534"/>
                    <a:pt x="253352" y="948024"/>
                    <a:pt x="261849" y="914852"/>
                  </a:cubicBezTo>
                  <a:cubicBezTo>
                    <a:pt x="239063" y="895447"/>
                    <a:pt x="233946" y="891145"/>
                    <a:pt x="207394" y="864378"/>
                  </a:cubicBezTo>
                  <a:lnTo>
                    <a:pt x="110069" y="892483"/>
                  </a:lnTo>
                  <a:cubicBezTo>
                    <a:pt x="94139" y="869158"/>
                    <a:pt x="58125" y="810366"/>
                    <a:pt x="46925" y="790960"/>
                  </a:cubicBezTo>
                  <a:cubicBezTo>
                    <a:pt x="69904" y="768687"/>
                    <a:pt x="93463" y="744788"/>
                    <a:pt x="121077" y="716969"/>
                  </a:cubicBezTo>
                  <a:cubicBezTo>
                    <a:pt x="113931" y="688004"/>
                    <a:pt x="110497" y="671462"/>
                    <a:pt x="105477" y="646703"/>
                  </a:cubicBezTo>
                  <a:cubicBezTo>
                    <a:pt x="79601" y="642019"/>
                    <a:pt x="41131" y="631697"/>
                    <a:pt x="0" y="626344"/>
                  </a:cubicBezTo>
                  <a:cubicBezTo>
                    <a:pt x="579" y="595754"/>
                    <a:pt x="290" y="522718"/>
                    <a:pt x="579" y="505893"/>
                  </a:cubicBezTo>
                  <a:cubicBezTo>
                    <a:pt x="28676" y="498819"/>
                    <a:pt x="62759" y="491076"/>
                    <a:pt x="101959" y="479509"/>
                  </a:cubicBezTo>
                  <a:cubicBezTo>
                    <a:pt x="108138" y="451308"/>
                    <a:pt x="111324" y="439550"/>
                    <a:pt x="118180" y="405517"/>
                  </a:cubicBezTo>
                  <a:lnTo>
                    <a:pt x="44028" y="334968"/>
                  </a:lnTo>
                  <a:cubicBezTo>
                    <a:pt x="82649" y="268051"/>
                    <a:pt x="86317" y="263653"/>
                    <a:pt x="104855" y="232872"/>
                  </a:cubicBezTo>
                  <a:cubicBezTo>
                    <a:pt x="148882" y="244535"/>
                    <a:pt x="155352" y="246732"/>
                    <a:pt x="211449" y="259829"/>
                  </a:cubicBezTo>
                  <a:cubicBezTo>
                    <a:pt x="230952" y="239946"/>
                    <a:pt x="242924" y="229239"/>
                    <a:pt x="260110" y="211649"/>
                  </a:cubicBezTo>
                  <a:cubicBezTo>
                    <a:pt x="249489" y="178573"/>
                    <a:pt x="241283" y="145975"/>
                    <a:pt x="229986" y="107831"/>
                  </a:cubicBezTo>
                  <a:cubicBezTo>
                    <a:pt x="260979" y="89764"/>
                    <a:pt x="318235" y="55445"/>
                    <a:pt x="334842" y="45312"/>
                  </a:cubicBezTo>
                  <a:lnTo>
                    <a:pt x="413048" y="122970"/>
                  </a:lnTo>
                  <a:lnTo>
                    <a:pt x="481408" y="10209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mpd="sng">
              <a:noFill/>
              <a:round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9F058810-BA5B-2A41-A323-4F0AA8757FAB}"/>
                </a:ext>
              </a:extLst>
            </p:cNvPr>
            <p:cNvSpPr/>
            <p:nvPr/>
          </p:nvSpPr>
          <p:spPr>
            <a:xfrm>
              <a:off x="2617115" y="1291312"/>
              <a:ext cx="921890" cy="927417"/>
            </a:xfrm>
            <a:prstGeom prst="donut">
              <a:avLst>
                <a:gd name="adj" fmla="val 796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762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531D1C-C5BF-5D40-9EDB-C128E677B99B}"/>
              </a:ext>
            </a:extLst>
          </p:cNvPr>
          <p:cNvGrpSpPr/>
          <p:nvPr/>
        </p:nvGrpSpPr>
        <p:grpSpPr>
          <a:xfrm rot="16013542">
            <a:off x="4578844" y="2400831"/>
            <a:ext cx="1545870" cy="1546038"/>
            <a:chOff x="4301164" y="2035998"/>
            <a:chExt cx="1186522" cy="118665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D503E3B-57F0-F544-A993-1F0C138FCD51}"/>
                </a:ext>
              </a:extLst>
            </p:cNvPr>
            <p:cNvSpPr/>
            <p:nvPr/>
          </p:nvSpPr>
          <p:spPr>
            <a:xfrm>
              <a:off x="4301164" y="2035998"/>
              <a:ext cx="1186522" cy="1186652"/>
            </a:xfrm>
            <a:custGeom>
              <a:avLst/>
              <a:gdLst>
                <a:gd name="connsiteX0" fmla="*/ 509336 w 1132554"/>
                <a:gd name="connsiteY0" fmla="*/ 214102 h 1125928"/>
                <a:gd name="connsiteX1" fmla="*/ 210403 w 1132554"/>
                <a:gd name="connsiteY1" fmla="*/ 621050 h 1125928"/>
                <a:gd name="connsiteX2" fmla="*/ 623218 w 1132554"/>
                <a:gd name="connsiteY2" fmla="*/ 911826 h 1125928"/>
                <a:gd name="connsiteX3" fmla="*/ 922151 w 1132554"/>
                <a:gd name="connsiteY3" fmla="*/ 504878 h 1125928"/>
                <a:gd name="connsiteX4" fmla="*/ 509336 w 1132554"/>
                <a:gd name="connsiteY4" fmla="*/ 214102 h 1125928"/>
                <a:gd name="connsiteX5" fmla="*/ 505739 w 1132554"/>
                <a:gd name="connsiteY5" fmla="*/ 0 h 1125928"/>
                <a:gd name="connsiteX6" fmla="*/ 625657 w 1132554"/>
                <a:gd name="connsiteY6" fmla="*/ 0 h 1125928"/>
                <a:gd name="connsiteX7" fmla="*/ 654622 w 1132554"/>
                <a:gd name="connsiteY7" fmla="*/ 107832 h 1125928"/>
                <a:gd name="connsiteX8" fmla="*/ 719505 w 1132554"/>
                <a:gd name="connsiteY8" fmla="*/ 123892 h 1125928"/>
                <a:gd name="connsiteX9" fmla="*/ 796554 w 1132554"/>
                <a:gd name="connsiteY9" fmla="*/ 47607 h 1125928"/>
                <a:gd name="connsiteX10" fmla="*/ 901409 w 1132554"/>
                <a:gd name="connsiteY10" fmla="*/ 107832 h 1125928"/>
                <a:gd name="connsiteX11" fmla="*/ 870705 w 1132554"/>
                <a:gd name="connsiteY11" fmla="*/ 211650 h 1125928"/>
                <a:gd name="connsiteX12" fmla="*/ 918788 w 1132554"/>
                <a:gd name="connsiteY12" fmla="*/ 258682 h 1125928"/>
                <a:gd name="connsiteX13" fmla="*/ 1023644 w 1132554"/>
                <a:gd name="connsiteY13" fmla="*/ 234019 h 1125928"/>
                <a:gd name="connsiteX14" fmla="*/ 1086713 w 1132554"/>
                <a:gd name="connsiteY14" fmla="*/ 336432 h 1125928"/>
                <a:gd name="connsiteX15" fmla="*/ 1010320 w 1132554"/>
                <a:gd name="connsiteY15" fmla="*/ 407238 h 1125928"/>
                <a:gd name="connsiteX16" fmla="*/ 1028278 w 1132554"/>
                <a:gd name="connsiteY16" fmla="*/ 476067 h 1125928"/>
                <a:gd name="connsiteX17" fmla="*/ 1131974 w 1132554"/>
                <a:gd name="connsiteY17" fmla="*/ 503026 h 1125928"/>
                <a:gd name="connsiteX18" fmla="*/ 1132554 w 1132554"/>
                <a:gd name="connsiteY18" fmla="*/ 622329 h 1125928"/>
                <a:gd name="connsiteX19" fmla="*/ 1025961 w 1132554"/>
                <a:gd name="connsiteY19" fmla="*/ 648713 h 1125928"/>
                <a:gd name="connsiteX20" fmla="*/ 1009740 w 1132554"/>
                <a:gd name="connsiteY20" fmla="*/ 715248 h 1125928"/>
                <a:gd name="connsiteX21" fmla="*/ 1084472 w 1132554"/>
                <a:gd name="connsiteY21" fmla="*/ 791534 h 1125928"/>
                <a:gd name="connsiteX22" fmla="*/ 1027119 w 1132554"/>
                <a:gd name="connsiteY22" fmla="*/ 896498 h 1125928"/>
                <a:gd name="connsiteX23" fmla="*/ 921684 w 1132554"/>
                <a:gd name="connsiteY23" fmla="*/ 864377 h 1125928"/>
                <a:gd name="connsiteX24" fmla="*/ 870706 w 1132554"/>
                <a:gd name="connsiteY24" fmla="*/ 914279 h 1125928"/>
                <a:gd name="connsiteX25" fmla="*/ 899092 w 1132554"/>
                <a:gd name="connsiteY25" fmla="*/ 1016949 h 1125928"/>
                <a:gd name="connsiteX26" fmla="*/ 800608 w 1132554"/>
                <a:gd name="connsiteY26" fmla="*/ 1078895 h 1125928"/>
                <a:gd name="connsiteX27" fmla="*/ 722981 w 1132554"/>
                <a:gd name="connsiteY27" fmla="*/ 1002036 h 1125928"/>
                <a:gd name="connsiteX28" fmla="*/ 652884 w 1132554"/>
                <a:gd name="connsiteY28" fmla="*/ 1019817 h 1125928"/>
                <a:gd name="connsiteX29" fmla="*/ 625077 w 1132554"/>
                <a:gd name="connsiteY29" fmla="*/ 1125927 h 1125928"/>
                <a:gd name="connsiteX30" fmla="*/ 508057 w 1132554"/>
                <a:gd name="connsiteY30" fmla="*/ 1125928 h 1125928"/>
                <a:gd name="connsiteX31" fmla="*/ 476773 w 1132554"/>
                <a:gd name="connsiteY31" fmla="*/ 1016375 h 1125928"/>
                <a:gd name="connsiteX32" fmla="*/ 410152 w 1132554"/>
                <a:gd name="connsiteY32" fmla="*/ 999168 h 1125928"/>
                <a:gd name="connsiteX33" fmla="*/ 336580 w 1132554"/>
                <a:gd name="connsiteY33" fmla="*/ 1073159 h 1125928"/>
                <a:gd name="connsiteX34" fmla="*/ 235201 w 1132554"/>
                <a:gd name="connsiteY34" fmla="*/ 1015228 h 1125928"/>
                <a:gd name="connsiteX35" fmla="*/ 261849 w 1132554"/>
                <a:gd name="connsiteY35" fmla="*/ 914852 h 1125928"/>
                <a:gd name="connsiteX36" fmla="*/ 207394 w 1132554"/>
                <a:gd name="connsiteY36" fmla="*/ 864378 h 1125928"/>
                <a:gd name="connsiteX37" fmla="*/ 110069 w 1132554"/>
                <a:gd name="connsiteY37" fmla="*/ 892483 h 1125928"/>
                <a:gd name="connsiteX38" fmla="*/ 46925 w 1132554"/>
                <a:gd name="connsiteY38" fmla="*/ 790960 h 1125928"/>
                <a:gd name="connsiteX39" fmla="*/ 121077 w 1132554"/>
                <a:gd name="connsiteY39" fmla="*/ 716969 h 1125928"/>
                <a:gd name="connsiteX40" fmla="*/ 105477 w 1132554"/>
                <a:gd name="connsiteY40" fmla="*/ 646703 h 1125928"/>
                <a:gd name="connsiteX41" fmla="*/ 0 w 1132554"/>
                <a:gd name="connsiteY41" fmla="*/ 626344 h 1125928"/>
                <a:gd name="connsiteX42" fmla="*/ 579 w 1132554"/>
                <a:gd name="connsiteY42" fmla="*/ 505893 h 1125928"/>
                <a:gd name="connsiteX43" fmla="*/ 101959 w 1132554"/>
                <a:gd name="connsiteY43" fmla="*/ 479509 h 1125928"/>
                <a:gd name="connsiteX44" fmla="*/ 118180 w 1132554"/>
                <a:gd name="connsiteY44" fmla="*/ 405517 h 1125928"/>
                <a:gd name="connsiteX45" fmla="*/ 44028 w 1132554"/>
                <a:gd name="connsiteY45" fmla="*/ 334968 h 1125928"/>
                <a:gd name="connsiteX46" fmla="*/ 104855 w 1132554"/>
                <a:gd name="connsiteY46" fmla="*/ 232872 h 1125928"/>
                <a:gd name="connsiteX47" fmla="*/ 211449 w 1132554"/>
                <a:gd name="connsiteY47" fmla="*/ 259829 h 1125928"/>
                <a:gd name="connsiteX48" fmla="*/ 260110 w 1132554"/>
                <a:gd name="connsiteY48" fmla="*/ 211649 h 1125928"/>
                <a:gd name="connsiteX49" fmla="*/ 229986 w 1132554"/>
                <a:gd name="connsiteY49" fmla="*/ 107831 h 1125928"/>
                <a:gd name="connsiteX50" fmla="*/ 334842 w 1132554"/>
                <a:gd name="connsiteY50" fmla="*/ 45312 h 1125928"/>
                <a:gd name="connsiteX51" fmla="*/ 413048 w 1132554"/>
                <a:gd name="connsiteY51" fmla="*/ 122970 h 1125928"/>
                <a:gd name="connsiteX52" fmla="*/ 481408 w 1132554"/>
                <a:gd name="connsiteY52" fmla="*/ 102096 h 112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2554" h="1125928">
                  <a:moveTo>
                    <a:pt x="509336" y="214102"/>
                  </a:moveTo>
                  <a:cubicBezTo>
                    <a:pt x="312793" y="246182"/>
                    <a:pt x="178955" y="428378"/>
                    <a:pt x="210403" y="621050"/>
                  </a:cubicBezTo>
                  <a:cubicBezTo>
                    <a:pt x="241851" y="813721"/>
                    <a:pt x="426675" y="943905"/>
                    <a:pt x="623218" y="911826"/>
                  </a:cubicBezTo>
                  <a:cubicBezTo>
                    <a:pt x="819761" y="879746"/>
                    <a:pt x="953599" y="697550"/>
                    <a:pt x="922151" y="504878"/>
                  </a:cubicBezTo>
                  <a:cubicBezTo>
                    <a:pt x="890703" y="312207"/>
                    <a:pt x="705879" y="182023"/>
                    <a:pt x="509336" y="214102"/>
                  </a:cubicBezTo>
                  <a:close/>
                  <a:moveTo>
                    <a:pt x="505739" y="0"/>
                  </a:moveTo>
                  <a:lnTo>
                    <a:pt x="625657" y="0"/>
                  </a:lnTo>
                  <a:cubicBezTo>
                    <a:pt x="643809" y="67682"/>
                    <a:pt x="644581" y="71697"/>
                    <a:pt x="654622" y="107832"/>
                  </a:cubicBezTo>
                  <a:cubicBezTo>
                    <a:pt x="702705" y="119877"/>
                    <a:pt x="674898" y="112420"/>
                    <a:pt x="719505" y="123892"/>
                  </a:cubicBezTo>
                  <a:lnTo>
                    <a:pt x="796554" y="47607"/>
                  </a:lnTo>
                  <a:lnTo>
                    <a:pt x="901409" y="107832"/>
                  </a:lnTo>
                  <a:lnTo>
                    <a:pt x="870705" y="211650"/>
                  </a:lnTo>
                  <a:cubicBezTo>
                    <a:pt x="890016" y="230577"/>
                    <a:pt x="886153" y="227709"/>
                    <a:pt x="918788" y="258682"/>
                  </a:cubicBezTo>
                  <a:cubicBezTo>
                    <a:pt x="938484" y="253902"/>
                    <a:pt x="973822" y="246829"/>
                    <a:pt x="1023644" y="234019"/>
                  </a:cubicBezTo>
                  <a:cubicBezTo>
                    <a:pt x="1038416" y="256962"/>
                    <a:pt x="1059679" y="297620"/>
                    <a:pt x="1086713" y="336432"/>
                  </a:cubicBezTo>
                  <a:lnTo>
                    <a:pt x="1010320" y="407238"/>
                  </a:lnTo>
                  <a:cubicBezTo>
                    <a:pt x="1017464" y="432092"/>
                    <a:pt x="1022775" y="456183"/>
                    <a:pt x="1028278" y="476067"/>
                  </a:cubicBezTo>
                  <a:cubicBezTo>
                    <a:pt x="1057533" y="485053"/>
                    <a:pt x="1096250" y="495283"/>
                    <a:pt x="1131974" y="503026"/>
                  </a:cubicBezTo>
                  <a:cubicBezTo>
                    <a:pt x="1133713" y="549486"/>
                    <a:pt x="1130816" y="576156"/>
                    <a:pt x="1132554" y="622329"/>
                  </a:cubicBezTo>
                  <a:cubicBezTo>
                    <a:pt x="1089105" y="633513"/>
                    <a:pt x="1056471" y="641830"/>
                    <a:pt x="1025961" y="648713"/>
                  </a:cubicBezTo>
                  <a:cubicBezTo>
                    <a:pt x="1016885" y="686569"/>
                    <a:pt x="1018044" y="680929"/>
                    <a:pt x="1009740" y="715248"/>
                  </a:cubicBezTo>
                  <a:cubicBezTo>
                    <a:pt x="1040250" y="745552"/>
                    <a:pt x="1053188" y="760274"/>
                    <a:pt x="1084472" y="791534"/>
                  </a:cubicBezTo>
                  <a:cubicBezTo>
                    <a:pt x="1060719" y="833691"/>
                    <a:pt x="1039767" y="871452"/>
                    <a:pt x="1027119" y="896498"/>
                  </a:cubicBezTo>
                  <a:cubicBezTo>
                    <a:pt x="975078" y="881394"/>
                    <a:pt x="951036" y="873554"/>
                    <a:pt x="921684" y="864377"/>
                  </a:cubicBezTo>
                  <a:cubicBezTo>
                    <a:pt x="898126" y="887320"/>
                    <a:pt x="896581" y="890284"/>
                    <a:pt x="870706" y="914279"/>
                  </a:cubicBezTo>
                  <a:cubicBezTo>
                    <a:pt x="877850" y="936552"/>
                    <a:pt x="890209" y="980527"/>
                    <a:pt x="899092" y="1016949"/>
                  </a:cubicBezTo>
                  <a:cubicBezTo>
                    <a:pt x="867422" y="1037311"/>
                    <a:pt x="818857" y="1068283"/>
                    <a:pt x="800608" y="1078895"/>
                  </a:cubicBezTo>
                  <a:lnTo>
                    <a:pt x="722981" y="1002036"/>
                  </a:lnTo>
                  <a:cubicBezTo>
                    <a:pt x="693436" y="1009875"/>
                    <a:pt x="676636" y="1013889"/>
                    <a:pt x="652884" y="1019817"/>
                  </a:cubicBezTo>
                  <a:cubicBezTo>
                    <a:pt x="647091" y="1045818"/>
                    <a:pt x="635697" y="1085586"/>
                    <a:pt x="625077" y="1125927"/>
                  </a:cubicBezTo>
                  <a:lnTo>
                    <a:pt x="508057" y="1125928"/>
                  </a:lnTo>
                  <a:cubicBezTo>
                    <a:pt x="500235" y="1100787"/>
                    <a:pt x="483242" y="1035207"/>
                    <a:pt x="476773" y="1016375"/>
                  </a:cubicBezTo>
                  <a:cubicBezTo>
                    <a:pt x="450028" y="1008441"/>
                    <a:pt x="438249" y="1006624"/>
                    <a:pt x="410152" y="999168"/>
                  </a:cubicBezTo>
                  <a:cubicBezTo>
                    <a:pt x="383214" y="1026126"/>
                    <a:pt x="368926" y="1038840"/>
                    <a:pt x="336580" y="1073159"/>
                  </a:cubicBezTo>
                  <a:cubicBezTo>
                    <a:pt x="293807" y="1050120"/>
                    <a:pt x="257601" y="1027847"/>
                    <a:pt x="235201" y="1015228"/>
                  </a:cubicBezTo>
                  <a:cubicBezTo>
                    <a:pt x="243504" y="982534"/>
                    <a:pt x="253352" y="948024"/>
                    <a:pt x="261849" y="914852"/>
                  </a:cubicBezTo>
                  <a:cubicBezTo>
                    <a:pt x="239063" y="895447"/>
                    <a:pt x="233946" y="891145"/>
                    <a:pt x="207394" y="864378"/>
                  </a:cubicBezTo>
                  <a:lnTo>
                    <a:pt x="110069" y="892483"/>
                  </a:lnTo>
                  <a:cubicBezTo>
                    <a:pt x="94139" y="869158"/>
                    <a:pt x="58125" y="810366"/>
                    <a:pt x="46925" y="790960"/>
                  </a:cubicBezTo>
                  <a:cubicBezTo>
                    <a:pt x="69904" y="768687"/>
                    <a:pt x="93463" y="744788"/>
                    <a:pt x="121077" y="716969"/>
                  </a:cubicBezTo>
                  <a:cubicBezTo>
                    <a:pt x="113931" y="688004"/>
                    <a:pt x="110497" y="671462"/>
                    <a:pt x="105477" y="646703"/>
                  </a:cubicBezTo>
                  <a:cubicBezTo>
                    <a:pt x="79601" y="642019"/>
                    <a:pt x="41131" y="631697"/>
                    <a:pt x="0" y="626344"/>
                  </a:cubicBezTo>
                  <a:cubicBezTo>
                    <a:pt x="579" y="595754"/>
                    <a:pt x="290" y="522718"/>
                    <a:pt x="579" y="505893"/>
                  </a:cubicBezTo>
                  <a:cubicBezTo>
                    <a:pt x="28676" y="498819"/>
                    <a:pt x="62759" y="491076"/>
                    <a:pt x="101959" y="479509"/>
                  </a:cubicBezTo>
                  <a:cubicBezTo>
                    <a:pt x="108138" y="451308"/>
                    <a:pt x="111324" y="439550"/>
                    <a:pt x="118180" y="405517"/>
                  </a:cubicBezTo>
                  <a:lnTo>
                    <a:pt x="44028" y="334968"/>
                  </a:lnTo>
                  <a:cubicBezTo>
                    <a:pt x="82649" y="268051"/>
                    <a:pt x="86317" y="263653"/>
                    <a:pt x="104855" y="232872"/>
                  </a:cubicBezTo>
                  <a:cubicBezTo>
                    <a:pt x="148882" y="244535"/>
                    <a:pt x="155352" y="246732"/>
                    <a:pt x="211449" y="259829"/>
                  </a:cubicBezTo>
                  <a:cubicBezTo>
                    <a:pt x="230952" y="239946"/>
                    <a:pt x="242924" y="229239"/>
                    <a:pt x="260110" y="211649"/>
                  </a:cubicBezTo>
                  <a:cubicBezTo>
                    <a:pt x="249489" y="178573"/>
                    <a:pt x="241283" y="145975"/>
                    <a:pt x="229986" y="107831"/>
                  </a:cubicBezTo>
                  <a:cubicBezTo>
                    <a:pt x="260979" y="89764"/>
                    <a:pt x="318235" y="55445"/>
                    <a:pt x="334842" y="45312"/>
                  </a:cubicBezTo>
                  <a:lnTo>
                    <a:pt x="413048" y="122970"/>
                  </a:lnTo>
                  <a:lnTo>
                    <a:pt x="481408" y="102096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9525" cmpd="sng">
              <a:noFill/>
              <a:round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6ADBB51C-E07B-3E40-8F97-BCB204902004}"/>
                </a:ext>
              </a:extLst>
            </p:cNvPr>
            <p:cNvSpPr/>
            <p:nvPr/>
          </p:nvSpPr>
          <p:spPr>
            <a:xfrm>
              <a:off x="4537802" y="2270563"/>
              <a:ext cx="713246" cy="717522"/>
            </a:xfrm>
            <a:prstGeom prst="donut">
              <a:avLst>
                <a:gd name="adj" fmla="val 796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762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29417E-1145-C64B-96D2-F482CA590E72}"/>
              </a:ext>
            </a:extLst>
          </p:cNvPr>
          <p:cNvGrpSpPr/>
          <p:nvPr/>
        </p:nvGrpSpPr>
        <p:grpSpPr>
          <a:xfrm rot="16621860">
            <a:off x="5996019" y="3128259"/>
            <a:ext cx="1240966" cy="1241104"/>
            <a:chOff x="3950480" y="3184634"/>
            <a:chExt cx="1020968" cy="1021082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9B20606-DC7C-DB4E-BD42-8D216BC65B35}"/>
                </a:ext>
              </a:extLst>
            </p:cNvPr>
            <p:cNvSpPr/>
            <p:nvPr/>
          </p:nvSpPr>
          <p:spPr>
            <a:xfrm>
              <a:off x="3950480" y="3184634"/>
              <a:ext cx="1020968" cy="1021082"/>
            </a:xfrm>
            <a:custGeom>
              <a:avLst/>
              <a:gdLst>
                <a:gd name="connsiteX0" fmla="*/ 509336 w 1132554"/>
                <a:gd name="connsiteY0" fmla="*/ 214102 h 1125928"/>
                <a:gd name="connsiteX1" fmla="*/ 210403 w 1132554"/>
                <a:gd name="connsiteY1" fmla="*/ 621050 h 1125928"/>
                <a:gd name="connsiteX2" fmla="*/ 623218 w 1132554"/>
                <a:gd name="connsiteY2" fmla="*/ 911826 h 1125928"/>
                <a:gd name="connsiteX3" fmla="*/ 922151 w 1132554"/>
                <a:gd name="connsiteY3" fmla="*/ 504878 h 1125928"/>
                <a:gd name="connsiteX4" fmla="*/ 509336 w 1132554"/>
                <a:gd name="connsiteY4" fmla="*/ 214102 h 1125928"/>
                <a:gd name="connsiteX5" fmla="*/ 505739 w 1132554"/>
                <a:gd name="connsiteY5" fmla="*/ 0 h 1125928"/>
                <a:gd name="connsiteX6" fmla="*/ 625657 w 1132554"/>
                <a:gd name="connsiteY6" fmla="*/ 0 h 1125928"/>
                <a:gd name="connsiteX7" fmla="*/ 654622 w 1132554"/>
                <a:gd name="connsiteY7" fmla="*/ 107832 h 1125928"/>
                <a:gd name="connsiteX8" fmla="*/ 719505 w 1132554"/>
                <a:gd name="connsiteY8" fmla="*/ 123892 h 1125928"/>
                <a:gd name="connsiteX9" fmla="*/ 796554 w 1132554"/>
                <a:gd name="connsiteY9" fmla="*/ 47607 h 1125928"/>
                <a:gd name="connsiteX10" fmla="*/ 901409 w 1132554"/>
                <a:gd name="connsiteY10" fmla="*/ 107832 h 1125928"/>
                <a:gd name="connsiteX11" fmla="*/ 870705 w 1132554"/>
                <a:gd name="connsiteY11" fmla="*/ 211650 h 1125928"/>
                <a:gd name="connsiteX12" fmla="*/ 918788 w 1132554"/>
                <a:gd name="connsiteY12" fmla="*/ 258682 h 1125928"/>
                <a:gd name="connsiteX13" fmla="*/ 1023644 w 1132554"/>
                <a:gd name="connsiteY13" fmla="*/ 234019 h 1125928"/>
                <a:gd name="connsiteX14" fmla="*/ 1086713 w 1132554"/>
                <a:gd name="connsiteY14" fmla="*/ 336432 h 1125928"/>
                <a:gd name="connsiteX15" fmla="*/ 1010320 w 1132554"/>
                <a:gd name="connsiteY15" fmla="*/ 407238 h 1125928"/>
                <a:gd name="connsiteX16" fmla="*/ 1028278 w 1132554"/>
                <a:gd name="connsiteY16" fmla="*/ 476067 h 1125928"/>
                <a:gd name="connsiteX17" fmla="*/ 1131974 w 1132554"/>
                <a:gd name="connsiteY17" fmla="*/ 503026 h 1125928"/>
                <a:gd name="connsiteX18" fmla="*/ 1132554 w 1132554"/>
                <a:gd name="connsiteY18" fmla="*/ 622329 h 1125928"/>
                <a:gd name="connsiteX19" fmla="*/ 1025961 w 1132554"/>
                <a:gd name="connsiteY19" fmla="*/ 648713 h 1125928"/>
                <a:gd name="connsiteX20" fmla="*/ 1009740 w 1132554"/>
                <a:gd name="connsiteY20" fmla="*/ 715248 h 1125928"/>
                <a:gd name="connsiteX21" fmla="*/ 1084472 w 1132554"/>
                <a:gd name="connsiteY21" fmla="*/ 791534 h 1125928"/>
                <a:gd name="connsiteX22" fmla="*/ 1027119 w 1132554"/>
                <a:gd name="connsiteY22" fmla="*/ 896498 h 1125928"/>
                <a:gd name="connsiteX23" fmla="*/ 921684 w 1132554"/>
                <a:gd name="connsiteY23" fmla="*/ 864377 h 1125928"/>
                <a:gd name="connsiteX24" fmla="*/ 870706 w 1132554"/>
                <a:gd name="connsiteY24" fmla="*/ 914279 h 1125928"/>
                <a:gd name="connsiteX25" fmla="*/ 899092 w 1132554"/>
                <a:gd name="connsiteY25" fmla="*/ 1016949 h 1125928"/>
                <a:gd name="connsiteX26" fmla="*/ 800608 w 1132554"/>
                <a:gd name="connsiteY26" fmla="*/ 1078895 h 1125928"/>
                <a:gd name="connsiteX27" fmla="*/ 722981 w 1132554"/>
                <a:gd name="connsiteY27" fmla="*/ 1002036 h 1125928"/>
                <a:gd name="connsiteX28" fmla="*/ 652884 w 1132554"/>
                <a:gd name="connsiteY28" fmla="*/ 1019817 h 1125928"/>
                <a:gd name="connsiteX29" fmla="*/ 625077 w 1132554"/>
                <a:gd name="connsiteY29" fmla="*/ 1125927 h 1125928"/>
                <a:gd name="connsiteX30" fmla="*/ 508057 w 1132554"/>
                <a:gd name="connsiteY30" fmla="*/ 1125928 h 1125928"/>
                <a:gd name="connsiteX31" fmla="*/ 476773 w 1132554"/>
                <a:gd name="connsiteY31" fmla="*/ 1016375 h 1125928"/>
                <a:gd name="connsiteX32" fmla="*/ 410152 w 1132554"/>
                <a:gd name="connsiteY32" fmla="*/ 999168 h 1125928"/>
                <a:gd name="connsiteX33" fmla="*/ 336580 w 1132554"/>
                <a:gd name="connsiteY33" fmla="*/ 1073159 h 1125928"/>
                <a:gd name="connsiteX34" fmla="*/ 235201 w 1132554"/>
                <a:gd name="connsiteY34" fmla="*/ 1015228 h 1125928"/>
                <a:gd name="connsiteX35" fmla="*/ 261849 w 1132554"/>
                <a:gd name="connsiteY35" fmla="*/ 914852 h 1125928"/>
                <a:gd name="connsiteX36" fmla="*/ 207394 w 1132554"/>
                <a:gd name="connsiteY36" fmla="*/ 864378 h 1125928"/>
                <a:gd name="connsiteX37" fmla="*/ 110069 w 1132554"/>
                <a:gd name="connsiteY37" fmla="*/ 892483 h 1125928"/>
                <a:gd name="connsiteX38" fmla="*/ 46925 w 1132554"/>
                <a:gd name="connsiteY38" fmla="*/ 790960 h 1125928"/>
                <a:gd name="connsiteX39" fmla="*/ 121077 w 1132554"/>
                <a:gd name="connsiteY39" fmla="*/ 716969 h 1125928"/>
                <a:gd name="connsiteX40" fmla="*/ 105477 w 1132554"/>
                <a:gd name="connsiteY40" fmla="*/ 646703 h 1125928"/>
                <a:gd name="connsiteX41" fmla="*/ 0 w 1132554"/>
                <a:gd name="connsiteY41" fmla="*/ 626344 h 1125928"/>
                <a:gd name="connsiteX42" fmla="*/ 579 w 1132554"/>
                <a:gd name="connsiteY42" fmla="*/ 505893 h 1125928"/>
                <a:gd name="connsiteX43" fmla="*/ 101959 w 1132554"/>
                <a:gd name="connsiteY43" fmla="*/ 479509 h 1125928"/>
                <a:gd name="connsiteX44" fmla="*/ 118180 w 1132554"/>
                <a:gd name="connsiteY44" fmla="*/ 405517 h 1125928"/>
                <a:gd name="connsiteX45" fmla="*/ 44028 w 1132554"/>
                <a:gd name="connsiteY45" fmla="*/ 334968 h 1125928"/>
                <a:gd name="connsiteX46" fmla="*/ 104855 w 1132554"/>
                <a:gd name="connsiteY46" fmla="*/ 232872 h 1125928"/>
                <a:gd name="connsiteX47" fmla="*/ 211449 w 1132554"/>
                <a:gd name="connsiteY47" fmla="*/ 259829 h 1125928"/>
                <a:gd name="connsiteX48" fmla="*/ 260110 w 1132554"/>
                <a:gd name="connsiteY48" fmla="*/ 211649 h 1125928"/>
                <a:gd name="connsiteX49" fmla="*/ 229986 w 1132554"/>
                <a:gd name="connsiteY49" fmla="*/ 107831 h 1125928"/>
                <a:gd name="connsiteX50" fmla="*/ 334842 w 1132554"/>
                <a:gd name="connsiteY50" fmla="*/ 45312 h 1125928"/>
                <a:gd name="connsiteX51" fmla="*/ 413048 w 1132554"/>
                <a:gd name="connsiteY51" fmla="*/ 122970 h 1125928"/>
                <a:gd name="connsiteX52" fmla="*/ 481408 w 1132554"/>
                <a:gd name="connsiteY52" fmla="*/ 102096 h 112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2554" h="1125928">
                  <a:moveTo>
                    <a:pt x="509336" y="214102"/>
                  </a:moveTo>
                  <a:cubicBezTo>
                    <a:pt x="312793" y="246182"/>
                    <a:pt x="178955" y="428378"/>
                    <a:pt x="210403" y="621050"/>
                  </a:cubicBezTo>
                  <a:cubicBezTo>
                    <a:pt x="241851" y="813721"/>
                    <a:pt x="426675" y="943905"/>
                    <a:pt x="623218" y="911826"/>
                  </a:cubicBezTo>
                  <a:cubicBezTo>
                    <a:pt x="819761" y="879746"/>
                    <a:pt x="953599" y="697550"/>
                    <a:pt x="922151" y="504878"/>
                  </a:cubicBezTo>
                  <a:cubicBezTo>
                    <a:pt x="890703" y="312207"/>
                    <a:pt x="705879" y="182023"/>
                    <a:pt x="509336" y="214102"/>
                  </a:cubicBezTo>
                  <a:close/>
                  <a:moveTo>
                    <a:pt x="505739" y="0"/>
                  </a:moveTo>
                  <a:lnTo>
                    <a:pt x="625657" y="0"/>
                  </a:lnTo>
                  <a:cubicBezTo>
                    <a:pt x="643809" y="67682"/>
                    <a:pt x="644581" y="71697"/>
                    <a:pt x="654622" y="107832"/>
                  </a:cubicBezTo>
                  <a:cubicBezTo>
                    <a:pt x="702705" y="119877"/>
                    <a:pt x="674898" y="112420"/>
                    <a:pt x="719505" y="123892"/>
                  </a:cubicBezTo>
                  <a:lnTo>
                    <a:pt x="796554" y="47607"/>
                  </a:lnTo>
                  <a:lnTo>
                    <a:pt x="901409" y="107832"/>
                  </a:lnTo>
                  <a:lnTo>
                    <a:pt x="870705" y="211650"/>
                  </a:lnTo>
                  <a:cubicBezTo>
                    <a:pt x="890016" y="230577"/>
                    <a:pt x="886153" y="227709"/>
                    <a:pt x="918788" y="258682"/>
                  </a:cubicBezTo>
                  <a:cubicBezTo>
                    <a:pt x="938484" y="253902"/>
                    <a:pt x="973822" y="246829"/>
                    <a:pt x="1023644" y="234019"/>
                  </a:cubicBezTo>
                  <a:cubicBezTo>
                    <a:pt x="1038416" y="256962"/>
                    <a:pt x="1059679" y="297620"/>
                    <a:pt x="1086713" y="336432"/>
                  </a:cubicBezTo>
                  <a:lnTo>
                    <a:pt x="1010320" y="407238"/>
                  </a:lnTo>
                  <a:cubicBezTo>
                    <a:pt x="1017464" y="432092"/>
                    <a:pt x="1022775" y="456183"/>
                    <a:pt x="1028278" y="476067"/>
                  </a:cubicBezTo>
                  <a:cubicBezTo>
                    <a:pt x="1057533" y="485053"/>
                    <a:pt x="1096250" y="495283"/>
                    <a:pt x="1131974" y="503026"/>
                  </a:cubicBezTo>
                  <a:cubicBezTo>
                    <a:pt x="1133713" y="549486"/>
                    <a:pt x="1130816" y="576156"/>
                    <a:pt x="1132554" y="622329"/>
                  </a:cubicBezTo>
                  <a:cubicBezTo>
                    <a:pt x="1089105" y="633513"/>
                    <a:pt x="1056471" y="641830"/>
                    <a:pt x="1025961" y="648713"/>
                  </a:cubicBezTo>
                  <a:cubicBezTo>
                    <a:pt x="1016885" y="686569"/>
                    <a:pt x="1018044" y="680929"/>
                    <a:pt x="1009740" y="715248"/>
                  </a:cubicBezTo>
                  <a:cubicBezTo>
                    <a:pt x="1040250" y="745552"/>
                    <a:pt x="1053188" y="760274"/>
                    <a:pt x="1084472" y="791534"/>
                  </a:cubicBezTo>
                  <a:cubicBezTo>
                    <a:pt x="1060719" y="833691"/>
                    <a:pt x="1039767" y="871452"/>
                    <a:pt x="1027119" y="896498"/>
                  </a:cubicBezTo>
                  <a:cubicBezTo>
                    <a:pt x="975078" y="881394"/>
                    <a:pt x="951036" y="873554"/>
                    <a:pt x="921684" y="864377"/>
                  </a:cubicBezTo>
                  <a:cubicBezTo>
                    <a:pt x="898126" y="887320"/>
                    <a:pt x="896581" y="890284"/>
                    <a:pt x="870706" y="914279"/>
                  </a:cubicBezTo>
                  <a:cubicBezTo>
                    <a:pt x="877850" y="936552"/>
                    <a:pt x="890209" y="980527"/>
                    <a:pt x="899092" y="1016949"/>
                  </a:cubicBezTo>
                  <a:cubicBezTo>
                    <a:pt x="867422" y="1037311"/>
                    <a:pt x="818857" y="1068283"/>
                    <a:pt x="800608" y="1078895"/>
                  </a:cubicBezTo>
                  <a:lnTo>
                    <a:pt x="722981" y="1002036"/>
                  </a:lnTo>
                  <a:cubicBezTo>
                    <a:pt x="693436" y="1009875"/>
                    <a:pt x="676636" y="1013889"/>
                    <a:pt x="652884" y="1019817"/>
                  </a:cubicBezTo>
                  <a:cubicBezTo>
                    <a:pt x="647091" y="1045818"/>
                    <a:pt x="635697" y="1085586"/>
                    <a:pt x="625077" y="1125927"/>
                  </a:cubicBezTo>
                  <a:lnTo>
                    <a:pt x="508057" y="1125928"/>
                  </a:lnTo>
                  <a:cubicBezTo>
                    <a:pt x="500235" y="1100787"/>
                    <a:pt x="483242" y="1035207"/>
                    <a:pt x="476773" y="1016375"/>
                  </a:cubicBezTo>
                  <a:cubicBezTo>
                    <a:pt x="450028" y="1008441"/>
                    <a:pt x="438249" y="1006624"/>
                    <a:pt x="410152" y="999168"/>
                  </a:cubicBezTo>
                  <a:cubicBezTo>
                    <a:pt x="383214" y="1026126"/>
                    <a:pt x="368926" y="1038840"/>
                    <a:pt x="336580" y="1073159"/>
                  </a:cubicBezTo>
                  <a:cubicBezTo>
                    <a:pt x="293807" y="1050120"/>
                    <a:pt x="257601" y="1027847"/>
                    <a:pt x="235201" y="1015228"/>
                  </a:cubicBezTo>
                  <a:cubicBezTo>
                    <a:pt x="243504" y="982534"/>
                    <a:pt x="253352" y="948024"/>
                    <a:pt x="261849" y="914852"/>
                  </a:cubicBezTo>
                  <a:cubicBezTo>
                    <a:pt x="239063" y="895447"/>
                    <a:pt x="233946" y="891145"/>
                    <a:pt x="207394" y="864378"/>
                  </a:cubicBezTo>
                  <a:lnTo>
                    <a:pt x="110069" y="892483"/>
                  </a:lnTo>
                  <a:cubicBezTo>
                    <a:pt x="94139" y="869158"/>
                    <a:pt x="58125" y="810366"/>
                    <a:pt x="46925" y="790960"/>
                  </a:cubicBezTo>
                  <a:cubicBezTo>
                    <a:pt x="69904" y="768687"/>
                    <a:pt x="93463" y="744788"/>
                    <a:pt x="121077" y="716969"/>
                  </a:cubicBezTo>
                  <a:cubicBezTo>
                    <a:pt x="113931" y="688004"/>
                    <a:pt x="110497" y="671462"/>
                    <a:pt x="105477" y="646703"/>
                  </a:cubicBezTo>
                  <a:cubicBezTo>
                    <a:pt x="79601" y="642019"/>
                    <a:pt x="41131" y="631697"/>
                    <a:pt x="0" y="626344"/>
                  </a:cubicBezTo>
                  <a:cubicBezTo>
                    <a:pt x="579" y="595754"/>
                    <a:pt x="290" y="522718"/>
                    <a:pt x="579" y="505893"/>
                  </a:cubicBezTo>
                  <a:cubicBezTo>
                    <a:pt x="28676" y="498819"/>
                    <a:pt x="62759" y="491076"/>
                    <a:pt x="101959" y="479509"/>
                  </a:cubicBezTo>
                  <a:cubicBezTo>
                    <a:pt x="108138" y="451308"/>
                    <a:pt x="111324" y="439550"/>
                    <a:pt x="118180" y="405517"/>
                  </a:cubicBezTo>
                  <a:lnTo>
                    <a:pt x="44028" y="334968"/>
                  </a:lnTo>
                  <a:cubicBezTo>
                    <a:pt x="82649" y="268051"/>
                    <a:pt x="86317" y="263653"/>
                    <a:pt x="104855" y="232872"/>
                  </a:cubicBezTo>
                  <a:cubicBezTo>
                    <a:pt x="148882" y="244535"/>
                    <a:pt x="155352" y="246732"/>
                    <a:pt x="211449" y="259829"/>
                  </a:cubicBezTo>
                  <a:cubicBezTo>
                    <a:pt x="230952" y="239946"/>
                    <a:pt x="242924" y="229239"/>
                    <a:pt x="260110" y="211649"/>
                  </a:cubicBezTo>
                  <a:cubicBezTo>
                    <a:pt x="249489" y="178573"/>
                    <a:pt x="241283" y="145975"/>
                    <a:pt x="229986" y="107831"/>
                  </a:cubicBezTo>
                  <a:cubicBezTo>
                    <a:pt x="260979" y="89764"/>
                    <a:pt x="318235" y="55445"/>
                    <a:pt x="334842" y="45312"/>
                  </a:cubicBezTo>
                  <a:lnTo>
                    <a:pt x="413048" y="122970"/>
                  </a:lnTo>
                  <a:lnTo>
                    <a:pt x="481408" y="102096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9525" cmpd="sng">
              <a:noFill/>
              <a:round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9557D983-CF6B-E649-81FB-AC26626D0237}"/>
                </a:ext>
              </a:extLst>
            </p:cNvPr>
            <p:cNvSpPr/>
            <p:nvPr/>
          </p:nvSpPr>
          <p:spPr>
            <a:xfrm>
              <a:off x="4154100" y="3386471"/>
              <a:ext cx="613728" cy="617408"/>
            </a:xfrm>
            <a:prstGeom prst="donut">
              <a:avLst>
                <a:gd name="adj" fmla="val 796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E0A7AF9-33A6-E744-B22B-8587A3B8F20B}"/>
              </a:ext>
            </a:extLst>
          </p:cNvPr>
          <p:cNvSpPr/>
          <p:nvPr/>
        </p:nvSpPr>
        <p:spPr>
          <a:xfrm>
            <a:off x="8045673" y="3184025"/>
            <a:ext cx="741636" cy="333652"/>
          </a:xfrm>
          <a:prstGeom prst="rightArrow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3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784BB2-80F9-8F46-A344-67114309F0CF}"/>
              </a:ext>
            </a:extLst>
          </p:cNvPr>
          <p:cNvGrpSpPr/>
          <p:nvPr/>
        </p:nvGrpSpPr>
        <p:grpSpPr>
          <a:xfrm rot="16200000">
            <a:off x="7145987" y="2787700"/>
            <a:ext cx="1053118" cy="1053234"/>
            <a:chOff x="4378995" y="4129835"/>
            <a:chExt cx="987432" cy="987540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DF3762B-A19D-3547-A060-0A19A40A0630}"/>
                </a:ext>
              </a:extLst>
            </p:cNvPr>
            <p:cNvSpPr/>
            <p:nvPr/>
          </p:nvSpPr>
          <p:spPr>
            <a:xfrm rot="21221423">
              <a:off x="4378995" y="4129835"/>
              <a:ext cx="987432" cy="987540"/>
            </a:xfrm>
            <a:custGeom>
              <a:avLst/>
              <a:gdLst>
                <a:gd name="connsiteX0" fmla="*/ 509336 w 1132554"/>
                <a:gd name="connsiteY0" fmla="*/ 214102 h 1125928"/>
                <a:gd name="connsiteX1" fmla="*/ 210403 w 1132554"/>
                <a:gd name="connsiteY1" fmla="*/ 621050 h 1125928"/>
                <a:gd name="connsiteX2" fmla="*/ 623218 w 1132554"/>
                <a:gd name="connsiteY2" fmla="*/ 911826 h 1125928"/>
                <a:gd name="connsiteX3" fmla="*/ 922151 w 1132554"/>
                <a:gd name="connsiteY3" fmla="*/ 504878 h 1125928"/>
                <a:gd name="connsiteX4" fmla="*/ 509336 w 1132554"/>
                <a:gd name="connsiteY4" fmla="*/ 214102 h 1125928"/>
                <a:gd name="connsiteX5" fmla="*/ 505739 w 1132554"/>
                <a:gd name="connsiteY5" fmla="*/ 0 h 1125928"/>
                <a:gd name="connsiteX6" fmla="*/ 625657 w 1132554"/>
                <a:gd name="connsiteY6" fmla="*/ 0 h 1125928"/>
                <a:gd name="connsiteX7" fmla="*/ 654622 w 1132554"/>
                <a:gd name="connsiteY7" fmla="*/ 107832 h 1125928"/>
                <a:gd name="connsiteX8" fmla="*/ 719505 w 1132554"/>
                <a:gd name="connsiteY8" fmla="*/ 123892 h 1125928"/>
                <a:gd name="connsiteX9" fmla="*/ 796554 w 1132554"/>
                <a:gd name="connsiteY9" fmla="*/ 47607 h 1125928"/>
                <a:gd name="connsiteX10" fmla="*/ 901409 w 1132554"/>
                <a:gd name="connsiteY10" fmla="*/ 107832 h 1125928"/>
                <a:gd name="connsiteX11" fmla="*/ 870705 w 1132554"/>
                <a:gd name="connsiteY11" fmla="*/ 211650 h 1125928"/>
                <a:gd name="connsiteX12" fmla="*/ 918788 w 1132554"/>
                <a:gd name="connsiteY12" fmla="*/ 258682 h 1125928"/>
                <a:gd name="connsiteX13" fmla="*/ 1023644 w 1132554"/>
                <a:gd name="connsiteY13" fmla="*/ 234019 h 1125928"/>
                <a:gd name="connsiteX14" fmla="*/ 1086713 w 1132554"/>
                <a:gd name="connsiteY14" fmla="*/ 336432 h 1125928"/>
                <a:gd name="connsiteX15" fmla="*/ 1010320 w 1132554"/>
                <a:gd name="connsiteY15" fmla="*/ 407238 h 1125928"/>
                <a:gd name="connsiteX16" fmla="*/ 1028278 w 1132554"/>
                <a:gd name="connsiteY16" fmla="*/ 476067 h 1125928"/>
                <a:gd name="connsiteX17" fmla="*/ 1131974 w 1132554"/>
                <a:gd name="connsiteY17" fmla="*/ 503026 h 1125928"/>
                <a:gd name="connsiteX18" fmla="*/ 1132554 w 1132554"/>
                <a:gd name="connsiteY18" fmla="*/ 622329 h 1125928"/>
                <a:gd name="connsiteX19" fmla="*/ 1025961 w 1132554"/>
                <a:gd name="connsiteY19" fmla="*/ 648713 h 1125928"/>
                <a:gd name="connsiteX20" fmla="*/ 1009740 w 1132554"/>
                <a:gd name="connsiteY20" fmla="*/ 715248 h 1125928"/>
                <a:gd name="connsiteX21" fmla="*/ 1084472 w 1132554"/>
                <a:gd name="connsiteY21" fmla="*/ 791534 h 1125928"/>
                <a:gd name="connsiteX22" fmla="*/ 1027119 w 1132554"/>
                <a:gd name="connsiteY22" fmla="*/ 896498 h 1125928"/>
                <a:gd name="connsiteX23" fmla="*/ 921684 w 1132554"/>
                <a:gd name="connsiteY23" fmla="*/ 864377 h 1125928"/>
                <a:gd name="connsiteX24" fmla="*/ 870706 w 1132554"/>
                <a:gd name="connsiteY24" fmla="*/ 914279 h 1125928"/>
                <a:gd name="connsiteX25" fmla="*/ 899092 w 1132554"/>
                <a:gd name="connsiteY25" fmla="*/ 1016949 h 1125928"/>
                <a:gd name="connsiteX26" fmla="*/ 800608 w 1132554"/>
                <a:gd name="connsiteY26" fmla="*/ 1078895 h 1125928"/>
                <a:gd name="connsiteX27" fmla="*/ 722981 w 1132554"/>
                <a:gd name="connsiteY27" fmla="*/ 1002036 h 1125928"/>
                <a:gd name="connsiteX28" fmla="*/ 652884 w 1132554"/>
                <a:gd name="connsiteY28" fmla="*/ 1019817 h 1125928"/>
                <a:gd name="connsiteX29" fmla="*/ 625077 w 1132554"/>
                <a:gd name="connsiteY29" fmla="*/ 1125927 h 1125928"/>
                <a:gd name="connsiteX30" fmla="*/ 508057 w 1132554"/>
                <a:gd name="connsiteY30" fmla="*/ 1125928 h 1125928"/>
                <a:gd name="connsiteX31" fmla="*/ 476773 w 1132554"/>
                <a:gd name="connsiteY31" fmla="*/ 1016375 h 1125928"/>
                <a:gd name="connsiteX32" fmla="*/ 410152 w 1132554"/>
                <a:gd name="connsiteY32" fmla="*/ 999168 h 1125928"/>
                <a:gd name="connsiteX33" fmla="*/ 336580 w 1132554"/>
                <a:gd name="connsiteY33" fmla="*/ 1073159 h 1125928"/>
                <a:gd name="connsiteX34" fmla="*/ 235201 w 1132554"/>
                <a:gd name="connsiteY34" fmla="*/ 1015228 h 1125928"/>
                <a:gd name="connsiteX35" fmla="*/ 261849 w 1132554"/>
                <a:gd name="connsiteY35" fmla="*/ 914852 h 1125928"/>
                <a:gd name="connsiteX36" fmla="*/ 207394 w 1132554"/>
                <a:gd name="connsiteY36" fmla="*/ 864378 h 1125928"/>
                <a:gd name="connsiteX37" fmla="*/ 110069 w 1132554"/>
                <a:gd name="connsiteY37" fmla="*/ 892483 h 1125928"/>
                <a:gd name="connsiteX38" fmla="*/ 46925 w 1132554"/>
                <a:gd name="connsiteY38" fmla="*/ 790960 h 1125928"/>
                <a:gd name="connsiteX39" fmla="*/ 121077 w 1132554"/>
                <a:gd name="connsiteY39" fmla="*/ 716969 h 1125928"/>
                <a:gd name="connsiteX40" fmla="*/ 105477 w 1132554"/>
                <a:gd name="connsiteY40" fmla="*/ 646703 h 1125928"/>
                <a:gd name="connsiteX41" fmla="*/ 0 w 1132554"/>
                <a:gd name="connsiteY41" fmla="*/ 626344 h 1125928"/>
                <a:gd name="connsiteX42" fmla="*/ 579 w 1132554"/>
                <a:gd name="connsiteY42" fmla="*/ 505893 h 1125928"/>
                <a:gd name="connsiteX43" fmla="*/ 101959 w 1132554"/>
                <a:gd name="connsiteY43" fmla="*/ 479509 h 1125928"/>
                <a:gd name="connsiteX44" fmla="*/ 118180 w 1132554"/>
                <a:gd name="connsiteY44" fmla="*/ 405517 h 1125928"/>
                <a:gd name="connsiteX45" fmla="*/ 44028 w 1132554"/>
                <a:gd name="connsiteY45" fmla="*/ 334968 h 1125928"/>
                <a:gd name="connsiteX46" fmla="*/ 104855 w 1132554"/>
                <a:gd name="connsiteY46" fmla="*/ 232872 h 1125928"/>
                <a:gd name="connsiteX47" fmla="*/ 211449 w 1132554"/>
                <a:gd name="connsiteY47" fmla="*/ 259829 h 1125928"/>
                <a:gd name="connsiteX48" fmla="*/ 260110 w 1132554"/>
                <a:gd name="connsiteY48" fmla="*/ 211649 h 1125928"/>
                <a:gd name="connsiteX49" fmla="*/ 229986 w 1132554"/>
                <a:gd name="connsiteY49" fmla="*/ 107831 h 1125928"/>
                <a:gd name="connsiteX50" fmla="*/ 334842 w 1132554"/>
                <a:gd name="connsiteY50" fmla="*/ 45312 h 1125928"/>
                <a:gd name="connsiteX51" fmla="*/ 413048 w 1132554"/>
                <a:gd name="connsiteY51" fmla="*/ 122970 h 1125928"/>
                <a:gd name="connsiteX52" fmla="*/ 481408 w 1132554"/>
                <a:gd name="connsiteY52" fmla="*/ 102096 h 112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2554" h="1125928">
                  <a:moveTo>
                    <a:pt x="509336" y="214102"/>
                  </a:moveTo>
                  <a:cubicBezTo>
                    <a:pt x="312793" y="246182"/>
                    <a:pt x="178955" y="428378"/>
                    <a:pt x="210403" y="621050"/>
                  </a:cubicBezTo>
                  <a:cubicBezTo>
                    <a:pt x="241851" y="813721"/>
                    <a:pt x="426675" y="943905"/>
                    <a:pt x="623218" y="911826"/>
                  </a:cubicBezTo>
                  <a:cubicBezTo>
                    <a:pt x="819761" y="879746"/>
                    <a:pt x="953599" y="697550"/>
                    <a:pt x="922151" y="504878"/>
                  </a:cubicBezTo>
                  <a:cubicBezTo>
                    <a:pt x="890703" y="312207"/>
                    <a:pt x="705879" y="182023"/>
                    <a:pt x="509336" y="214102"/>
                  </a:cubicBezTo>
                  <a:close/>
                  <a:moveTo>
                    <a:pt x="505739" y="0"/>
                  </a:moveTo>
                  <a:lnTo>
                    <a:pt x="625657" y="0"/>
                  </a:lnTo>
                  <a:cubicBezTo>
                    <a:pt x="643809" y="67682"/>
                    <a:pt x="644581" y="71697"/>
                    <a:pt x="654622" y="107832"/>
                  </a:cubicBezTo>
                  <a:cubicBezTo>
                    <a:pt x="702705" y="119877"/>
                    <a:pt x="674898" y="112420"/>
                    <a:pt x="719505" y="123892"/>
                  </a:cubicBezTo>
                  <a:lnTo>
                    <a:pt x="796554" y="47607"/>
                  </a:lnTo>
                  <a:lnTo>
                    <a:pt x="901409" y="107832"/>
                  </a:lnTo>
                  <a:lnTo>
                    <a:pt x="870705" y="211650"/>
                  </a:lnTo>
                  <a:cubicBezTo>
                    <a:pt x="890016" y="230577"/>
                    <a:pt x="886153" y="227709"/>
                    <a:pt x="918788" y="258682"/>
                  </a:cubicBezTo>
                  <a:cubicBezTo>
                    <a:pt x="938484" y="253902"/>
                    <a:pt x="973822" y="246829"/>
                    <a:pt x="1023644" y="234019"/>
                  </a:cubicBezTo>
                  <a:cubicBezTo>
                    <a:pt x="1038416" y="256962"/>
                    <a:pt x="1059679" y="297620"/>
                    <a:pt x="1086713" y="336432"/>
                  </a:cubicBezTo>
                  <a:lnTo>
                    <a:pt x="1010320" y="407238"/>
                  </a:lnTo>
                  <a:cubicBezTo>
                    <a:pt x="1017464" y="432092"/>
                    <a:pt x="1022775" y="456183"/>
                    <a:pt x="1028278" y="476067"/>
                  </a:cubicBezTo>
                  <a:cubicBezTo>
                    <a:pt x="1057533" y="485053"/>
                    <a:pt x="1096250" y="495283"/>
                    <a:pt x="1131974" y="503026"/>
                  </a:cubicBezTo>
                  <a:cubicBezTo>
                    <a:pt x="1133713" y="549486"/>
                    <a:pt x="1130816" y="576156"/>
                    <a:pt x="1132554" y="622329"/>
                  </a:cubicBezTo>
                  <a:cubicBezTo>
                    <a:pt x="1089105" y="633513"/>
                    <a:pt x="1056471" y="641830"/>
                    <a:pt x="1025961" y="648713"/>
                  </a:cubicBezTo>
                  <a:cubicBezTo>
                    <a:pt x="1016885" y="686569"/>
                    <a:pt x="1018044" y="680929"/>
                    <a:pt x="1009740" y="715248"/>
                  </a:cubicBezTo>
                  <a:cubicBezTo>
                    <a:pt x="1040250" y="745552"/>
                    <a:pt x="1053188" y="760274"/>
                    <a:pt x="1084472" y="791534"/>
                  </a:cubicBezTo>
                  <a:cubicBezTo>
                    <a:pt x="1060719" y="833691"/>
                    <a:pt x="1039767" y="871452"/>
                    <a:pt x="1027119" y="896498"/>
                  </a:cubicBezTo>
                  <a:cubicBezTo>
                    <a:pt x="975078" y="881394"/>
                    <a:pt x="951036" y="873554"/>
                    <a:pt x="921684" y="864377"/>
                  </a:cubicBezTo>
                  <a:cubicBezTo>
                    <a:pt x="898126" y="887320"/>
                    <a:pt x="896581" y="890284"/>
                    <a:pt x="870706" y="914279"/>
                  </a:cubicBezTo>
                  <a:cubicBezTo>
                    <a:pt x="877850" y="936552"/>
                    <a:pt x="890209" y="980527"/>
                    <a:pt x="899092" y="1016949"/>
                  </a:cubicBezTo>
                  <a:cubicBezTo>
                    <a:pt x="867422" y="1037311"/>
                    <a:pt x="818857" y="1068283"/>
                    <a:pt x="800608" y="1078895"/>
                  </a:cubicBezTo>
                  <a:lnTo>
                    <a:pt x="722981" y="1002036"/>
                  </a:lnTo>
                  <a:cubicBezTo>
                    <a:pt x="693436" y="1009875"/>
                    <a:pt x="676636" y="1013889"/>
                    <a:pt x="652884" y="1019817"/>
                  </a:cubicBezTo>
                  <a:cubicBezTo>
                    <a:pt x="647091" y="1045818"/>
                    <a:pt x="635697" y="1085586"/>
                    <a:pt x="625077" y="1125927"/>
                  </a:cubicBezTo>
                  <a:lnTo>
                    <a:pt x="508057" y="1125928"/>
                  </a:lnTo>
                  <a:cubicBezTo>
                    <a:pt x="500235" y="1100787"/>
                    <a:pt x="483242" y="1035207"/>
                    <a:pt x="476773" y="1016375"/>
                  </a:cubicBezTo>
                  <a:cubicBezTo>
                    <a:pt x="450028" y="1008441"/>
                    <a:pt x="438249" y="1006624"/>
                    <a:pt x="410152" y="999168"/>
                  </a:cubicBezTo>
                  <a:cubicBezTo>
                    <a:pt x="383214" y="1026126"/>
                    <a:pt x="368926" y="1038840"/>
                    <a:pt x="336580" y="1073159"/>
                  </a:cubicBezTo>
                  <a:cubicBezTo>
                    <a:pt x="293807" y="1050120"/>
                    <a:pt x="257601" y="1027847"/>
                    <a:pt x="235201" y="1015228"/>
                  </a:cubicBezTo>
                  <a:cubicBezTo>
                    <a:pt x="243504" y="982534"/>
                    <a:pt x="253352" y="948024"/>
                    <a:pt x="261849" y="914852"/>
                  </a:cubicBezTo>
                  <a:cubicBezTo>
                    <a:pt x="239063" y="895447"/>
                    <a:pt x="233946" y="891145"/>
                    <a:pt x="207394" y="864378"/>
                  </a:cubicBezTo>
                  <a:lnTo>
                    <a:pt x="110069" y="892483"/>
                  </a:lnTo>
                  <a:cubicBezTo>
                    <a:pt x="94139" y="869158"/>
                    <a:pt x="58125" y="810366"/>
                    <a:pt x="46925" y="790960"/>
                  </a:cubicBezTo>
                  <a:cubicBezTo>
                    <a:pt x="69904" y="768687"/>
                    <a:pt x="93463" y="744788"/>
                    <a:pt x="121077" y="716969"/>
                  </a:cubicBezTo>
                  <a:cubicBezTo>
                    <a:pt x="113931" y="688004"/>
                    <a:pt x="110497" y="671462"/>
                    <a:pt x="105477" y="646703"/>
                  </a:cubicBezTo>
                  <a:cubicBezTo>
                    <a:pt x="79601" y="642019"/>
                    <a:pt x="41131" y="631697"/>
                    <a:pt x="0" y="626344"/>
                  </a:cubicBezTo>
                  <a:cubicBezTo>
                    <a:pt x="579" y="595754"/>
                    <a:pt x="290" y="522718"/>
                    <a:pt x="579" y="505893"/>
                  </a:cubicBezTo>
                  <a:cubicBezTo>
                    <a:pt x="28676" y="498819"/>
                    <a:pt x="62759" y="491076"/>
                    <a:pt x="101959" y="479509"/>
                  </a:cubicBezTo>
                  <a:cubicBezTo>
                    <a:pt x="108138" y="451308"/>
                    <a:pt x="111324" y="439550"/>
                    <a:pt x="118180" y="405517"/>
                  </a:cubicBezTo>
                  <a:lnTo>
                    <a:pt x="44028" y="334968"/>
                  </a:lnTo>
                  <a:cubicBezTo>
                    <a:pt x="82649" y="268051"/>
                    <a:pt x="86317" y="263653"/>
                    <a:pt x="104855" y="232872"/>
                  </a:cubicBezTo>
                  <a:cubicBezTo>
                    <a:pt x="148882" y="244535"/>
                    <a:pt x="155352" y="246732"/>
                    <a:pt x="211449" y="259829"/>
                  </a:cubicBezTo>
                  <a:cubicBezTo>
                    <a:pt x="230952" y="239946"/>
                    <a:pt x="242924" y="229239"/>
                    <a:pt x="260110" y="211649"/>
                  </a:cubicBezTo>
                  <a:cubicBezTo>
                    <a:pt x="249489" y="178573"/>
                    <a:pt x="241283" y="145975"/>
                    <a:pt x="229986" y="107831"/>
                  </a:cubicBezTo>
                  <a:cubicBezTo>
                    <a:pt x="260979" y="89764"/>
                    <a:pt x="318235" y="55445"/>
                    <a:pt x="334842" y="45312"/>
                  </a:cubicBezTo>
                  <a:lnTo>
                    <a:pt x="413048" y="122970"/>
                  </a:lnTo>
                  <a:lnTo>
                    <a:pt x="481408" y="102096"/>
                  </a:ln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0">
                  <a:schemeClr val="accent1"/>
                </a:gs>
              </a:gsLst>
              <a:path path="circle">
                <a:fillToRect l="50000" t="50000" r="50000" b="50000"/>
              </a:path>
            </a:gradFill>
            <a:ln w="9525" cmpd="sng">
              <a:noFill/>
              <a:round/>
            </a:ln>
            <a:effectLst>
              <a:innerShdw blurRad="88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Donut 19">
              <a:extLst>
                <a:ext uri="{FF2B5EF4-FFF2-40B4-BE49-F238E27FC236}">
                  <a16:creationId xmlns:a16="http://schemas.microsoft.com/office/drawing/2014/main" id="{D2532D38-2B64-474F-ABA6-AEA76FB26424}"/>
                </a:ext>
              </a:extLst>
            </p:cNvPr>
            <p:cNvSpPr/>
            <p:nvPr/>
          </p:nvSpPr>
          <p:spPr>
            <a:xfrm rot="21221423">
              <a:off x="4575927" y="4325042"/>
              <a:ext cx="593568" cy="597127"/>
            </a:xfrm>
            <a:prstGeom prst="donut">
              <a:avLst>
                <a:gd name="adj" fmla="val 7965"/>
              </a:avLst>
            </a:prstGeom>
            <a:solidFill>
              <a:schemeClr val="accent5"/>
            </a:solidFill>
            <a:ln>
              <a:noFill/>
            </a:ln>
            <a:effectLst>
              <a:innerShdw blurRad="50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E92D968-D9DC-B741-AC03-67BA8544FB2B}"/>
              </a:ext>
            </a:extLst>
          </p:cNvPr>
          <p:cNvSpPr txBox="1"/>
          <p:nvPr/>
        </p:nvSpPr>
        <p:spPr>
          <a:xfrm>
            <a:off x="2474372" y="1571985"/>
            <a:ext cx="2846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Marknadsmöjligheter</a:t>
            </a:r>
            <a:endParaRPr lang="en-US" sz="14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3F87F5-8339-7345-A09B-98096D57CBDC}"/>
              </a:ext>
            </a:extLst>
          </p:cNvPr>
          <p:cNvSpPr txBox="1"/>
          <p:nvPr/>
        </p:nvSpPr>
        <p:spPr>
          <a:xfrm>
            <a:off x="7492214" y="4746246"/>
            <a:ext cx="240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rgbClr val="002060"/>
                </a:solidFill>
                <a:cs typeface="Arial" pitchFamily="34" charset="0"/>
              </a:rPr>
              <a:t>Försäljningsmöjligheter</a:t>
            </a:r>
            <a:endParaRPr lang="en-US" sz="1400" b="1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34070A-893F-A74F-9DA1-BFE2D1124DE9}"/>
              </a:ext>
            </a:extLst>
          </p:cNvPr>
          <p:cNvSpPr txBox="1"/>
          <p:nvPr/>
        </p:nvSpPr>
        <p:spPr>
          <a:xfrm>
            <a:off x="424695" y="3088160"/>
            <a:ext cx="248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Medvetenhet</a:t>
            </a:r>
            <a:endParaRPr lang="en-US" sz="240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C579E-0F15-A748-AC57-3BB2E76C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 anchor="ctr">
            <a:normAutofit/>
          </a:bodyPr>
          <a:lstStyle/>
          <a:p>
            <a:r>
              <a:rPr lang="en-IE" dirty="0">
                <a:latin typeface="+mj-lt"/>
              </a:rPr>
              <a:t>I </a:t>
            </a:r>
            <a:r>
              <a:rPr lang="en-IE" dirty="0" err="1">
                <a:latin typeface="+mj-lt"/>
              </a:rPr>
              <a:t>slutet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på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dagens</a:t>
            </a:r>
            <a:r>
              <a:rPr lang="en-IE" dirty="0">
                <a:latin typeface="+mj-lt"/>
              </a:rPr>
              <a:t> </a:t>
            </a:r>
            <a:r>
              <a:rPr lang="en-IE" dirty="0" err="1">
                <a:latin typeface="+mj-lt"/>
              </a:rPr>
              <a:t>seminarium</a:t>
            </a:r>
            <a:endParaRPr lang="en-IE" dirty="0">
              <a:latin typeface="+mj-lt"/>
            </a:endParaRP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A765138-B2DD-4AFF-A633-8EC3828E88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898060"/>
              </p:ext>
            </p:extLst>
          </p:nvPr>
        </p:nvGraphicFramePr>
        <p:xfrm>
          <a:off x="3035126" y="1370479"/>
          <a:ext cx="10515600" cy="485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58E6F2B-7E43-0E46-A3B3-805C09D0D32B}"/>
              </a:ext>
            </a:extLst>
          </p:cNvPr>
          <p:cNvSpPr/>
          <p:nvPr/>
        </p:nvSpPr>
        <p:spPr>
          <a:xfrm>
            <a:off x="334963" y="6248897"/>
            <a:ext cx="9197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0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Några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frågor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Kontakta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Givi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Kokaia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givi.kokaia@kunskapspartner.se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38067-05F9-A642-BC1F-739316523E8F}"/>
              </a:ext>
            </a:extLst>
          </p:cNvPr>
          <p:cNvGrpSpPr/>
          <p:nvPr/>
        </p:nvGrpSpPr>
        <p:grpSpPr>
          <a:xfrm>
            <a:off x="1710929" y="2431156"/>
            <a:ext cx="2648393" cy="2235341"/>
            <a:chOff x="8565059" y="2163791"/>
            <a:chExt cx="3082990" cy="2602155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1DEEE576-5A1C-6348-8D81-53479CDB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3010" y="4367484"/>
              <a:ext cx="1101015" cy="398462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313CB0B5-9D7B-E340-8272-B462E058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6408" y="4299250"/>
              <a:ext cx="650901" cy="53421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6DEB13E5-0051-374B-81C2-C083D7CC0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5059" y="2163791"/>
              <a:ext cx="3082990" cy="1868350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24E67A2D-4568-4044-B34E-0BA746F6F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5059" y="4032142"/>
              <a:ext cx="3082990" cy="276948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D2F67529-0FAB-8841-B09B-C8BB0E6CA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0656" y="2286099"/>
              <a:ext cx="2890390" cy="1623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id="{1D60EB50-520C-0C4F-86B4-5A720FB68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064" y="2487415"/>
              <a:ext cx="2295574" cy="413444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AC4A0731-4649-7443-A90C-BD5C3D0B4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064" y="2487415"/>
              <a:ext cx="2295574" cy="413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F41062DC-7B40-1443-9C13-308A727D1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064" y="2946530"/>
              <a:ext cx="463922" cy="761987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719B5828-6804-5A47-95A4-2DB51B5D7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7312" y="2946530"/>
              <a:ext cx="466326" cy="761987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5DB9E092-707F-A04F-9093-C830DFFFA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2850" y="2946530"/>
              <a:ext cx="1269176" cy="761987"/>
            </a:xfrm>
            <a:prstGeom prst="rect">
              <a:avLst/>
            </a:prstGeom>
            <a:solidFill>
              <a:srgbClr val="EDEFF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1C5C5746-AEBB-3943-B0E6-2F51AA14E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332" y="2535490"/>
              <a:ext cx="2209038" cy="322101"/>
            </a:xfrm>
            <a:prstGeom prst="rect">
              <a:avLst/>
            </a:prstGeom>
            <a:solidFill>
              <a:srgbClr val="02A89E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spc="300">
                  <a:solidFill>
                    <a:schemeClr val="bg1"/>
                  </a:solidFill>
                </a:rPr>
                <a:t>FEEDBACK SURVEY</a:t>
              </a:r>
            </a:p>
          </p:txBody>
        </p:sp>
        <p:sp>
          <p:nvSpPr>
            <p:cNvPr id="18" name="Rectangle 37">
              <a:extLst>
                <a:ext uri="{FF2B5EF4-FFF2-40B4-BE49-F238E27FC236}">
                  <a16:creationId xmlns:a16="http://schemas.microsoft.com/office/drawing/2014/main" id="{CA274B2F-92E5-3447-826B-3FB06ADB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332" y="2535490"/>
              <a:ext cx="2209038" cy="32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18F0AE86-422D-E04E-B3FE-CD6DFE689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15" y="3326322"/>
              <a:ext cx="204317" cy="264412"/>
            </a:xfrm>
            <a:custGeom>
              <a:avLst/>
              <a:gdLst>
                <a:gd name="T0" fmla="*/ 243 w 250"/>
                <a:gd name="T1" fmla="*/ 325 h 325"/>
                <a:gd name="T2" fmla="*/ 8 w 250"/>
                <a:gd name="T3" fmla="*/ 325 h 325"/>
                <a:gd name="T4" fmla="*/ 0 w 250"/>
                <a:gd name="T5" fmla="*/ 317 h 325"/>
                <a:gd name="T6" fmla="*/ 0 w 250"/>
                <a:gd name="T7" fmla="*/ 8 h 325"/>
                <a:gd name="T8" fmla="*/ 8 w 250"/>
                <a:gd name="T9" fmla="*/ 0 h 325"/>
                <a:gd name="T10" fmla="*/ 243 w 250"/>
                <a:gd name="T11" fmla="*/ 0 h 325"/>
                <a:gd name="T12" fmla="*/ 250 w 250"/>
                <a:gd name="T13" fmla="*/ 8 h 325"/>
                <a:gd name="T14" fmla="*/ 250 w 250"/>
                <a:gd name="T15" fmla="*/ 317 h 325"/>
                <a:gd name="T16" fmla="*/ 243 w 250"/>
                <a:gd name="T17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325">
                  <a:moveTo>
                    <a:pt x="243" y="325"/>
                  </a:moveTo>
                  <a:cubicBezTo>
                    <a:pt x="8" y="325"/>
                    <a:pt x="8" y="325"/>
                    <a:pt x="8" y="325"/>
                  </a:cubicBezTo>
                  <a:cubicBezTo>
                    <a:pt x="3" y="325"/>
                    <a:pt x="0" y="321"/>
                    <a:pt x="0" y="31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7" y="0"/>
                    <a:pt x="250" y="4"/>
                    <a:pt x="250" y="8"/>
                  </a:cubicBezTo>
                  <a:cubicBezTo>
                    <a:pt x="250" y="317"/>
                    <a:pt x="250" y="317"/>
                    <a:pt x="250" y="317"/>
                  </a:cubicBezTo>
                  <a:cubicBezTo>
                    <a:pt x="250" y="321"/>
                    <a:pt x="247" y="325"/>
                    <a:pt x="243" y="325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A4576B74-04E1-2742-959D-A796902C0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2980183"/>
              <a:ext cx="747563" cy="24038"/>
            </a:xfrm>
            <a:custGeom>
              <a:avLst/>
              <a:gdLst>
                <a:gd name="T0" fmla="*/ 908 w 916"/>
                <a:gd name="T1" fmla="*/ 29 h 29"/>
                <a:gd name="T2" fmla="*/ 8 w 916"/>
                <a:gd name="T3" fmla="*/ 29 h 29"/>
                <a:gd name="T4" fmla="*/ 0 w 916"/>
                <a:gd name="T5" fmla="*/ 21 h 29"/>
                <a:gd name="T6" fmla="*/ 0 w 916"/>
                <a:gd name="T7" fmla="*/ 7 h 29"/>
                <a:gd name="T8" fmla="*/ 8 w 916"/>
                <a:gd name="T9" fmla="*/ 0 h 29"/>
                <a:gd name="T10" fmla="*/ 908 w 916"/>
                <a:gd name="T11" fmla="*/ 0 h 29"/>
                <a:gd name="T12" fmla="*/ 916 w 916"/>
                <a:gd name="T13" fmla="*/ 7 h 29"/>
                <a:gd name="T14" fmla="*/ 916 w 916"/>
                <a:gd name="T15" fmla="*/ 21 h 29"/>
                <a:gd name="T16" fmla="*/ 908 w 916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6" h="29">
                  <a:moveTo>
                    <a:pt x="908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908" y="0"/>
                    <a:pt x="908" y="0"/>
                    <a:pt x="908" y="0"/>
                  </a:cubicBezTo>
                  <a:cubicBezTo>
                    <a:pt x="912" y="0"/>
                    <a:pt x="916" y="3"/>
                    <a:pt x="916" y="7"/>
                  </a:cubicBezTo>
                  <a:cubicBezTo>
                    <a:pt x="916" y="21"/>
                    <a:pt x="916" y="21"/>
                    <a:pt x="916" y="21"/>
                  </a:cubicBezTo>
                  <a:cubicBezTo>
                    <a:pt x="916" y="25"/>
                    <a:pt x="912" y="29"/>
                    <a:pt x="908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2BC83B2A-1EC5-CC48-B4B1-9703D009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045084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7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7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3"/>
                    <a:pt x="1447" y="7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5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7B6A1DA1-9276-0345-BC0A-413DB8A64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090755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2 h 29"/>
                <a:gd name="T6" fmla="*/ 0 w 1447"/>
                <a:gd name="T7" fmla="*/ 8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8 h 29"/>
                <a:gd name="T14" fmla="*/ 1447 w 1447"/>
                <a:gd name="T15" fmla="*/ 22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4"/>
                    <a:pt x="1447" y="8"/>
                  </a:cubicBezTo>
                  <a:cubicBezTo>
                    <a:pt x="1447" y="22"/>
                    <a:pt x="1447" y="22"/>
                    <a:pt x="1447" y="22"/>
                  </a:cubicBezTo>
                  <a:cubicBezTo>
                    <a:pt x="1447" y="26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79CD91C1-3561-6348-9CEA-0AAED7D7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138830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7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7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3"/>
                    <a:pt x="1447" y="7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5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76089C73-E765-F048-ABA6-97E0CF321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184501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2 h 29"/>
                <a:gd name="T6" fmla="*/ 0 w 1447"/>
                <a:gd name="T7" fmla="*/ 8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8 h 29"/>
                <a:gd name="T14" fmla="*/ 1447 w 1447"/>
                <a:gd name="T15" fmla="*/ 22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4"/>
                    <a:pt x="1447" y="8"/>
                  </a:cubicBezTo>
                  <a:cubicBezTo>
                    <a:pt x="1447" y="22"/>
                    <a:pt x="1447" y="22"/>
                    <a:pt x="1447" y="22"/>
                  </a:cubicBezTo>
                  <a:cubicBezTo>
                    <a:pt x="1447" y="26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6C3D4618-0B8A-A445-BE2D-AF4FDC96B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232575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7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7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3"/>
                    <a:pt x="1447" y="7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5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35B46170-FC74-184C-BC90-034CF14F5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278247"/>
              <a:ext cx="1180237" cy="24038"/>
            </a:xfrm>
            <a:custGeom>
              <a:avLst/>
              <a:gdLst>
                <a:gd name="T0" fmla="*/ 1440 w 1447"/>
                <a:gd name="T1" fmla="*/ 29 h 29"/>
                <a:gd name="T2" fmla="*/ 8 w 1447"/>
                <a:gd name="T3" fmla="*/ 29 h 29"/>
                <a:gd name="T4" fmla="*/ 0 w 1447"/>
                <a:gd name="T5" fmla="*/ 21 h 29"/>
                <a:gd name="T6" fmla="*/ 0 w 1447"/>
                <a:gd name="T7" fmla="*/ 8 h 29"/>
                <a:gd name="T8" fmla="*/ 8 w 1447"/>
                <a:gd name="T9" fmla="*/ 0 h 29"/>
                <a:gd name="T10" fmla="*/ 1440 w 1447"/>
                <a:gd name="T11" fmla="*/ 0 h 29"/>
                <a:gd name="T12" fmla="*/ 1447 w 1447"/>
                <a:gd name="T13" fmla="*/ 8 h 29"/>
                <a:gd name="T14" fmla="*/ 1447 w 1447"/>
                <a:gd name="T15" fmla="*/ 21 h 29"/>
                <a:gd name="T16" fmla="*/ 1440 w 144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7" h="29">
                  <a:moveTo>
                    <a:pt x="144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1444" y="0"/>
                    <a:pt x="1447" y="4"/>
                    <a:pt x="1447" y="8"/>
                  </a:cubicBezTo>
                  <a:cubicBezTo>
                    <a:pt x="1447" y="21"/>
                    <a:pt x="1447" y="21"/>
                    <a:pt x="1447" y="21"/>
                  </a:cubicBezTo>
                  <a:cubicBezTo>
                    <a:pt x="1447" y="26"/>
                    <a:pt x="1444" y="29"/>
                    <a:pt x="144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CA71F691-7F5C-3F4D-B509-599ECB404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326322"/>
              <a:ext cx="274026" cy="177876"/>
            </a:xfrm>
            <a:custGeom>
              <a:avLst/>
              <a:gdLst>
                <a:gd name="T0" fmla="*/ 321 w 335"/>
                <a:gd name="T1" fmla="*/ 216 h 216"/>
                <a:gd name="T2" fmla="*/ 14 w 335"/>
                <a:gd name="T3" fmla="*/ 216 h 216"/>
                <a:gd name="T4" fmla="*/ 0 w 335"/>
                <a:gd name="T5" fmla="*/ 203 h 216"/>
                <a:gd name="T6" fmla="*/ 0 w 335"/>
                <a:gd name="T7" fmla="*/ 14 h 216"/>
                <a:gd name="T8" fmla="*/ 14 w 335"/>
                <a:gd name="T9" fmla="*/ 0 h 216"/>
                <a:gd name="T10" fmla="*/ 321 w 335"/>
                <a:gd name="T11" fmla="*/ 0 h 216"/>
                <a:gd name="T12" fmla="*/ 335 w 335"/>
                <a:gd name="T13" fmla="*/ 14 h 216"/>
                <a:gd name="T14" fmla="*/ 335 w 335"/>
                <a:gd name="T15" fmla="*/ 203 h 216"/>
                <a:gd name="T16" fmla="*/ 321 w 335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5" h="216">
                  <a:moveTo>
                    <a:pt x="321" y="216"/>
                  </a:moveTo>
                  <a:cubicBezTo>
                    <a:pt x="14" y="216"/>
                    <a:pt x="14" y="216"/>
                    <a:pt x="14" y="216"/>
                  </a:cubicBezTo>
                  <a:cubicBezTo>
                    <a:pt x="6" y="216"/>
                    <a:pt x="0" y="210"/>
                    <a:pt x="0" y="20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29" y="0"/>
                    <a:pt x="335" y="6"/>
                    <a:pt x="335" y="14"/>
                  </a:cubicBezTo>
                  <a:cubicBezTo>
                    <a:pt x="335" y="203"/>
                    <a:pt x="335" y="203"/>
                    <a:pt x="335" y="203"/>
                  </a:cubicBezTo>
                  <a:cubicBezTo>
                    <a:pt x="335" y="210"/>
                    <a:pt x="329" y="216"/>
                    <a:pt x="321" y="21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F44AE265-0D8F-8C40-94CC-F4178D182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4182" y="3480162"/>
              <a:ext cx="584109" cy="24038"/>
            </a:xfrm>
            <a:custGeom>
              <a:avLst/>
              <a:gdLst>
                <a:gd name="T0" fmla="*/ 708 w 716"/>
                <a:gd name="T1" fmla="*/ 29 h 29"/>
                <a:gd name="T2" fmla="*/ 8 w 716"/>
                <a:gd name="T3" fmla="*/ 29 h 29"/>
                <a:gd name="T4" fmla="*/ 0 w 716"/>
                <a:gd name="T5" fmla="*/ 22 h 29"/>
                <a:gd name="T6" fmla="*/ 0 w 716"/>
                <a:gd name="T7" fmla="*/ 8 h 29"/>
                <a:gd name="T8" fmla="*/ 8 w 716"/>
                <a:gd name="T9" fmla="*/ 0 h 29"/>
                <a:gd name="T10" fmla="*/ 708 w 716"/>
                <a:gd name="T11" fmla="*/ 0 h 29"/>
                <a:gd name="T12" fmla="*/ 716 w 716"/>
                <a:gd name="T13" fmla="*/ 8 h 29"/>
                <a:gd name="T14" fmla="*/ 716 w 716"/>
                <a:gd name="T15" fmla="*/ 22 h 29"/>
                <a:gd name="T16" fmla="*/ 708 w 716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6" h="29">
                  <a:moveTo>
                    <a:pt x="708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712" y="0"/>
                    <a:pt x="716" y="4"/>
                    <a:pt x="716" y="8"/>
                  </a:cubicBezTo>
                  <a:cubicBezTo>
                    <a:pt x="716" y="22"/>
                    <a:pt x="716" y="22"/>
                    <a:pt x="716" y="22"/>
                  </a:cubicBezTo>
                  <a:cubicBezTo>
                    <a:pt x="716" y="26"/>
                    <a:pt x="712" y="29"/>
                    <a:pt x="708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B9F9A547-EF6A-F043-A5D4-6BBC216E0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523429"/>
              <a:ext cx="894192" cy="24038"/>
            </a:xfrm>
            <a:custGeom>
              <a:avLst/>
              <a:gdLst>
                <a:gd name="T0" fmla="*/ 1090 w 1097"/>
                <a:gd name="T1" fmla="*/ 29 h 29"/>
                <a:gd name="T2" fmla="*/ 8 w 1097"/>
                <a:gd name="T3" fmla="*/ 29 h 29"/>
                <a:gd name="T4" fmla="*/ 0 w 1097"/>
                <a:gd name="T5" fmla="*/ 21 h 29"/>
                <a:gd name="T6" fmla="*/ 0 w 1097"/>
                <a:gd name="T7" fmla="*/ 7 h 29"/>
                <a:gd name="T8" fmla="*/ 8 w 1097"/>
                <a:gd name="T9" fmla="*/ 0 h 29"/>
                <a:gd name="T10" fmla="*/ 1090 w 1097"/>
                <a:gd name="T11" fmla="*/ 0 h 29"/>
                <a:gd name="T12" fmla="*/ 1097 w 1097"/>
                <a:gd name="T13" fmla="*/ 7 h 29"/>
                <a:gd name="T14" fmla="*/ 1097 w 1097"/>
                <a:gd name="T15" fmla="*/ 21 h 29"/>
                <a:gd name="T16" fmla="*/ 1090 w 109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7" h="29">
                  <a:moveTo>
                    <a:pt x="109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4" y="0"/>
                    <a:pt x="1097" y="3"/>
                    <a:pt x="1097" y="7"/>
                  </a:cubicBezTo>
                  <a:cubicBezTo>
                    <a:pt x="1097" y="21"/>
                    <a:pt x="1097" y="21"/>
                    <a:pt x="1097" y="21"/>
                  </a:cubicBezTo>
                  <a:cubicBezTo>
                    <a:pt x="1097" y="25"/>
                    <a:pt x="1094" y="29"/>
                    <a:pt x="109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A813ABB0-2CA6-E949-8763-BF283147F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098" y="3566697"/>
              <a:ext cx="894192" cy="24038"/>
            </a:xfrm>
            <a:custGeom>
              <a:avLst/>
              <a:gdLst>
                <a:gd name="T0" fmla="*/ 1090 w 1097"/>
                <a:gd name="T1" fmla="*/ 29 h 29"/>
                <a:gd name="T2" fmla="*/ 8 w 1097"/>
                <a:gd name="T3" fmla="*/ 29 h 29"/>
                <a:gd name="T4" fmla="*/ 0 w 1097"/>
                <a:gd name="T5" fmla="*/ 21 h 29"/>
                <a:gd name="T6" fmla="*/ 0 w 1097"/>
                <a:gd name="T7" fmla="*/ 8 h 29"/>
                <a:gd name="T8" fmla="*/ 8 w 1097"/>
                <a:gd name="T9" fmla="*/ 0 h 29"/>
                <a:gd name="T10" fmla="*/ 1090 w 1097"/>
                <a:gd name="T11" fmla="*/ 0 h 29"/>
                <a:gd name="T12" fmla="*/ 1097 w 1097"/>
                <a:gd name="T13" fmla="*/ 8 h 29"/>
                <a:gd name="T14" fmla="*/ 1097 w 1097"/>
                <a:gd name="T15" fmla="*/ 21 h 29"/>
                <a:gd name="T16" fmla="*/ 1090 w 1097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7" h="29">
                  <a:moveTo>
                    <a:pt x="1090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4" y="29"/>
                    <a:pt x="0" y="26"/>
                    <a:pt x="0" y="2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4" y="0"/>
                    <a:pt x="1097" y="4"/>
                    <a:pt x="1097" y="8"/>
                  </a:cubicBezTo>
                  <a:cubicBezTo>
                    <a:pt x="1097" y="21"/>
                    <a:pt x="1097" y="21"/>
                    <a:pt x="1097" y="21"/>
                  </a:cubicBezTo>
                  <a:cubicBezTo>
                    <a:pt x="1097" y="26"/>
                    <a:pt x="1094" y="29"/>
                    <a:pt x="1090" y="2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id="{3E89A3A4-9214-9E47-9800-B7D01348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0579" y="3004220"/>
              <a:ext cx="379791" cy="338928"/>
            </a:xfrm>
            <a:custGeom>
              <a:avLst/>
              <a:gdLst>
                <a:gd name="T0" fmla="*/ 450 w 464"/>
                <a:gd name="T1" fmla="*/ 416 h 416"/>
                <a:gd name="T2" fmla="*/ 14 w 464"/>
                <a:gd name="T3" fmla="*/ 416 h 416"/>
                <a:gd name="T4" fmla="*/ 0 w 464"/>
                <a:gd name="T5" fmla="*/ 402 h 416"/>
                <a:gd name="T6" fmla="*/ 0 w 464"/>
                <a:gd name="T7" fmla="*/ 14 h 416"/>
                <a:gd name="T8" fmla="*/ 14 w 464"/>
                <a:gd name="T9" fmla="*/ 0 h 416"/>
                <a:gd name="T10" fmla="*/ 450 w 464"/>
                <a:gd name="T11" fmla="*/ 0 h 416"/>
                <a:gd name="T12" fmla="*/ 464 w 464"/>
                <a:gd name="T13" fmla="*/ 14 h 416"/>
                <a:gd name="T14" fmla="*/ 464 w 464"/>
                <a:gd name="T15" fmla="*/ 402 h 416"/>
                <a:gd name="T16" fmla="*/ 450 w 464"/>
                <a:gd name="T17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416">
                  <a:moveTo>
                    <a:pt x="450" y="416"/>
                  </a:moveTo>
                  <a:cubicBezTo>
                    <a:pt x="14" y="416"/>
                    <a:pt x="14" y="416"/>
                    <a:pt x="14" y="416"/>
                  </a:cubicBezTo>
                  <a:cubicBezTo>
                    <a:pt x="6" y="416"/>
                    <a:pt x="0" y="410"/>
                    <a:pt x="0" y="40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6"/>
                    <a:pt x="464" y="14"/>
                  </a:cubicBezTo>
                  <a:cubicBezTo>
                    <a:pt x="464" y="402"/>
                    <a:pt x="464" y="402"/>
                    <a:pt x="464" y="402"/>
                  </a:cubicBezTo>
                  <a:cubicBezTo>
                    <a:pt x="464" y="410"/>
                    <a:pt x="457" y="416"/>
                    <a:pt x="450" y="416"/>
                  </a:cubicBezTo>
                  <a:close/>
                </a:path>
              </a:pathLst>
            </a:custGeom>
            <a:solidFill>
              <a:srgbClr val="FCB04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2" name="Freeform 51">
              <a:extLst>
                <a:ext uri="{FF2B5EF4-FFF2-40B4-BE49-F238E27FC236}">
                  <a16:creationId xmlns:a16="http://schemas.microsoft.com/office/drawing/2014/main" id="{157D88E9-455A-A841-8119-E449F08A5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0579" y="3408049"/>
              <a:ext cx="379791" cy="278834"/>
            </a:xfrm>
            <a:custGeom>
              <a:avLst/>
              <a:gdLst>
                <a:gd name="T0" fmla="*/ 450 w 464"/>
                <a:gd name="T1" fmla="*/ 340 h 340"/>
                <a:gd name="T2" fmla="*/ 14 w 464"/>
                <a:gd name="T3" fmla="*/ 340 h 340"/>
                <a:gd name="T4" fmla="*/ 0 w 464"/>
                <a:gd name="T5" fmla="*/ 326 h 340"/>
                <a:gd name="T6" fmla="*/ 0 w 464"/>
                <a:gd name="T7" fmla="*/ 14 h 340"/>
                <a:gd name="T8" fmla="*/ 14 w 464"/>
                <a:gd name="T9" fmla="*/ 0 h 340"/>
                <a:gd name="T10" fmla="*/ 450 w 464"/>
                <a:gd name="T11" fmla="*/ 0 h 340"/>
                <a:gd name="T12" fmla="*/ 464 w 464"/>
                <a:gd name="T13" fmla="*/ 14 h 340"/>
                <a:gd name="T14" fmla="*/ 464 w 464"/>
                <a:gd name="T15" fmla="*/ 326 h 340"/>
                <a:gd name="T16" fmla="*/ 450 w 464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340">
                  <a:moveTo>
                    <a:pt x="450" y="340"/>
                  </a:moveTo>
                  <a:cubicBezTo>
                    <a:pt x="14" y="340"/>
                    <a:pt x="14" y="340"/>
                    <a:pt x="14" y="340"/>
                  </a:cubicBezTo>
                  <a:cubicBezTo>
                    <a:pt x="6" y="340"/>
                    <a:pt x="0" y="334"/>
                    <a:pt x="0" y="32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7"/>
                    <a:pt x="464" y="14"/>
                  </a:cubicBezTo>
                  <a:cubicBezTo>
                    <a:pt x="464" y="326"/>
                    <a:pt x="464" y="326"/>
                    <a:pt x="464" y="326"/>
                  </a:cubicBezTo>
                  <a:cubicBezTo>
                    <a:pt x="464" y="334"/>
                    <a:pt x="457" y="340"/>
                    <a:pt x="450" y="340"/>
                  </a:cubicBezTo>
                  <a:close/>
                </a:path>
              </a:pathLst>
            </a:custGeom>
            <a:solidFill>
              <a:srgbClr val="016BA7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33" name="Freeform 52">
              <a:extLst>
                <a:ext uri="{FF2B5EF4-FFF2-40B4-BE49-F238E27FC236}">
                  <a16:creationId xmlns:a16="http://schemas.microsoft.com/office/drawing/2014/main" id="{CD2DEBD1-0C2B-A34E-887E-AAFAE4DF5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332" y="3004220"/>
              <a:ext cx="377387" cy="338928"/>
            </a:xfrm>
            <a:custGeom>
              <a:avLst/>
              <a:gdLst>
                <a:gd name="T0" fmla="*/ 450 w 464"/>
                <a:gd name="T1" fmla="*/ 416 h 416"/>
                <a:gd name="T2" fmla="*/ 14 w 464"/>
                <a:gd name="T3" fmla="*/ 416 h 416"/>
                <a:gd name="T4" fmla="*/ 0 w 464"/>
                <a:gd name="T5" fmla="*/ 402 h 416"/>
                <a:gd name="T6" fmla="*/ 0 w 464"/>
                <a:gd name="T7" fmla="*/ 14 h 416"/>
                <a:gd name="T8" fmla="*/ 14 w 464"/>
                <a:gd name="T9" fmla="*/ 0 h 416"/>
                <a:gd name="T10" fmla="*/ 450 w 464"/>
                <a:gd name="T11" fmla="*/ 0 h 416"/>
                <a:gd name="T12" fmla="*/ 464 w 464"/>
                <a:gd name="T13" fmla="*/ 14 h 416"/>
                <a:gd name="T14" fmla="*/ 464 w 464"/>
                <a:gd name="T15" fmla="*/ 402 h 416"/>
                <a:gd name="T16" fmla="*/ 450 w 464"/>
                <a:gd name="T17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416">
                  <a:moveTo>
                    <a:pt x="450" y="416"/>
                  </a:moveTo>
                  <a:cubicBezTo>
                    <a:pt x="14" y="416"/>
                    <a:pt x="14" y="416"/>
                    <a:pt x="14" y="416"/>
                  </a:cubicBezTo>
                  <a:cubicBezTo>
                    <a:pt x="6" y="416"/>
                    <a:pt x="0" y="410"/>
                    <a:pt x="0" y="40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6"/>
                    <a:pt x="464" y="14"/>
                  </a:cubicBezTo>
                  <a:cubicBezTo>
                    <a:pt x="464" y="402"/>
                    <a:pt x="464" y="402"/>
                    <a:pt x="464" y="402"/>
                  </a:cubicBezTo>
                  <a:cubicBezTo>
                    <a:pt x="464" y="410"/>
                    <a:pt x="457" y="416"/>
                    <a:pt x="450" y="416"/>
                  </a:cubicBezTo>
                  <a:close/>
                </a:path>
              </a:pathLst>
            </a:custGeom>
            <a:solidFill>
              <a:srgbClr val="016BA7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24376D37-1270-224A-9B59-6A22A4F94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332" y="3408049"/>
              <a:ext cx="377387" cy="278834"/>
            </a:xfrm>
            <a:custGeom>
              <a:avLst/>
              <a:gdLst>
                <a:gd name="T0" fmla="*/ 450 w 464"/>
                <a:gd name="T1" fmla="*/ 340 h 340"/>
                <a:gd name="T2" fmla="*/ 14 w 464"/>
                <a:gd name="T3" fmla="*/ 340 h 340"/>
                <a:gd name="T4" fmla="*/ 0 w 464"/>
                <a:gd name="T5" fmla="*/ 326 h 340"/>
                <a:gd name="T6" fmla="*/ 0 w 464"/>
                <a:gd name="T7" fmla="*/ 14 h 340"/>
                <a:gd name="T8" fmla="*/ 14 w 464"/>
                <a:gd name="T9" fmla="*/ 0 h 340"/>
                <a:gd name="T10" fmla="*/ 450 w 464"/>
                <a:gd name="T11" fmla="*/ 0 h 340"/>
                <a:gd name="T12" fmla="*/ 464 w 464"/>
                <a:gd name="T13" fmla="*/ 14 h 340"/>
                <a:gd name="T14" fmla="*/ 464 w 464"/>
                <a:gd name="T15" fmla="*/ 326 h 340"/>
                <a:gd name="T16" fmla="*/ 450 w 464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340">
                  <a:moveTo>
                    <a:pt x="450" y="340"/>
                  </a:moveTo>
                  <a:cubicBezTo>
                    <a:pt x="14" y="340"/>
                    <a:pt x="14" y="340"/>
                    <a:pt x="14" y="340"/>
                  </a:cubicBezTo>
                  <a:cubicBezTo>
                    <a:pt x="6" y="340"/>
                    <a:pt x="0" y="334"/>
                    <a:pt x="0" y="32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57" y="0"/>
                    <a:pt x="464" y="7"/>
                    <a:pt x="464" y="14"/>
                  </a:cubicBezTo>
                  <a:cubicBezTo>
                    <a:pt x="464" y="326"/>
                    <a:pt x="464" y="326"/>
                    <a:pt x="464" y="326"/>
                  </a:cubicBezTo>
                  <a:cubicBezTo>
                    <a:pt x="464" y="334"/>
                    <a:pt x="457" y="340"/>
                    <a:pt x="450" y="340"/>
                  </a:cubicBezTo>
                  <a:close/>
                </a:path>
              </a:pathLst>
            </a:custGeom>
            <a:solidFill>
              <a:srgbClr val="FCB04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-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0C473D-8B74-1D4F-9EDC-5D2ACC8EA077}"/>
              </a:ext>
            </a:extLst>
          </p:cNvPr>
          <p:cNvCxnSpPr>
            <a:cxnSpLocks/>
          </p:cNvCxnSpPr>
          <p:nvPr/>
        </p:nvCxnSpPr>
        <p:spPr>
          <a:xfrm>
            <a:off x="4302836" y="3279072"/>
            <a:ext cx="29091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5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4">
            <a:extLst>
              <a:ext uri="{FF2B5EF4-FFF2-40B4-BE49-F238E27FC236}">
                <a16:creationId xmlns:a16="http://schemas.microsoft.com/office/drawing/2014/main" id="{0B0F6FD7-9D81-AF46-8165-C3E31431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/>
          </a:bodyPr>
          <a:lstStyle/>
          <a:p>
            <a:r>
              <a:rPr lang="en-IE" dirty="0"/>
              <a:t>Workshops </a:t>
            </a:r>
            <a:r>
              <a:rPr lang="en-IE" dirty="0" err="1"/>
              <a:t>efter</a:t>
            </a:r>
            <a:r>
              <a:rPr lang="en-IE" dirty="0"/>
              <a:t> </a:t>
            </a:r>
            <a:r>
              <a:rPr lang="en-IE" dirty="0" err="1"/>
              <a:t>seminariet</a:t>
            </a:r>
            <a:endParaRPr lang="en-I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7B36E5-56FD-8C4B-B52B-B396E6F2C0FA}"/>
              </a:ext>
            </a:extLst>
          </p:cNvPr>
          <p:cNvSpPr/>
          <p:nvPr/>
        </p:nvSpPr>
        <p:spPr>
          <a:xfrm>
            <a:off x="-1" y="2467432"/>
            <a:ext cx="12192001" cy="1399449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24F52B55-AE89-6241-9779-E6AC1772E66E}"/>
              </a:ext>
            </a:extLst>
          </p:cNvPr>
          <p:cNvSpPr/>
          <p:nvPr/>
        </p:nvSpPr>
        <p:spPr>
          <a:xfrm>
            <a:off x="-1" y="5802722"/>
            <a:ext cx="12192000" cy="57921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Kontinuerlig implementering och uppföljning i processen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A534B4-0F05-B442-8E08-42C7A4E66009}"/>
              </a:ext>
            </a:extLst>
          </p:cNvPr>
          <p:cNvGrpSpPr/>
          <p:nvPr/>
        </p:nvGrpSpPr>
        <p:grpSpPr>
          <a:xfrm>
            <a:off x="2476292" y="2187678"/>
            <a:ext cx="2252989" cy="2956060"/>
            <a:chOff x="380010" y="1464668"/>
            <a:chExt cx="2252989" cy="29560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D8CF8B7-B370-FC45-8ED2-503B1DD0AC9A}"/>
                </a:ext>
              </a:extLst>
            </p:cNvPr>
            <p:cNvSpPr/>
            <p:nvPr/>
          </p:nvSpPr>
          <p:spPr>
            <a:xfrm>
              <a:off x="442899" y="3160471"/>
              <a:ext cx="2127213" cy="1260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Förstå hur ni genererar potentiella kunder (</a:t>
              </a:r>
              <a:r>
                <a:rPr lang="sv-SE" err="1"/>
                <a:t>leads</a:t>
              </a:r>
              <a:r>
                <a:rPr lang="sv-SE"/>
                <a:t>).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9DD0F3-B6A9-4245-8CE7-552C243C116D}"/>
                </a:ext>
              </a:extLst>
            </p:cNvPr>
            <p:cNvSpPr/>
            <p:nvPr/>
          </p:nvSpPr>
          <p:spPr>
            <a:xfrm>
              <a:off x="1049308" y="146466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6EF8BF-A242-4440-9368-FFE65854900C}"/>
                </a:ext>
              </a:extLst>
            </p:cNvPr>
            <p:cNvSpPr txBox="1"/>
            <p:nvPr/>
          </p:nvSpPr>
          <p:spPr>
            <a:xfrm>
              <a:off x="380010" y="2597013"/>
              <a:ext cx="2252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err="1">
                  <a:solidFill>
                    <a:schemeClr val="bg1"/>
                  </a:solidFill>
                </a:rPr>
                <a:t>Lead</a:t>
              </a:r>
              <a:r>
                <a:rPr lang="sv-SE" sz="2400">
                  <a:solidFill>
                    <a:schemeClr val="bg1"/>
                  </a:solidFill>
                </a:rPr>
                <a:t> Generation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572F21-8D25-1742-93EB-55B13E8AEAF6}"/>
              </a:ext>
            </a:extLst>
          </p:cNvPr>
          <p:cNvGrpSpPr/>
          <p:nvPr/>
        </p:nvGrpSpPr>
        <p:grpSpPr>
          <a:xfrm>
            <a:off x="4981533" y="2187679"/>
            <a:ext cx="2127213" cy="2950092"/>
            <a:chOff x="3442238" y="1464669"/>
            <a:chExt cx="2127213" cy="295009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79832EB-B553-5C4B-8D8D-810D691FFA86}"/>
                </a:ext>
              </a:extLst>
            </p:cNvPr>
            <p:cNvSpPr/>
            <p:nvPr/>
          </p:nvSpPr>
          <p:spPr>
            <a:xfrm>
              <a:off x="4048645" y="14646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9EE4CB-21D1-6644-A21F-763B436C7E29}"/>
                </a:ext>
              </a:extLst>
            </p:cNvPr>
            <p:cNvSpPr txBox="1"/>
            <p:nvPr/>
          </p:nvSpPr>
          <p:spPr>
            <a:xfrm>
              <a:off x="3660805" y="2592582"/>
              <a:ext cx="16900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err="1">
                  <a:solidFill>
                    <a:schemeClr val="bg1"/>
                  </a:solidFill>
                </a:rPr>
                <a:t>Lead</a:t>
              </a:r>
              <a:r>
                <a:rPr lang="sv-SE" sz="2400">
                  <a:solidFill>
                    <a:schemeClr val="bg1"/>
                  </a:solidFill>
                </a:rPr>
                <a:t> to </a:t>
              </a:r>
              <a:r>
                <a:rPr lang="sv-SE" sz="2400" err="1">
                  <a:solidFill>
                    <a:schemeClr val="bg1"/>
                  </a:solidFill>
                </a:rPr>
                <a:t>Sale</a:t>
              </a:r>
              <a:endParaRPr lang="sv-SE" sz="240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74B82-06E2-764C-9F7A-5047E1873E49}"/>
                </a:ext>
              </a:extLst>
            </p:cNvPr>
            <p:cNvSpPr/>
            <p:nvPr/>
          </p:nvSpPr>
          <p:spPr>
            <a:xfrm>
              <a:off x="3442238" y="3154504"/>
              <a:ext cx="2127213" cy="1260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Förstå er försäljningsprocess som leder till kunder.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6CFD7C-A2CF-6447-A0F7-50545B8F04CD}"/>
              </a:ext>
            </a:extLst>
          </p:cNvPr>
          <p:cNvGrpSpPr/>
          <p:nvPr/>
        </p:nvGrpSpPr>
        <p:grpSpPr>
          <a:xfrm>
            <a:off x="7429492" y="2187678"/>
            <a:ext cx="2127213" cy="2950093"/>
            <a:chOff x="6597255" y="1464668"/>
            <a:chExt cx="2127213" cy="295009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2F55BD6-EB4B-8B42-A014-881089332863}"/>
                </a:ext>
              </a:extLst>
            </p:cNvPr>
            <p:cNvSpPr/>
            <p:nvPr/>
          </p:nvSpPr>
          <p:spPr>
            <a:xfrm>
              <a:off x="7203662" y="146466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D21083-3540-E647-979B-6A2A51A96E36}"/>
                </a:ext>
              </a:extLst>
            </p:cNvPr>
            <p:cNvSpPr txBox="1"/>
            <p:nvPr/>
          </p:nvSpPr>
          <p:spPr>
            <a:xfrm>
              <a:off x="6961728" y="2582354"/>
              <a:ext cx="1399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err="1">
                  <a:solidFill>
                    <a:schemeClr val="bg1"/>
                  </a:solidFill>
                </a:rPr>
                <a:t>After</a:t>
              </a:r>
              <a:r>
                <a:rPr lang="sv-SE" sz="2400">
                  <a:solidFill>
                    <a:schemeClr val="bg1"/>
                  </a:solidFill>
                </a:rPr>
                <a:t> </a:t>
              </a:r>
              <a:r>
                <a:rPr lang="sv-SE" sz="2400" err="1">
                  <a:solidFill>
                    <a:schemeClr val="bg1"/>
                  </a:solidFill>
                </a:rPr>
                <a:t>Sale</a:t>
              </a:r>
              <a:endParaRPr lang="sv-SE" sz="240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D6BFFA8-298E-FD4B-93EB-9F0847194391}"/>
                </a:ext>
              </a:extLst>
            </p:cNvPr>
            <p:cNvSpPr/>
            <p:nvPr/>
          </p:nvSpPr>
          <p:spPr>
            <a:xfrm>
              <a:off x="6597255" y="3154504"/>
              <a:ext cx="2127213" cy="12602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Förstå vad som händer efter försäljningen och sy ihop hela cykeln.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FBA235-7E16-ED4E-AFC2-E8EBA0E1B80A}"/>
              </a:ext>
            </a:extLst>
          </p:cNvPr>
          <p:cNvGrpSpPr/>
          <p:nvPr/>
        </p:nvGrpSpPr>
        <p:grpSpPr>
          <a:xfrm>
            <a:off x="9988484" y="2220902"/>
            <a:ext cx="1816142" cy="2315596"/>
            <a:chOff x="9988484" y="1497892"/>
            <a:chExt cx="1816142" cy="23155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03E4585-9DDE-D740-BAE9-A7E196875604}"/>
                </a:ext>
              </a:extLst>
            </p:cNvPr>
            <p:cNvGrpSpPr/>
            <p:nvPr/>
          </p:nvGrpSpPr>
          <p:grpSpPr>
            <a:xfrm>
              <a:off x="9988484" y="1497892"/>
              <a:ext cx="1816142" cy="1762351"/>
              <a:chOff x="9258451" y="1464668"/>
              <a:chExt cx="1816142" cy="1762351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83D26B9-CA1F-AD45-93A7-863781F3109C}"/>
                  </a:ext>
                </a:extLst>
              </p:cNvPr>
              <p:cNvSpPr/>
              <p:nvPr/>
            </p:nvSpPr>
            <p:spPr>
              <a:xfrm>
                <a:off x="9658522" y="1464668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998669C-F914-E44D-A9FA-0C6B16AE8478}"/>
                  </a:ext>
                </a:extLst>
              </p:cNvPr>
              <p:cNvSpPr txBox="1"/>
              <p:nvPr/>
            </p:nvSpPr>
            <p:spPr>
              <a:xfrm>
                <a:off x="9258451" y="2396022"/>
                <a:ext cx="18161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>
                    <a:solidFill>
                      <a:schemeClr val="bg1"/>
                    </a:solidFill>
                  </a:rPr>
                  <a:t>Action plan uppföljning</a:t>
                </a:r>
              </a:p>
            </p:txBody>
          </p:sp>
        </p:grpSp>
        <p:pic>
          <p:nvPicPr>
            <p:cNvPr id="57" name="Picture 5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9EB432-5800-CA49-8A52-C74D84271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275" y="3394710"/>
              <a:ext cx="1178560" cy="41877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765AAF-5124-0E4A-8D56-1311FF4A94EB}"/>
              </a:ext>
            </a:extLst>
          </p:cNvPr>
          <p:cNvGrpSpPr/>
          <p:nvPr/>
        </p:nvGrpSpPr>
        <p:grpSpPr>
          <a:xfrm>
            <a:off x="445318" y="2187678"/>
            <a:ext cx="1816142" cy="2432721"/>
            <a:chOff x="-12697" y="1464668"/>
            <a:chExt cx="1816142" cy="243272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23BABA9-D076-0B44-883B-D86DC1DAD9DE}"/>
                </a:ext>
              </a:extLst>
            </p:cNvPr>
            <p:cNvGrpSpPr/>
            <p:nvPr/>
          </p:nvGrpSpPr>
          <p:grpSpPr>
            <a:xfrm>
              <a:off x="-12697" y="1464668"/>
              <a:ext cx="1816142" cy="1762351"/>
              <a:chOff x="9258451" y="1464668"/>
              <a:chExt cx="1816142" cy="176235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0ECDA4F-D350-D141-8CFA-6BFD52B1B6F8}"/>
                  </a:ext>
                </a:extLst>
              </p:cNvPr>
              <p:cNvSpPr/>
              <p:nvPr/>
            </p:nvSpPr>
            <p:spPr>
              <a:xfrm>
                <a:off x="9658522" y="1464668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libri" panose="020F0502020204030204"/>
                  </a:rPr>
                  <a:t>1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E1BCD1B-7860-9F4D-B616-E7095BD220AF}"/>
                  </a:ext>
                </a:extLst>
              </p:cNvPr>
              <p:cNvSpPr txBox="1"/>
              <p:nvPr/>
            </p:nvSpPr>
            <p:spPr>
              <a:xfrm>
                <a:off x="9258451" y="2396022"/>
                <a:ext cx="18161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>
                    <a:solidFill>
                      <a:schemeClr val="bg1"/>
                    </a:solidFill>
                  </a:rPr>
                  <a:t>Digital </a:t>
                </a:r>
                <a:r>
                  <a:rPr lang="sv-SE" sz="2400" err="1">
                    <a:solidFill>
                      <a:schemeClr val="bg1"/>
                    </a:solidFill>
                  </a:rPr>
                  <a:t>Scorecard</a:t>
                </a:r>
                <a:endParaRPr lang="sv-SE" sz="24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2" name="Picture 6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181911B-3A6F-394D-8BDE-E1ADD58D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242" y="3478611"/>
              <a:ext cx="1178560" cy="418778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16C7356-01AE-C74F-A44B-A4982ACB5C3D}"/>
              </a:ext>
            </a:extLst>
          </p:cNvPr>
          <p:cNvSpPr txBox="1"/>
          <p:nvPr/>
        </p:nvSpPr>
        <p:spPr>
          <a:xfrm>
            <a:off x="5410858" y="1358225"/>
            <a:ext cx="125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/>
              <a:t>Workshops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B525C19A-1258-2943-AE63-C180C3A5AFBD}"/>
              </a:ext>
            </a:extLst>
          </p:cNvPr>
          <p:cNvCxnSpPr>
            <a:cxnSpLocks/>
            <a:stCxn id="65" idx="3"/>
            <a:endCxn id="52" idx="0"/>
          </p:cNvCxnSpPr>
          <p:nvPr/>
        </p:nvCxnSpPr>
        <p:spPr>
          <a:xfrm>
            <a:off x="6662226" y="1542891"/>
            <a:ext cx="1830873" cy="6447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29F2448A-615B-EC44-8F76-8AD8B9E05EEE}"/>
              </a:ext>
            </a:extLst>
          </p:cNvPr>
          <p:cNvCxnSpPr>
            <a:cxnSpLocks/>
            <a:stCxn id="65" idx="1"/>
            <a:endCxn id="45" idx="0"/>
          </p:cNvCxnSpPr>
          <p:nvPr/>
        </p:nvCxnSpPr>
        <p:spPr>
          <a:xfrm rot="10800000" flipV="1">
            <a:off x="3602790" y="1542890"/>
            <a:ext cx="1808068" cy="6447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41261D4-D5C7-A347-B574-5386AAAE31B6}"/>
              </a:ext>
            </a:extLst>
          </p:cNvPr>
          <p:cNvCxnSpPr>
            <a:cxnSpLocks/>
            <a:stCxn id="65" idx="2"/>
            <a:endCxn id="48" idx="0"/>
          </p:cNvCxnSpPr>
          <p:nvPr/>
        </p:nvCxnSpPr>
        <p:spPr>
          <a:xfrm>
            <a:off x="6036542" y="1727557"/>
            <a:ext cx="8598" cy="460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0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3E7BE-4D67-C649-9CC8-36CFCCD81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A9F05-D1E3-E445-A0A2-29C8CA49E0C2}"/>
              </a:ext>
            </a:extLst>
          </p:cNvPr>
          <p:cNvSpPr txBox="1"/>
          <p:nvPr/>
        </p:nvSpPr>
        <p:spPr>
          <a:xfrm>
            <a:off x="6641440" y="814142"/>
            <a:ext cx="48447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solidFill>
                  <a:schemeClr val="bg1"/>
                </a:solidFill>
                <a:latin typeface="+mj-lt"/>
              </a:rPr>
              <a:t>Dagens femte fråga:</a:t>
            </a:r>
          </a:p>
          <a:p>
            <a:r>
              <a:rPr lang="sv-SE" sz="4000">
                <a:solidFill>
                  <a:schemeClr val="bg1"/>
                </a:solidFill>
                <a:latin typeface="+mj-lt"/>
              </a:rPr>
              <a:t>Vill ni fortsätta arbetet med er digitala strategi och ansöka till våra workshops?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B133245B-5D30-4D06-A295-8A8DFDD6E6C2}"/>
              </a:ext>
            </a:extLst>
          </p:cNvPr>
          <p:cNvSpPr/>
          <p:nvPr/>
        </p:nvSpPr>
        <p:spPr>
          <a:xfrm>
            <a:off x="0" y="0"/>
            <a:ext cx="231006" cy="240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2922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6586" y="325535"/>
            <a:ext cx="469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Vårt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syfte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är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att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hjälpa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er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förstå</a:t>
            </a:r>
            <a:endParaRPr lang="en-IE" sz="28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6586" y="1957944"/>
            <a:ext cx="469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ditt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företag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67086" y="2734489"/>
            <a:ext cx="6836228" cy="694511"/>
            <a:chOff x="5167086" y="2734489"/>
            <a:chExt cx="6836228" cy="694511"/>
          </a:xfrm>
        </p:grpSpPr>
        <p:sp>
          <p:nvSpPr>
            <p:cNvPr id="6" name="Rectangle 5"/>
            <p:cNvSpPr/>
            <p:nvPr/>
          </p:nvSpPr>
          <p:spPr>
            <a:xfrm>
              <a:off x="5167086" y="2734489"/>
              <a:ext cx="6096000" cy="694511"/>
            </a:xfrm>
            <a:prstGeom prst="rect">
              <a:avLst/>
            </a:pr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77744" y="2850911"/>
              <a:ext cx="63255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>
                  <a:solidFill>
                    <a:schemeClr val="bg1"/>
                  </a:solidFill>
                  <a:cs typeface="Calibri"/>
                </a:rPr>
                <a:t>ATTRAHERAR OCH SERVAR KUNDER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284685" y="3682325"/>
            <a:ext cx="59073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Detta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process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som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definierar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din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verksamhet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du har full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kontroll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över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den </a:t>
            </a: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processen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672" y="1853442"/>
            <a:ext cx="4082760" cy="867930"/>
          </a:xfrm>
          <a:noFill/>
        </p:spPr>
        <p:txBody>
          <a:bodyPr wrap="square" rtlCol="0">
            <a:spAutoFit/>
          </a:bodyPr>
          <a:lstStyle/>
          <a:p>
            <a:pPr marL="0" indent="0" defTabSz="914400">
              <a:spcAft>
                <a:spcPts val="600"/>
              </a:spcAft>
              <a:buNone/>
            </a:pPr>
            <a:r>
              <a:rPr lang="sv"/>
              <a:t>”Hur får jag </a:t>
            </a:r>
            <a:r>
              <a:rPr lang="sv" u="sng"/>
              <a:t>fler varma </a:t>
            </a:r>
            <a:r>
              <a:rPr lang="sv"/>
              <a:t>leads via vår hemsida”</a:t>
            </a:r>
            <a:endParaRPr lang="en-IE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err="1">
                <a:solidFill>
                  <a:srgbClr val="4565A2"/>
                </a:solidFill>
              </a:rPr>
              <a:t>En</a:t>
            </a:r>
            <a:r>
              <a:rPr lang="en-IE">
                <a:solidFill>
                  <a:srgbClr val="4565A2"/>
                </a:solidFill>
              </a:rPr>
              <a:t> </a:t>
            </a:r>
            <a:r>
              <a:rPr lang="en-IE" err="1">
                <a:solidFill>
                  <a:srgbClr val="4565A2"/>
                </a:solidFill>
              </a:rPr>
              <a:t>vanlig</a:t>
            </a:r>
            <a:r>
              <a:rPr lang="en-IE">
                <a:solidFill>
                  <a:srgbClr val="4565A2"/>
                </a:solidFill>
              </a:rPr>
              <a:t> </a:t>
            </a:r>
            <a:r>
              <a:rPr lang="en-IE" err="1">
                <a:solidFill>
                  <a:srgbClr val="4565A2"/>
                </a:solidFill>
              </a:rPr>
              <a:t>fråga</a:t>
            </a:r>
            <a:endParaRPr lang="en-US">
              <a:solidFill>
                <a:srgbClr val="4565A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FC0015-D2AB-2E49-9957-D791EFD5EED2}"/>
              </a:ext>
            </a:extLst>
          </p:cNvPr>
          <p:cNvSpPr txBox="1"/>
          <p:nvPr/>
        </p:nvSpPr>
        <p:spPr>
          <a:xfrm>
            <a:off x="6258200" y="1853442"/>
            <a:ext cx="48991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err="1"/>
              <a:t>Vanligt</a:t>
            </a:r>
            <a:r>
              <a:rPr lang="en-IE" sz="2800" dirty="0"/>
              <a:t> problem</a:t>
            </a:r>
          </a:p>
          <a:p>
            <a:r>
              <a:rPr lang="en-IE" sz="2800" dirty="0"/>
              <a:t> - </a:t>
            </a:r>
            <a:r>
              <a:rPr lang="en-IE" sz="2800" dirty="0" err="1"/>
              <a:t>Bygger</a:t>
            </a:r>
            <a:r>
              <a:rPr lang="en-IE" sz="2800" dirty="0"/>
              <a:t> </a:t>
            </a:r>
            <a:r>
              <a:rPr lang="en-IE" sz="2800" dirty="0" err="1"/>
              <a:t>en</a:t>
            </a:r>
            <a:r>
              <a:rPr lang="en-IE" sz="2800" dirty="0"/>
              <a:t> </a:t>
            </a:r>
            <a:r>
              <a:rPr lang="en-IE" sz="2800" dirty="0" err="1"/>
              <a:t>hemsida</a:t>
            </a:r>
            <a:endParaRPr lang="en-IE" sz="2800" dirty="0"/>
          </a:p>
          <a:p>
            <a:r>
              <a:rPr lang="en-IE" sz="2800" dirty="0"/>
              <a:t> - </a:t>
            </a:r>
            <a:r>
              <a:rPr lang="en-IE" sz="2800" dirty="0" err="1"/>
              <a:t>Skapar</a:t>
            </a:r>
            <a:r>
              <a:rPr lang="en-IE" sz="2800" dirty="0"/>
              <a:t> </a:t>
            </a:r>
            <a:r>
              <a:rPr lang="en-IE" sz="2800" dirty="0" err="1"/>
              <a:t>innehåll</a:t>
            </a:r>
            <a:endParaRPr lang="en-IE" sz="2800" dirty="0"/>
          </a:p>
          <a:p>
            <a:r>
              <a:rPr lang="en-IE" sz="2800" dirty="0"/>
              <a:t> - </a:t>
            </a:r>
            <a:r>
              <a:rPr lang="en-IE" sz="2800" dirty="0" err="1"/>
              <a:t>Sätter</a:t>
            </a:r>
            <a:r>
              <a:rPr lang="en-IE" sz="2800" dirty="0"/>
              <a:t> </a:t>
            </a:r>
            <a:r>
              <a:rPr lang="en-IE" sz="2800" dirty="0" err="1"/>
              <a:t>upp</a:t>
            </a:r>
            <a:r>
              <a:rPr lang="en-IE" sz="2800" dirty="0"/>
              <a:t> </a:t>
            </a:r>
            <a:r>
              <a:rPr lang="en-IE" sz="2800" dirty="0" err="1"/>
              <a:t>en</a:t>
            </a:r>
            <a:r>
              <a:rPr lang="en-IE" sz="2800" dirty="0"/>
              <a:t> </a:t>
            </a:r>
            <a:r>
              <a:rPr lang="en-IE" sz="2800" dirty="0" err="1"/>
              <a:t>annonskampanj</a:t>
            </a:r>
            <a:endParaRPr lang="en-IE" sz="2800" dirty="0"/>
          </a:p>
          <a:p>
            <a:endParaRPr lang="en-IE" sz="2800" dirty="0"/>
          </a:p>
          <a:p>
            <a:r>
              <a:rPr lang="en-IE" sz="2800" dirty="0" err="1"/>
              <a:t>Och</a:t>
            </a:r>
            <a:r>
              <a:rPr lang="en-IE" sz="2800" dirty="0"/>
              <a:t> </a:t>
            </a:r>
          </a:p>
          <a:p>
            <a:r>
              <a:rPr lang="en-IE" sz="2800" dirty="0"/>
              <a:t>.</a:t>
            </a:r>
          </a:p>
          <a:p>
            <a:r>
              <a:rPr lang="en-IE" sz="2800" dirty="0"/>
              <a:t>.</a:t>
            </a:r>
          </a:p>
          <a:p>
            <a:r>
              <a:rPr lang="en-IE" sz="2800" dirty="0"/>
              <a:t>.</a:t>
            </a:r>
          </a:p>
          <a:p>
            <a:r>
              <a:rPr lang="en-IE" sz="2800" b="1" dirty="0" err="1"/>
              <a:t>Ingenting</a:t>
            </a:r>
            <a:r>
              <a:rPr lang="en-IE" sz="2800" b="1" dirty="0"/>
              <a:t> </a:t>
            </a:r>
            <a:r>
              <a:rPr lang="en-IE" sz="2800" b="1" dirty="0" err="1"/>
              <a:t>händer</a:t>
            </a:r>
            <a:endParaRPr lang="en-IE" sz="2800" b="1" dirty="0"/>
          </a:p>
        </p:txBody>
      </p:sp>
    </p:spTree>
    <p:extLst>
      <p:ext uri="{BB962C8B-B14F-4D97-AF65-F5344CB8AC3E}">
        <p14:creationId xmlns:p14="http://schemas.microsoft.com/office/powerpoint/2010/main" val="36954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DB7E77-FB22-4741-8546-C60B875B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Aktiviteter</a:t>
            </a:r>
            <a:r>
              <a:rPr lang="en-IE" dirty="0"/>
              <a:t> </a:t>
            </a:r>
            <a:r>
              <a:rPr lang="en-IE" dirty="0" err="1"/>
              <a:t>att</a:t>
            </a:r>
            <a:r>
              <a:rPr lang="en-IE" dirty="0"/>
              <a:t> </a:t>
            </a:r>
            <a:r>
              <a:rPr lang="en-IE" dirty="0" err="1"/>
              <a:t>tänka</a:t>
            </a:r>
            <a:r>
              <a:rPr lang="en-IE" dirty="0"/>
              <a:t> </a:t>
            </a:r>
            <a:r>
              <a:rPr lang="en-IE" dirty="0" err="1"/>
              <a:t>på</a:t>
            </a:r>
            <a:r>
              <a:rPr lang="en-IE" dirty="0"/>
              <a:t> </a:t>
            </a:r>
            <a:r>
              <a:rPr lang="en-IE" dirty="0" err="1"/>
              <a:t>för</a:t>
            </a:r>
            <a:r>
              <a:rPr lang="en-IE" dirty="0"/>
              <a:t> </a:t>
            </a:r>
            <a:r>
              <a:rPr lang="en-IE" dirty="0" err="1"/>
              <a:t>att</a:t>
            </a:r>
            <a:r>
              <a:rPr lang="en-IE" dirty="0"/>
              <a:t> </a:t>
            </a:r>
            <a:r>
              <a:rPr lang="en-IE" dirty="0" err="1"/>
              <a:t>generera</a:t>
            </a:r>
            <a:r>
              <a:rPr lang="en-IE" dirty="0"/>
              <a:t> </a:t>
            </a:r>
            <a:r>
              <a:rPr lang="en-IE" dirty="0" err="1"/>
              <a:t>varmare</a:t>
            </a:r>
            <a:r>
              <a:rPr lang="en-IE" dirty="0"/>
              <a:t> leads</a:t>
            </a:r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2D955DF9-4946-6840-9FFC-5010A29D012C}"/>
              </a:ext>
            </a:extLst>
          </p:cNvPr>
          <p:cNvSpPr>
            <a:spLocks noChangeAspect="1"/>
          </p:cNvSpPr>
          <p:nvPr/>
        </p:nvSpPr>
        <p:spPr>
          <a:xfrm flipH="1">
            <a:off x="1574199" y="3291006"/>
            <a:ext cx="1327050" cy="1092705"/>
          </a:xfrm>
          <a:prstGeom prst="hexagon">
            <a:avLst/>
          </a:prstGeom>
          <a:solidFill>
            <a:srgbClr val="1FBE8A">
              <a:alpha val="82000"/>
            </a:srgb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C38DF75-2951-2A4A-8EAC-CC169FC0BF2D}"/>
              </a:ext>
            </a:extLst>
          </p:cNvPr>
          <p:cNvGrpSpPr/>
          <p:nvPr/>
        </p:nvGrpSpPr>
        <p:grpSpPr>
          <a:xfrm>
            <a:off x="509116" y="2694100"/>
            <a:ext cx="1267537" cy="1092705"/>
            <a:chOff x="2108307" y="2452800"/>
            <a:chExt cx="1267537" cy="1092705"/>
          </a:xfrm>
        </p:grpSpPr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9C61BB47-AB72-7243-9652-C2CAFF47D1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307" y="2452800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250C3F-40E4-4D40-9688-3ACD15BF84DD}"/>
                </a:ext>
              </a:extLst>
            </p:cNvPr>
            <p:cNvSpPr txBox="1"/>
            <p:nvPr/>
          </p:nvSpPr>
          <p:spPr>
            <a:xfrm>
              <a:off x="2244210" y="2728981"/>
              <a:ext cx="95801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Få</a:t>
              </a:r>
              <a:endParaRPr lang="en-US" sz="1400" b="1"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Besökare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6D365AE-1BF1-F945-80F6-7B14404F40B9}"/>
              </a:ext>
            </a:extLst>
          </p:cNvPr>
          <p:cNvSpPr txBox="1"/>
          <p:nvPr/>
        </p:nvSpPr>
        <p:spPr>
          <a:xfrm>
            <a:off x="1667717" y="3514420"/>
            <a:ext cx="115619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Becomes</a:t>
            </a:r>
          </a:p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 a Lead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84067D2-0E94-4E49-A7B2-02037698422C}"/>
              </a:ext>
            </a:extLst>
          </p:cNvPr>
          <p:cNvGrpSpPr/>
          <p:nvPr/>
        </p:nvGrpSpPr>
        <p:grpSpPr>
          <a:xfrm>
            <a:off x="1614589" y="2121061"/>
            <a:ext cx="1267537" cy="1092705"/>
            <a:chOff x="3213780" y="1879761"/>
            <a:chExt cx="1267537" cy="1092705"/>
          </a:xfrm>
        </p:grpSpPr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205489AD-D67C-0740-92C1-8FFE1D826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780" y="1879761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3A07FF3-40AA-1241-B900-F6543BA03D7C}"/>
                </a:ext>
              </a:extLst>
            </p:cNvPr>
            <p:cNvSpPr txBox="1"/>
            <p:nvPr/>
          </p:nvSpPr>
          <p:spPr>
            <a:xfrm>
              <a:off x="3235031" y="2166776"/>
              <a:ext cx="120454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Designa</a:t>
              </a:r>
              <a:endParaRPr lang="en-US" sz="1400" b="1"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Hemsida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4B947B4-E36A-AA4D-A3D5-8127951D0C01}"/>
              </a:ext>
            </a:extLst>
          </p:cNvPr>
          <p:cNvGrpSpPr/>
          <p:nvPr/>
        </p:nvGrpSpPr>
        <p:grpSpPr>
          <a:xfrm>
            <a:off x="2694653" y="2711476"/>
            <a:ext cx="1267537" cy="1092705"/>
            <a:chOff x="4293844" y="2470176"/>
            <a:chExt cx="1267537" cy="1092705"/>
          </a:xfrm>
        </p:grpSpPr>
        <p:sp>
          <p:nvSpPr>
            <p:cNvPr id="74" name="Hexagon 73">
              <a:extLst>
                <a:ext uri="{FF2B5EF4-FFF2-40B4-BE49-F238E27FC236}">
                  <a16:creationId xmlns:a16="http://schemas.microsoft.com/office/drawing/2014/main" id="{C5DAF5DC-FB6E-2046-99B1-36D2448B94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844" y="2470176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446C233-29A2-7E42-B52B-6AEB9ADACCF7}"/>
                </a:ext>
              </a:extLst>
            </p:cNvPr>
            <p:cNvSpPr txBox="1"/>
            <p:nvPr/>
          </p:nvSpPr>
          <p:spPr>
            <a:xfrm>
              <a:off x="4317962" y="2794078"/>
              <a:ext cx="119029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Customer Profile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1ECC18A-0712-DD45-A65B-2546F0FFCBD7}"/>
              </a:ext>
            </a:extLst>
          </p:cNvPr>
          <p:cNvSpPr txBox="1"/>
          <p:nvPr/>
        </p:nvSpPr>
        <p:spPr>
          <a:xfrm>
            <a:off x="509116" y="1040654"/>
            <a:ext cx="3473090" cy="4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>
                <a:solidFill>
                  <a:schemeClr val="accent2"/>
                </a:solidFill>
              </a:rPr>
              <a:t>LEAD GENERATION             &gt;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596DA0-BE99-C940-8168-694C06986BFE}"/>
              </a:ext>
            </a:extLst>
          </p:cNvPr>
          <p:cNvCxnSpPr/>
          <p:nvPr/>
        </p:nvCxnSpPr>
        <p:spPr>
          <a:xfrm>
            <a:off x="587492" y="1551138"/>
            <a:ext cx="3061972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8766C86-4A53-1C4B-9F5A-D01ABD4ACA4D}"/>
              </a:ext>
            </a:extLst>
          </p:cNvPr>
          <p:cNvGrpSpPr/>
          <p:nvPr/>
        </p:nvGrpSpPr>
        <p:grpSpPr>
          <a:xfrm>
            <a:off x="1604789" y="4473627"/>
            <a:ext cx="1304870" cy="1092705"/>
            <a:chOff x="3203980" y="4232327"/>
            <a:chExt cx="1304870" cy="10927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2392ED-9312-EE4E-B015-4C9B4CF29B8F}"/>
                </a:ext>
              </a:extLst>
            </p:cNvPr>
            <p:cNvSpPr txBox="1"/>
            <p:nvPr/>
          </p:nvSpPr>
          <p:spPr>
            <a:xfrm>
              <a:off x="3203980" y="4629786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Engage</a:t>
              </a: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84CF173-14B0-A04A-BACD-402EC47232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0872" y="4232327"/>
              <a:ext cx="1267538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62543AC-5688-DB44-9650-824979ABD53F}"/>
              </a:ext>
            </a:extLst>
          </p:cNvPr>
          <p:cNvGrpSpPr/>
          <p:nvPr/>
        </p:nvGrpSpPr>
        <p:grpSpPr>
          <a:xfrm>
            <a:off x="2693670" y="3903917"/>
            <a:ext cx="1274159" cy="1092705"/>
            <a:chOff x="4292861" y="3662617"/>
            <a:chExt cx="1274159" cy="1092705"/>
          </a:xfrm>
        </p:grpSpPr>
        <p:sp>
          <p:nvSpPr>
            <p:cNvPr id="83" name="Hexagon 82">
              <a:extLst>
                <a:ext uri="{FF2B5EF4-FFF2-40B4-BE49-F238E27FC236}">
                  <a16:creationId xmlns:a16="http://schemas.microsoft.com/office/drawing/2014/main" id="{ED1D99C6-51D2-AE43-AB8D-358ED869F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9482" y="3662617"/>
              <a:ext cx="1267538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A7B983A-A15D-FD4F-842F-323EED722D0F}"/>
                </a:ext>
              </a:extLst>
            </p:cNvPr>
            <p:cNvSpPr txBox="1"/>
            <p:nvPr/>
          </p:nvSpPr>
          <p:spPr>
            <a:xfrm>
              <a:off x="4292861" y="3845784"/>
              <a:ext cx="1258038" cy="6771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Lead Magnet </a:t>
              </a:r>
              <a:r>
                <a:rPr lang="en-US" sz="1400">
                  <a:ea typeface="Arial" charset="0"/>
                  <a:cs typeface="Arial" charset="0"/>
                </a:rPr>
                <a:t>        </a:t>
              </a:r>
              <a:r>
                <a:rPr lang="en-US" sz="1200">
                  <a:ea typeface="Arial" charset="0"/>
                  <a:cs typeface="Arial" charset="0"/>
                </a:rPr>
                <a:t>- incentive to become a lead</a:t>
              </a:r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12D328B8-B72C-E442-BC82-D15E446A81E0}"/>
              </a:ext>
            </a:extLst>
          </p:cNvPr>
          <p:cNvSpPr/>
          <p:nvPr/>
        </p:nvSpPr>
        <p:spPr>
          <a:xfrm>
            <a:off x="2746271" y="2708293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29AF506-1F32-4742-9982-85E90E755AD3}"/>
              </a:ext>
            </a:extLst>
          </p:cNvPr>
          <p:cNvSpPr/>
          <p:nvPr/>
        </p:nvSpPr>
        <p:spPr>
          <a:xfrm>
            <a:off x="1656945" y="2092656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DDBCC54-BE94-054D-AD77-6C02C4D82577}"/>
              </a:ext>
            </a:extLst>
          </p:cNvPr>
          <p:cNvSpPr/>
          <p:nvPr/>
        </p:nvSpPr>
        <p:spPr>
          <a:xfrm>
            <a:off x="1656945" y="4438209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749499D-E2D4-C545-BF83-BAA922C1EFB3}"/>
              </a:ext>
            </a:extLst>
          </p:cNvPr>
          <p:cNvSpPr/>
          <p:nvPr/>
        </p:nvSpPr>
        <p:spPr>
          <a:xfrm>
            <a:off x="2764572" y="3847012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AF581B8-6CBC-7B43-8E1D-9641CC0E9162}"/>
              </a:ext>
            </a:extLst>
          </p:cNvPr>
          <p:cNvGrpSpPr/>
          <p:nvPr/>
        </p:nvGrpSpPr>
        <p:grpSpPr>
          <a:xfrm>
            <a:off x="527918" y="3873529"/>
            <a:ext cx="1267537" cy="1092705"/>
            <a:chOff x="2127109" y="3632229"/>
            <a:chExt cx="1267537" cy="1092705"/>
          </a:xfrm>
        </p:grpSpPr>
        <p:sp>
          <p:nvSpPr>
            <p:cNvPr id="69" name="Hexagon 68">
              <a:extLst>
                <a:ext uri="{FF2B5EF4-FFF2-40B4-BE49-F238E27FC236}">
                  <a16:creationId xmlns:a16="http://schemas.microsoft.com/office/drawing/2014/main" id="{144A3AC1-F238-1A4B-87DF-B4EADE6E9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7109" y="3632229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38AC229-5242-F440-8B5F-FAFD174E36BF}"/>
                </a:ext>
              </a:extLst>
            </p:cNvPr>
            <p:cNvSpPr txBox="1"/>
            <p:nvPr/>
          </p:nvSpPr>
          <p:spPr>
            <a:xfrm>
              <a:off x="2127109" y="4006173"/>
              <a:ext cx="1252142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Awareness</a:t>
              </a:r>
              <a:endParaRPr lang="en-US" sz="1400">
                <a:ea typeface="Arial" charset="0"/>
                <a:cs typeface="Arial" charset="0"/>
              </a:endParaRP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0513D010-862C-094F-9A21-4B9A144CB5A4}"/>
              </a:ext>
            </a:extLst>
          </p:cNvPr>
          <p:cNvSpPr/>
          <p:nvPr/>
        </p:nvSpPr>
        <p:spPr>
          <a:xfrm>
            <a:off x="591633" y="3829407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F507307-340C-E645-82E4-66A7D3625296}"/>
              </a:ext>
            </a:extLst>
          </p:cNvPr>
          <p:cNvSpPr/>
          <p:nvPr/>
        </p:nvSpPr>
        <p:spPr>
          <a:xfrm>
            <a:off x="544679" y="2658933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FE8C4E4-EC11-B64B-8F82-249860349181}"/>
              </a:ext>
            </a:extLst>
          </p:cNvPr>
          <p:cNvSpPr/>
          <p:nvPr/>
        </p:nvSpPr>
        <p:spPr>
          <a:xfrm>
            <a:off x="4467322" y="3514420"/>
            <a:ext cx="1124262" cy="572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C9B1B-EB8F-3C44-869D-6BCC0955EEF5}"/>
              </a:ext>
            </a:extLst>
          </p:cNvPr>
          <p:cNvSpPr txBox="1"/>
          <p:nvPr/>
        </p:nvSpPr>
        <p:spPr>
          <a:xfrm>
            <a:off x="5902525" y="3569919"/>
            <a:ext cx="1233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err="1"/>
              <a:t>Resultat</a:t>
            </a:r>
            <a:endParaRPr lang="en-IE" sz="2400" b="1"/>
          </a:p>
        </p:txBody>
      </p:sp>
    </p:spTree>
    <p:extLst>
      <p:ext uri="{BB962C8B-B14F-4D97-AF65-F5344CB8AC3E}">
        <p14:creationId xmlns:p14="http://schemas.microsoft.com/office/powerpoint/2010/main" val="17295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77" grpId="0" animBg="1"/>
      <p:bldP spid="76" grpId="0" animBg="1"/>
      <p:bldP spid="2" grpId="0" animBg="1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DB7E77-FB22-4741-8546-C60B875B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err="1"/>
              <a:t>Därefter</a:t>
            </a:r>
            <a:r>
              <a:rPr lang="en-IE"/>
              <a:t> </a:t>
            </a:r>
            <a:r>
              <a:rPr lang="en-IE" err="1"/>
              <a:t>är</a:t>
            </a:r>
            <a:r>
              <a:rPr lang="en-IE"/>
              <a:t> </a:t>
            </a:r>
            <a:r>
              <a:rPr lang="en-IE" err="1"/>
              <a:t>det</a:t>
            </a:r>
            <a:r>
              <a:rPr lang="en-IE"/>
              <a:t> </a:t>
            </a:r>
            <a:r>
              <a:rPr lang="en-IE" err="1"/>
              <a:t>viktigt</a:t>
            </a:r>
            <a:r>
              <a:rPr lang="en-IE"/>
              <a:t> </a:t>
            </a:r>
            <a:r>
              <a:rPr lang="en-IE" err="1"/>
              <a:t>att</a:t>
            </a:r>
            <a:r>
              <a:rPr lang="en-IE"/>
              <a:t> ta hand om leads </a:t>
            </a:r>
            <a:r>
              <a:rPr lang="en-IE" err="1"/>
              <a:t>i</a:t>
            </a:r>
            <a:r>
              <a:rPr lang="en-IE"/>
              <a:t> Lead to Sales </a:t>
            </a:r>
            <a:r>
              <a:rPr lang="en-IE" err="1"/>
              <a:t>processen</a:t>
            </a:r>
            <a:endParaRPr lang="en-IE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2D576C17-3D4A-004E-B313-692182195CFC}"/>
              </a:ext>
            </a:extLst>
          </p:cNvPr>
          <p:cNvSpPr>
            <a:spLocks noChangeAspect="1"/>
          </p:cNvSpPr>
          <p:nvPr/>
        </p:nvSpPr>
        <p:spPr>
          <a:xfrm flipH="1">
            <a:off x="5718392" y="3929510"/>
            <a:ext cx="1267538" cy="1092705"/>
          </a:xfrm>
          <a:prstGeom prst="hexagon">
            <a:avLst/>
          </a:prstGeom>
          <a:noFill/>
          <a:ln w="28575">
            <a:solidFill>
              <a:srgbClr val="2FA9B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2B6435-F72B-F54C-83B1-15CD6451B0F3}"/>
              </a:ext>
            </a:extLst>
          </p:cNvPr>
          <p:cNvSpPr txBox="1"/>
          <p:nvPr/>
        </p:nvSpPr>
        <p:spPr>
          <a:xfrm>
            <a:off x="5699149" y="4193280"/>
            <a:ext cx="130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ea typeface="Arial" charset="0"/>
                <a:cs typeface="Arial" charset="0"/>
              </a:rPr>
              <a:t>Lead </a:t>
            </a:r>
          </a:p>
          <a:p>
            <a:pPr algn="ctr"/>
            <a:r>
              <a:rPr lang="en-US" sz="1400" b="1">
                <a:ea typeface="Arial" charset="0"/>
                <a:cs typeface="Arial" charset="0"/>
              </a:rPr>
              <a:t>Follow-up</a:t>
            </a:r>
            <a:endParaRPr lang="en-US" sz="1400">
              <a:ea typeface="Arial" charset="0"/>
              <a:cs typeface="Arial" charset="0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A4B68A84-C8D6-7049-90E0-14D3D06A15DA}"/>
              </a:ext>
            </a:extLst>
          </p:cNvPr>
          <p:cNvSpPr>
            <a:spLocks noChangeAspect="1"/>
          </p:cNvSpPr>
          <p:nvPr/>
        </p:nvSpPr>
        <p:spPr>
          <a:xfrm flipH="1">
            <a:off x="5774431" y="2336295"/>
            <a:ext cx="1267538" cy="1092705"/>
          </a:xfrm>
          <a:prstGeom prst="hexagon">
            <a:avLst/>
          </a:prstGeom>
          <a:noFill/>
          <a:ln w="28575">
            <a:solidFill>
              <a:srgbClr val="2FA9B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F26936-1E6D-3149-ADB0-331DC92F0F00}"/>
              </a:ext>
            </a:extLst>
          </p:cNvPr>
          <p:cNvSpPr txBox="1"/>
          <p:nvPr/>
        </p:nvSpPr>
        <p:spPr>
          <a:xfrm>
            <a:off x="5718392" y="2624407"/>
            <a:ext cx="140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ea typeface="Arial" charset="0"/>
                <a:cs typeface="Arial" charset="0"/>
              </a:rPr>
              <a:t>Trust &amp; Relationship</a:t>
            </a:r>
            <a:endParaRPr lang="en-US" sz="1400">
              <a:ea typeface="Arial" charset="0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1B9A7C-037F-C140-8FED-B957AF3DCCD0}"/>
              </a:ext>
            </a:extLst>
          </p:cNvPr>
          <p:cNvSpPr txBox="1"/>
          <p:nvPr/>
        </p:nvSpPr>
        <p:spPr>
          <a:xfrm>
            <a:off x="4758293" y="1056714"/>
            <a:ext cx="3477372" cy="4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>
                <a:solidFill>
                  <a:srgbClr val="31BBB6"/>
                </a:solidFill>
              </a:rPr>
              <a:t>LEAD TO SALE                      &gt;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1DB392-5FF2-CB4D-83FF-11AE0D709E6C}"/>
              </a:ext>
            </a:extLst>
          </p:cNvPr>
          <p:cNvCxnSpPr/>
          <p:nvPr/>
        </p:nvCxnSpPr>
        <p:spPr>
          <a:xfrm>
            <a:off x="4865497" y="1553144"/>
            <a:ext cx="3071677" cy="11902"/>
          </a:xfrm>
          <a:prstGeom prst="line">
            <a:avLst/>
          </a:prstGeom>
          <a:ln w="22225">
            <a:solidFill>
              <a:srgbClr val="31B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3B2A4C69-C993-E54D-90C1-13548B73FAD1}"/>
              </a:ext>
            </a:extLst>
          </p:cNvPr>
          <p:cNvSpPr/>
          <p:nvPr/>
        </p:nvSpPr>
        <p:spPr>
          <a:xfrm>
            <a:off x="5776431" y="3919451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3C882D3-D8A6-9144-AB27-D8040BEB7C65}"/>
              </a:ext>
            </a:extLst>
          </p:cNvPr>
          <p:cNvSpPr/>
          <p:nvPr/>
        </p:nvSpPr>
        <p:spPr>
          <a:xfrm>
            <a:off x="5828676" y="2342513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46A828-512F-264D-B561-AD344FAECF7A}"/>
              </a:ext>
            </a:extLst>
          </p:cNvPr>
          <p:cNvSpPr txBox="1"/>
          <p:nvPr/>
        </p:nvSpPr>
        <p:spPr>
          <a:xfrm>
            <a:off x="509116" y="1040654"/>
            <a:ext cx="3473090" cy="4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>
                <a:solidFill>
                  <a:schemeClr val="accent2"/>
                </a:solidFill>
              </a:rPr>
              <a:t>LEAD GENERATION             &gt;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2EFD87-907D-E148-80B8-AAD9B1BEEAB6}"/>
              </a:ext>
            </a:extLst>
          </p:cNvPr>
          <p:cNvCxnSpPr/>
          <p:nvPr/>
        </p:nvCxnSpPr>
        <p:spPr>
          <a:xfrm>
            <a:off x="587492" y="1551138"/>
            <a:ext cx="3061972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exagon 32">
            <a:extLst>
              <a:ext uri="{FF2B5EF4-FFF2-40B4-BE49-F238E27FC236}">
                <a16:creationId xmlns:a16="http://schemas.microsoft.com/office/drawing/2014/main" id="{0BE44AE6-FF40-5548-8727-896BC8F0DD65}"/>
              </a:ext>
            </a:extLst>
          </p:cNvPr>
          <p:cNvSpPr>
            <a:spLocks noChangeAspect="1"/>
          </p:cNvSpPr>
          <p:nvPr/>
        </p:nvSpPr>
        <p:spPr>
          <a:xfrm flipH="1">
            <a:off x="1574199" y="3291006"/>
            <a:ext cx="1327050" cy="1092705"/>
          </a:xfrm>
          <a:prstGeom prst="hexagon">
            <a:avLst/>
          </a:prstGeom>
          <a:solidFill>
            <a:srgbClr val="1FBE8A">
              <a:alpha val="82000"/>
            </a:srgb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39AD34-149A-B449-BEC2-77EEE01CCC18}"/>
              </a:ext>
            </a:extLst>
          </p:cNvPr>
          <p:cNvGrpSpPr/>
          <p:nvPr/>
        </p:nvGrpSpPr>
        <p:grpSpPr>
          <a:xfrm>
            <a:off x="509116" y="2694100"/>
            <a:ext cx="1267537" cy="1092705"/>
            <a:chOff x="2108307" y="2452800"/>
            <a:chExt cx="1267537" cy="1092705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BCCEDFD0-E4FF-0F43-9903-8850F32A4E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307" y="2452800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020F96D-70EE-BD42-A83C-A7FDE7C0AC79}"/>
                </a:ext>
              </a:extLst>
            </p:cNvPr>
            <p:cNvSpPr txBox="1"/>
            <p:nvPr/>
          </p:nvSpPr>
          <p:spPr>
            <a:xfrm>
              <a:off x="2244210" y="2728981"/>
              <a:ext cx="95801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Få</a:t>
              </a:r>
              <a:endParaRPr lang="en-US" sz="1400" b="1"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Besökare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2360008-6240-3542-A842-F819461B0FAF}"/>
              </a:ext>
            </a:extLst>
          </p:cNvPr>
          <p:cNvSpPr txBox="1"/>
          <p:nvPr/>
        </p:nvSpPr>
        <p:spPr>
          <a:xfrm>
            <a:off x="1667717" y="3514420"/>
            <a:ext cx="115619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Becomes</a:t>
            </a:r>
          </a:p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 a Lead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9BFB4D-2034-AB4D-A015-2804420F1A75}"/>
              </a:ext>
            </a:extLst>
          </p:cNvPr>
          <p:cNvGrpSpPr/>
          <p:nvPr/>
        </p:nvGrpSpPr>
        <p:grpSpPr>
          <a:xfrm>
            <a:off x="1614589" y="2121061"/>
            <a:ext cx="1267537" cy="1092705"/>
            <a:chOff x="3213780" y="1879761"/>
            <a:chExt cx="1267537" cy="1092705"/>
          </a:xfrm>
        </p:grpSpPr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9978A0ED-70C3-2241-9D98-AFC43A96A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780" y="1879761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D9A0689-7DA3-774E-8893-84218CE5A8EC}"/>
                </a:ext>
              </a:extLst>
            </p:cNvPr>
            <p:cNvSpPr txBox="1"/>
            <p:nvPr/>
          </p:nvSpPr>
          <p:spPr>
            <a:xfrm>
              <a:off x="3235031" y="2166776"/>
              <a:ext cx="120454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Designa</a:t>
              </a:r>
              <a:endParaRPr lang="en-US" sz="1400" b="1"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Hemsida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DCC6385-D6BE-6747-B5E9-3BC41A6A2187}"/>
              </a:ext>
            </a:extLst>
          </p:cNvPr>
          <p:cNvGrpSpPr/>
          <p:nvPr/>
        </p:nvGrpSpPr>
        <p:grpSpPr>
          <a:xfrm>
            <a:off x="2694653" y="2711476"/>
            <a:ext cx="1267537" cy="1092705"/>
            <a:chOff x="4293844" y="2470176"/>
            <a:chExt cx="1267537" cy="1092705"/>
          </a:xfrm>
        </p:grpSpPr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4A327A09-D755-4C4B-8260-BB7EDA1258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844" y="2470176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9EEAB07-CC5A-EA4A-A458-F34A36C150D3}"/>
                </a:ext>
              </a:extLst>
            </p:cNvPr>
            <p:cNvSpPr txBox="1"/>
            <p:nvPr/>
          </p:nvSpPr>
          <p:spPr>
            <a:xfrm>
              <a:off x="4317962" y="2794078"/>
              <a:ext cx="119029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Customer Profile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985CFDE-9D24-8348-B791-08D2375B84BA}"/>
              </a:ext>
            </a:extLst>
          </p:cNvPr>
          <p:cNvGrpSpPr/>
          <p:nvPr/>
        </p:nvGrpSpPr>
        <p:grpSpPr>
          <a:xfrm>
            <a:off x="1604789" y="4473627"/>
            <a:ext cx="1304870" cy="1092705"/>
            <a:chOff x="3203980" y="4232327"/>
            <a:chExt cx="1304870" cy="10927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C2FDF2E-E6EC-8D42-9A7C-39C1D37F3D7A}"/>
                </a:ext>
              </a:extLst>
            </p:cNvPr>
            <p:cNvSpPr txBox="1"/>
            <p:nvPr/>
          </p:nvSpPr>
          <p:spPr>
            <a:xfrm>
              <a:off x="3203980" y="4629786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Engage</a:t>
              </a:r>
            </a:p>
          </p:txBody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F910CFDD-601D-EC42-B569-9E9B22AFC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0872" y="4232327"/>
              <a:ext cx="1267538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B2C5355-ED67-7543-B9F8-EDBD265B4C84}"/>
              </a:ext>
            </a:extLst>
          </p:cNvPr>
          <p:cNvGrpSpPr/>
          <p:nvPr/>
        </p:nvGrpSpPr>
        <p:grpSpPr>
          <a:xfrm>
            <a:off x="2693670" y="3903917"/>
            <a:ext cx="1274159" cy="1092705"/>
            <a:chOff x="4292861" y="3662617"/>
            <a:chExt cx="1274159" cy="1092705"/>
          </a:xfrm>
        </p:grpSpPr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DF78A9B0-CEAC-8D43-8E1C-B50203A5E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9482" y="3662617"/>
              <a:ext cx="1267538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4309748-AFC2-7646-8AF4-A17711D8D14B}"/>
                </a:ext>
              </a:extLst>
            </p:cNvPr>
            <p:cNvSpPr txBox="1"/>
            <p:nvPr/>
          </p:nvSpPr>
          <p:spPr>
            <a:xfrm>
              <a:off x="4292861" y="3845784"/>
              <a:ext cx="1258038" cy="6771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Lead Magnet </a:t>
              </a:r>
              <a:r>
                <a:rPr lang="en-US" sz="1400">
                  <a:ea typeface="Arial" charset="0"/>
                  <a:cs typeface="Arial" charset="0"/>
                </a:rPr>
                <a:t>        </a:t>
              </a:r>
              <a:r>
                <a:rPr lang="en-US" sz="1200">
                  <a:ea typeface="Arial" charset="0"/>
                  <a:cs typeface="Arial" charset="0"/>
                </a:rPr>
                <a:t>- incentive to become a lead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D18ACEB-3E31-5449-871E-D0170604DBFF}"/>
              </a:ext>
            </a:extLst>
          </p:cNvPr>
          <p:cNvGrpSpPr/>
          <p:nvPr/>
        </p:nvGrpSpPr>
        <p:grpSpPr>
          <a:xfrm>
            <a:off x="527918" y="3873529"/>
            <a:ext cx="1267537" cy="1092705"/>
            <a:chOff x="2127109" y="3632229"/>
            <a:chExt cx="1267537" cy="1092705"/>
          </a:xfrm>
        </p:grpSpPr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58DC8A4B-11F4-C94C-8DDA-C10A41C5B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7109" y="3632229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435E43C-8D1E-4847-8A65-0034A6261CD6}"/>
                </a:ext>
              </a:extLst>
            </p:cNvPr>
            <p:cNvSpPr txBox="1"/>
            <p:nvPr/>
          </p:nvSpPr>
          <p:spPr>
            <a:xfrm>
              <a:off x="2127109" y="4006173"/>
              <a:ext cx="1252142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Awareness</a:t>
              </a:r>
              <a:endParaRPr lang="en-US" sz="1400">
                <a:ea typeface="Arial" charset="0"/>
                <a:cs typeface="Arial" charset="0"/>
              </a:endParaRP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624544F2-42B7-9B4E-B0AB-96F0C62B3215}"/>
              </a:ext>
            </a:extLst>
          </p:cNvPr>
          <p:cNvSpPr/>
          <p:nvPr/>
        </p:nvSpPr>
        <p:spPr>
          <a:xfrm>
            <a:off x="4467321" y="3514420"/>
            <a:ext cx="1287043" cy="572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85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6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DB7E77-FB22-4741-8546-C60B875B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 fontScale="90000"/>
          </a:bodyPr>
          <a:lstStyle/>
          <a:p>
            <a:r>
              <a:rPr lang="en-IE" dirty="0" err="1"/>
              <a:t>För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verksamhet</a:t>
            </a:r>
            <a:r>
              <a:rPr lang="en-IE" dirty="0"/>
              <a:t> med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kundbas</a:t>
            </a:r>
            <a:r>
              <a:rPr lang="en-IE" dirty="0"/>
              <a:t> </a:t>
            </a:r>
            <a:r>
              <a:rPr lang="en-IE" dirty="0" err="1"/>
              <a:t>kan</a:t>
            </a:r>
            <a:r>
              <a:rPr lang="en-IE" dirty="0"/>
              <a:t> det </a:t>
            </a:r>
            <a:r>
              <a:rPr lang="en-IE" dirty="0" err="1"/>
              <a:t>vara</a:t>
            </a:r>
            <a:r>
              <a:rPr lang="en-IE" dirty="0"/>
              <a:t> </a:t>
            </a:r>
            <a:r>
              <a:rPr lang="en-IE" dirty="0" err="1"/>
              <a:t>bättre</a:t>
            </a:r>
            <a:r>
              <a:rPr lang="en-IE" dirty="0"/>
              <a:t> </a:t>
            </a:r>
            <a:r>
              <a:rPr lang="en-IE" dirty="0" err="1"/>
              <a:t>att</a:t>
            </a:r>
            <a:r>
              <a:rPr lang="en-IE" dirty="0"/>
              <a:t> </a:t>
            </a:r>
            <a:r>
              <a:rPr lang="en-IE" dirty="0" err="1"/>
              <a:t>börja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 After Sales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ECC18A-0712-DD45-A65B-2546F0FFCBD7}"/>
              </a:ext>
            </a:extLst>
          </p:cNvPr>
          <p:cNvSpPr txBox="1"/>
          <p:nvPr/>
        </p:nvSpPr>
        <p:spPr>
          <a:xfrm>
            <a:off x="509116" y="1040654"/>
            <a:ext cx="3473090" cy="4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>
                <a:solidFill>
                  <a:schemeClr val="accent2"/>
                </a:solidFill>
              </a:rPr>
              <a:t>LEAD GENERATION             &gt;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596DA0-BE99-C940-8168-694C06986BFE}"/>
              </a:ext>
            </a:extLst>
          </p:cNvPr>
          <p:cNvCxnSpPr/>
          <p:nvPr/>
        </p:nvCxnSpPr>
        <p:spPr>
          <a:xfrm>
            <a:off x="587492" y="1551138"/>
            <a:ext cx="3061972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767BC3B-3F8F-2343-A0A5-9B964C8785E8}"/>
              </a:ext>
            </a:extLst>
          </p:cNvPr>
          <p:cNvGrpSpPr/>
          <p:nvPr/>
        </p:nvGrpSpPr>
        <p:grpSpPr>
          <a:xfrm>
            <a:off x="9379771" y="3290510"/>
            <a:ext cx="1536850" cy="1092704"/>
            <a:chOff x="9969051" y="5342830"/>
            <a:chExt cx="1536850" cy="1092704"/>
          </a:xfrm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3060C290-AA6F-4441-995C-A67B7AA93BF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091421" y="5342830"/>
              <a:ext cx="1267538" cy="1092704"/>
            </a:xfrm>
            <a:prstGeom prst="hexagon">
              <a:avLst/>
            </a:prstGeom>
            <a:noFill/>
            <a:ln w="28575">
              <a:solidFill>
                <a:srgbClr val="3783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2BCC22-3726-FE4B-8E05-45B2B84EA921}"/>
                </a:ext>
              </a:extLst>
            </p:cNvPr>
            <p:cNvSpPr txBox="1"/>
            <p:nvPr/>
          </p:nvSpPr>
          <p:spPr>
            <a:xfrm>
              <a:off x="9969051" y="5745483"/>
              <a:ext cx="1536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Repurchase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72E007-7E8F-D94D-B418-65634BF767E1}"/>
              </a:ext>
            </a:extLst>
          </p:cNvPr>
          <p:cNvGrpSpPr/>
          <p:nvPr/>
        </p:nvGrpSpPr>
        <p:grpSpPr>
          <a:xfrm>
            <a:off x="8417864" y="2076147"/>
            <a:ext cx="1267538" cy="1092704"/>
            <a:chOff x="10002824" y="1751027"/>
            <a:chExt cx="1267538" cy="1092704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19F91438-E63E-EA41-AA5F-7E75D838688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002824" y="1751027"/>
              <a:ext cx="1267538" cy="1092704"/>
            </a:xfrm>
            <a:prstGeom prst="hexagon">
              <a:avLst/>
            </a:prstGeom>
            <a:noFill/>
            <a:ln w="28575">
              <a:solidFill>
                <a:srgbClr val="3783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D3A3FF-0854-414D-8956-7AC4F204A22A}"/>
                </a:ext>
              </a:extLst>
            </p:cNvPr>
            <p:cNvSpPr txBox="1"/>
            <p:nvPr/>
          </p:nvSpPr>
          <p:spPr>
            <a:xfrm>
              <a:off x="10093603" y="2035769"/>
              <a:ext cx="10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Referral Programme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9FCF75-4792-8E44-B349-46C915667B27}"/>
              </a:ext>
            </a:extLst>
          </p:cNvPr>
          <p:cNvGrpSpPr/>
          <p:nvPr/>
        </p:nvGrpSpPr>
        <p:grpSpPr>
          <a:xfrm>
            <a:off x="8465316" y="4760702"/>
            <a:ext cx="1282655" cy="1092704"/>
            <a:chOff x="8993636" y="4760702"/>
            <a:chExt cx="1282655" cy="1092704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643FF24B-77BF-CB4F-BAF3-399FD54E8BE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993636" y="4760702"/>
              <a:ext cx="1267538" cy="1092704"/>
            </a:xfrm>
            <a:prstGeom prst="hexagon">
              <a:avLst/>
            </a:prstGeom>
            <a:noFill/>
            <a:ln w="28575">
              <a:solidFill>
                <a:srgbClr val="3783D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62A120-7800-194C-8F91-B8D9F933C18B}"/>
                </a:ext>
              </a:extLst>
            </p:cNvPr>
            <p:cNvSpPr txBox="1"/>
            <p:nvPr/>
          </p:nvSpPr>
          <p:spPr>
            <a:xfrm>
              <a:off x="9025969" y="5163170"/>
              <a:ext cx="1250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Consumption</a:t>
              </a: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B419831D-0BCD-0242-921F-1F929A5CBC53}"/>
              </a:ext>
            </a:extLst>
          </p:cNvPr>
          <p:cNvSpPr/>
          <p:nvPr/>
        </p:nvSpPr>
        <p:spPr>
          <a:xfrm>
            <a:off x="8497649" y="2043873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337926-9904-8D44-8E0E-738E87AE5C0C}"/>
              </a:ext>
            </a:extLst>
          </p:cNvPr>
          <p:cNvSpPr/>
          <p:nvPr/>
        </p:nvSpPr>
        <p:spPr>
          <a:xfrm>
            <a:off x="9543665" y="3289096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B1DB6F1-B914-AA4F-A495-91E178DA811E}"/>
              </a:ext>
            </a:extLst>
          </p:cNvPr>
          <p:cNvSpPr/>
          <p:nvPr/>
        </p:nvSpPr>
        <p:spPr>
          <a:xfrm>
            <a:off x="8520458" y="4724934"/>
            <a:ext cx="1157254" cy="11572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EE33A4-6694-FF4A-8F65-DE321BFA781A}"/>
              </a:ext>
            </a:extLst>
          </p:cNvPr>
          <p:cNvSpPr txBox="1"/>
          <p:nvPr/>
        </p:nvSpPr>
        <p:spPr>
          <a:xfrm>
            <a:off x="8310683" y="1062322"/>
            <a:ext cx="3291470" cy="4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>
                <a:solidFill>
                  <a:srgbClr val="3783DC"/>
                </a:solidFill>
              </a:rPr>
              <a:t>AFTER SALE                        &gt;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F64129-E026-984F-8CF3-9667BBC9F074}"/>
              </a:ext>
            </a:extLst>
          </p:cNvPr>
          <p:cNvCxnSpPr/>
          <p:nvPr/>
        </p:nvCxnSpPr>
        <p:spPr>
          <a:xfrm>
            <a:off x="8437057" y="1567139"/>
            <a:ext cx="2869868" cy="14051"/>
          </a:xfrm>
          <a:prstGeom prst="line">
            <a:avLst/>
          </a:prstGeom>
          <a:ln w="22225">
            <a:solidFill>
              <a:srgbClr val="378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Hexagon 43">
            <a:extLst>
              <a:ext uri="{FF2B5EF4-FFF2-40B4-BE49-F238E27FC236}">
                <a16:creationId xmlns:a16="http://schemas.microsoft.com/office/drawing/2014/main" id="{6CDC3FDF-F372-0F44-9476-DCAC8913AFC4}"/>
              </a:ext>
            </a:extLst>
          </p:cNvPr>
          <p:cNvSpPr>
            <a:spLocks noChangeAspect="1"/>
          </p:cNvSpPr>
          <p:nvPr/>
        </p:nvSpPr>
        <p:spPr>
          <a:xfrm flipH="1">
            <a:off x="1574199" y="3291006"/>
            <a:ext cx="1327050" cy="1092705"/>
          </a:xfrm>
          <a:prstGeom prst="hexagon">
            <a:avLst/>
          </a:prstGeom>
          <a:solidFill>
            <a:srgbClr val="1FBE8A">
              <a:alpha val="82000"/>
            </a:srgb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D0E371-1A2E-B54D-B780-4B5A94EE48BF}"/>
              </a:ext>
            </a:extLst>
          </p:cNvPr>
          <p:cNvGrpSpPr/>
          <p:nvPr/>
        </p:nvGrpSpPr>
        <p:grpSpPr>
          <a:xfrm>
            <a:off x="509116" y="2694100"/>
            <a:ext cx="1267537" cy="1092705"/>
            <a:chOff x="2108307" y="2452800"/>
            <a:chExt cx="1267537" cy="1092705"/>
          </a:xfrm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A4FC903C-96D8-9544-82C9-35ED1E11C9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307" y="2452800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D3E870-B47B-1844-B42B-EAF4B17A5ACC}"/>
                </a:ext>
              </a:extLst>
            </p:cNvPr>
            <p:cNvSpPr txBox="1"/>
            <p:nvPr/>
          </p:nvSpPr>
          <p:spPr>
            <a:xfrm>
              <a:off x="2244210" y="2728981"/>
              <a:ext cx="95801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Få</a:t>
              </a:r>
              <a:endParaRPr lang="en-US" sz="1400" b="1"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Besökare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8E3BDB4-9727-FB49-9F91-635AD8C1782B}"/>
              </a:ext>
            </a:extLst>
          </p:cNvPr>
          <p:cNvSpPr txBox="1"/>
          <p:nvPr/>
        </p:nvSpPr>
        <p:spPr>
          <a:xfrm>
            <a:off x="1667717" y="3514420"/>
            <a:ext cx="115619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Becomes</a:t>
            </a:r>
          </a:p>
          <a:p>
            <a:pPr algn="ctr"/>
            <a:r>
              <a:rPr lang="en-US" b="1">
                <a:solidFill>
                  <a:schemeClr val="bg1"/>
                </a:solidFill>
                <a:ea typeface="Arial" charset="0"/>
                <a:cs typeface="Arial" charset="0"/>
              </a:rPr>
              <a:t> a Lead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EAC890-AF46-F54E-92A2-B6FD86FBB227}"/>
              </a:ext>
            </a:extLst>
          </p:cNvPr>
          <p:cNvGrpSpPr/>
          <p:nvPr/>
        </p:nvGrpSpPr>
        <p:grpSpPr>
          <a:xfrm>
            <a:off x="1614589" y="2121061"/>
            <a:ext cx="1267537" cy="1092705"/>
            <a:chOff x="3213780" y="1879761"/>
            <a:chExt cx="1267537" cy="1092705"/>
          </a:xfrm>
        </p:grpSpPr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E0971634-5C9C-474E-9DFC-AD92C2F65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3780" y="1879761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AAE185-F32D-7B48-AEE6-71D4C1CA8E8F}"/>
                </a:ext>
              </a:extLst>
            </p:cNvPr>
            <p:cNvSpPr txBox="1"/>
            <p:nvPr/>
          </p:nvSpPr>
          <p:spPr>
            <a:xfrm>
              <a:off x="3235031" y="2166776"/>
              <a:ext cx="120454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Designa</a:t>
              </a:r>
              <a:endParaRPr lang="en-US" sz="1400" b="1"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err="1">
                  <a:ea typeface="Arial" charset="0"/>
                  <a:cs typeface="Arial" charset="0"/>
                </a:rPr>
                <a:t>Hemsida</a:t>
              </a:r>
              <a:endParaRPr lang="en-US" sz="1400" b="1">
                <a:ea typeface="Arial" charset="0"/>
                <a:cs typeface="Arial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B9291F-EF0B-C540-88E5-E3CAB503C2F5}"/>
              </a:ext>
            </a:extLst>
          </p:cNvPr>
          <p:cNvGrpSpPr/>
          <p:nvPr/>
        </p:nvGrpSpPr>
        <p:grpSpPr>
          <a:xfrm>
            <a:off x="2694653" y="2711476"/>
            <a:ext cx="1267537" cy="1092705"/>
            <a:chOff x="4293844" y="2470176"/>
            <a:chExt cx="1267537" cy="1092705"/>
          </a:xfrm>
        </p:grpSpPr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82393F4C-CFDB-5E4A-B432-884A9B626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844" y="2470176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1E7FB0-4A9C-954D-95DC-1C90FA0AB0AD}"/>
                </a:ext>
              </a:extLst>
            </p:cNvPr>
            <p:cNvSpPr txBox="1"/>
            <p:nvPr/>
          </p:nvSpPr>
          <p:spPr>
            <a:xfrm>
              <a:off x="4317962" y="2794078"/>
              <a:ext cx="119029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Customer Profile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69CAC12-632D-954F-BF8C-FD5E4E8FFA2F}"/>
              </a:ext>
            </a:extLst>
          </p:cNvPr>
          <p:cNvGrpSpPr/>
          <p:nvPr/>
        </p:nvGrpSpPr>
        <p:grpSpPr>
          <a:xfrm>
            <a:off x="1604789" y="4473627"/>
            <a:ext cx="1304870" cy="1092705"/>
            <a:chOff x="3203980" y="4232327"/>
            <a:chExt cx="1304870" cy="109270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6A4FC0C-C131-3448-B241-2418DBAD4203}"/>
                </a:ext>
              </a:extLst>
            </p:cNvPr>
            <p:cNvSpPr txBox="1"/>
            <p:nvPr/>
          </p:nvSpPr>
          <p:spPr>
            <a:xfrm>
              <a:off x="3203980" y="4629786"/>
              <a:ext cx="130487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Engage</a:t>
              </a:r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789487E7-7700-5046-ADB6-E563AD561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0872" y="4232327"/>
              <a:ext cx="1267538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7DDC507-3431-1A45-BC0D-EB4D3E520384}"/>
              </a:ext>
            </a:extLst>
          </p:cNvPr>
          <p:cNvGrpSpPr/>
          <p:nvPr/>
        </p:nvGrpSpPr>
        <p:grpSpPr>
          <a:xfrm>
            <a:off x="2693670" y="3903917"/>
            <a:ext cx="1274159" cy="1092705"/>
            <a:chOff x="4292861" y="3662617"/>
            <a:chExt cx="1274159" cy="1092705"/>
          </a:xfrm>
        </p:grpSpPr>
        <p:sp>
          <p:nvSpPr>
            <p:cNvPr id="65" name="Hexagon 64">
              <a:extLst>
                <a:ext uri="{FF2B5EF4-FFF2-40B4-BE49-F238E27FC236}">
                  <a16:creationId xmlns:a16="http://schemas.microsoft.com/office/drawing/2014/main" id="{5948F4EC-F290-B848-81C2-091F4E21A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9482" y="3662617"/>
              <a:ext cx="1267538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811760F-7142-5340-B209-792AEB8BA7D7}"/>
                </a:ext>
              </a:extLst>
            </p:cNvPr>
            <p:cNvSpPr txBox="1"/>
            <p:nvPr/>
          </p:nvSpPr>
          <p:spPr>
            <a:xfrm>
              <a:off x="4292861" y="3845784"/>
              <a:ext cx="1258038" cy="6771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Lead Magnet </a:t>
              </a:r>
              <a:r>
                <a:rPr lang="en-US" sz="1400">
                  <a:ea typeface="Arial" charset="0"/>
                  <a:cs typeface="Arial" charset="0"/>
                </a:rPr>
                <a:t>        </a:t>
              </a:r>
              <a:r>
                <a:rPr lang="en-US" sz="1200">
                  <a:ea typeface="Arial" charset="0"/>
                  <a:cs typeface="Arial" charset="0"/>
                </a:rPr>
                <a:t>- incentive to become a lead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B1BE94-5773-3E4F-A3E1-96B7C0F9412C}"/>
              </a:ext>
            </a:extLst>
          </p:cNvPr>
          <p:cNvGrpSpPr/>
          <p:nvPr/>
        </p:nvGrpSpPr>
        <p:grpSpPr>
          <a:xfrm>
            <a:off x="527918" y="3873529"/>
            <a:ext cx="1267537" cy="1092705"/>
            <a:chOff x="2127109" y="3632229"/>
            <a:chExt cx="1267537" cy="1092705"/>
          </a:xfrm>
        </p:grpSpPr>
        <p:sp>
          <p:nvSpPr>
            <p:cNvPr id="78" name="Hexagon 77">
              <a:extLst>
                <a:ext uri="{FF2B5EF4-FFF2-40B4-BE49-F238E27FC236}">
                  <a16:creationId xmlns:a16="http://schemas.microsoft.com/office/drawing/2014/main" id="{21685C96-6E87-0443-8349-3FC105B13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7109" y="3632229"/>
              <a:ext cx="1267537" cy="1092705"/>
            </a:xfrm>
            <a:prstGeom prst="hexagon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399BC3F-B9E2-C648-ADA8-56D2242AF27E}"/>
                </a:ext>
              </a:extLst>
            </p:cNvPr>
            <p:cNvSpPr txBox="1"/>
            <p:nvPr/>
          </p:nvSpPr>
          <p:spPr>
            <a:xfrm>
              <a:off x="2127109" y="4006173"/>
              <a:ext cx="1252142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ea typeface="Arial" charset="0"/>
                  <a:cs typeface="Arial" charset="0"/>
                </a:rPr>
                <a:t>Awareness</a:t>
              </a:r>
              <a:endParaRPr lang="en-US" sz="1400">
                <a:ea typeface="Arial" charset="0"/>
                <a:cs typeface="Arial" charset="0"/>
              </a:endParaRPr>
            </a:p>
          </p:txBody>
        </p:sp>
      </p:grpSp>
      <p:sp>
        <p:nvSpPr>
          <p:cNvPr id="82" name="Right Arrow 81">
            <a:extLst>
              <a:ext uri="{FF2B5EF4-FFF2-40B4-BE49-F238E27FC236}">
                <a16:creationId xmlns:a16="http://schemas.microsoft.com/office/drawing/2014/main" id="{8748D376-B0F9-6741-869D-FD3B22314A49}"/>
              </a:ext>
            </a:extLst>
          </p:cNvPr>
          <p:cNvSpPr/>
          <p:nvPr/>
        </p:nvSpPr>
        <p:spPr>
          <a:xfrm>
            <a:off x="4467321" y="3514420"/>
            <a:ext cx="4009763" cy="572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20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666319" y="1535113"/>
            <a:ext cx="3216275" cy="1917700"/>
            <a:chOff x="2666319" y="2157413"/>
            <a:chExt cx="3216275" cy="1917700"/>
          </a:xfrm>
        </p:grpSpPr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2666319" y="2246313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2815544" y="2157413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1A8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09406" y="1535113"/>
            <a:ext cx="3216275" cy="1917700"/>
            <a:chOff x="6309406" y="2157413"/>
            <a:chExt cx="3216275" cy="1917700"/>
          </a:xfrm>
        </p:grpSpPr>
        <p:sp>
          <p:nvSpPr>
            <p:cNvPr id="51" name="Freeform 50"/>
            <p:cNvSpPr>
              <a:spLocks/>
            </p:cNvSpPr>
            <p:nvPr/>
          </p:nvSpPr>
          <p:spPr bwMode="auto">
            <a:xfrm flipH="1">
              <a:off x="8585881" y="2246313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flipH="1">
              <a:off x="6309406" y="2157413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EF5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666319" y="3842597"/>
            <a:ext cx="3216275" cy="1917700"/>
            <a:chOff x="2666319" y="4464897"/>
            <a:chExt cx="3216275" cy="1917700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 flipV="1">
              <a:off x="2666319" y="5849197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flipV="1">
              <a:off x="2815544" y="4464897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797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09406" y="3842597"/>
            <a:ext cx="3216275" cy="1917700"/>
            <a:chOff x="6309406" y="4464897"/>
            <a:chExt cx="3216275" cy="1917700"/>
          </a:xfrm>
        </p:grpSpPr>
        <p:sp>
          <p:nvSpPr>
            <p:cNvPr id="57" name="Freeform 6"/>
            <p:cNvSpPr>
              <a:spLocks/>
            </p:cNvSpPr>
            <p:nvPr/>
          </p:nvSpPr>
          <p:spPr bwMode="auto">
            <a:xfrm flipH="1" flipV="1">
              <a:off x="8585881" y="5849197"/>
              <a:ext cx="939800" cy="444500"/>
            </a:xfrm>
            <a:custGeom>
              <a:avLst/>
              <a:gdLst>
                <a:gd name="T0" fmla="*/ 0 w 450"/>
                <a:gd name="T1" fmla="*/ 213 h 213"/>
                <a:gd name="T2" fmla="*/ 450 w 450"/>
                <a:gd name="T3" fmla="*/ 213 h 213"/>
                <a:gd name="T4" fmla="*/ 283 w 450"/>
                <a:gd name="T5" fmla="*/ 50 h 213"/>
                <a:gd name="T6" fmla="*/ 125 w 450"/>
                <a:gd name="T7" fmla="*/ 33 h 213"/>
                <a:gd name="T8" fmla="*/ 0 w 450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213">
                  <a:moveTo>
                    <a:pt x="0" y="213"/>
                  </a:moveTo>
                  <a:cubicBezTo>
                    <a:pt x="450" y="213"/>
                    <a:pt x="450" y="213"/>
                    <a:pt x="450" y="213"/>
                  </a:cubicBezTo>
                  <a:cubicBezTo>
                    <a:pt x="450" y="213"/>
                    <a:pt x="332" y="81"/>
                    <a:pt x="283" y="50"/>
                  </a:cubicBezTo>
                  <a:cubicBezTo>
                    <a:pt x="235" y="18"/>
                    <a:pt x="184" y="0"/>
                    <a:pt x="125" y="33"/>
                  </a:cubicBezTo>
                  <a:cubicBezTo>
                    <a:pt x="66" y="65"/>
                    <a:pt x="40" y="122"/>
                    <a:pt x="0" y="21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flipH="1" flipV="1">
              <a:off x="6309406" y="4464897"/>
              <a:ext cx="3067050" cy="1917700"/>
            </a:xfrm>
            <a:custGeom>
              <a:avLst/>
              <a:gdLst>
                <a:gd name="T0" fmla="*/ 1329 w 1471"/>
                <a:gd name="T1" fmla="*/ 361 h 919"/>
                <a:gd name="T2" fmla="*/ 1403 w 1471"/>
                <a:gd name="T3" fmla="*/ 297 h 919"/>
                <a:gd name="T4" fmla="*/ 1441 w 1471"/>
                <a:gd name="T5" fmla="*/ 293 h 919"/>
                <a:gd name="T6" fmla="*/ 1463 w 1471"/>
                <a:gd name="T7" fmla="*/ 384 h 919"/>
                <a:gd name="T8" fmla="*/ 1463 w 1471"/>
                <a:gd name="T9" fmla="*/ 829 h 919"/>
                <a:gd name="T10" fmla="*/ 1408 w 1471"/>
                <a:gd name="T11" fmla="*/ 912 h 919"/>
                <a:gd name="T12" fmla="*/ 891 w 1471"/>
                <a:gd name="T13" fmla="*/ 912 h 919"/>
                <a:gd name="T14" fmla="*/ 837 w 1471"/>
                <a:gd name="T15" fmla="*/ 876 h 919"/>
                <a:gd name="T16" fmla="*/ 859 w 1471"/>
                <a:gd name="T17" fmla="*/ 834 h 919"/>
                <a:gd name="T18" fmla="*/ 907 w 1471"/>
                <a:gd name="T19" fmla="*/ 784 h 919"/>
                <a:gd name="T20" fmla="*/ 226 w 1471"/>
                <a:gd name="T21" fmla="*/ 102 h 919"/>
                <a:gd name="T22" fmla="*/ 0 w 1471"/>
                <a:gd name="T23" fmla="*/ 119 h 919"/>
                <a:gd name="T24" fmla="*/ 161 w 1471"/>
                <a:gd name="T25" fmla="*/ 40 h 919"/>
                <a:gd name="T26" fmla="*/ 926 w 1471"/>
                <a:gd name="T27" fmla="*/ 40 h 919"/>
                <a:gd name="T28" fmla="*/ 1051 w 1471"/>
                <a:gd name="T29" fmla="*/ 85 h 919"/>
                <a:gd name="T30" fmla="*/ 1329 w 1471"/>
                <a:gd name="T31" fmla="*/ 361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1" h="919">
                  <a:moveTo>
                    <a:pt x="1329" y="361"/>
                  </a:moveTo>
                  <a:cubicBezTo>
                    <a:pt x="1403" y="297"/>
                    <a:pt x="1403" y="297"/>
                    <a:pt x="1403" y="297"/>
                  </a:cubicBezTo>
                  <a:cubicBezTo>
                    <a:pt x="1403" y="297"/>
                    <a:pt x="1421" y="279"/>
                    <a:pt x="1441" y="293"/>
                  </a:cubicBezTo>
                  <a:cubicBezTo>
                    <a:pt x="1461" y="308"/>
                    <a:pt x="1463" y="320"/>
                    <a:pt x="1463" y="384"/>
                  </a:cubicBezTo>
                  <a:cubicBezTo>
                    <a:pt x="1463" y="449"/>
                    <a:pt x="1463" y="829"/>
                    <a:pt x="1463" y="829"/>
                  </a:cubicBezTo>
                  <a:cubicBezTo>
                    <a:pt x="1463" y="829"/>
                    <a:pt x="1471" y="912"/>
                    <a:pt x="1408" y="912"/>
                  </a:cubicBezTo>
                  <a:cubicBezTo>
                    <a:pt x="1345" y="912"/>
                    <a:pt x="891" y="912"/>
                    <a:pt x="891" y="912"/>
                  </a:cubicBezTo>
                  <a:cubicBezTo>
                    <a:pt x="891" y="912"/>
                    <a:pt x="841" y="919"/>
                    <a:pt x="837" y="876"/>
                  </a:cubicBezTo>
                  <a:cubicBezTo>
                    <a:pt x="837" y="876"/>
                    <a:pt x="831" y="864"/>
                    <a:pt x="859" y="834"/>
                  </a:cubicBezTo>
                  <a:cubicBezTo>
                    <a:pt x="887" y="804"/>
                    <a:pt x="907" y="784"/>
                    <a:pt x="907" y="784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6" y="102"/>
                    <a:pt x="103" y="0"/>
                    <a:pt x="0" y="119"/>
                  </a:cubicBezTo>
                  <a:cubicBezTo>
                    <a:pt x="0" y="119"/>
                    <a:pt x="48" y="41"/>
                    <a:pt x="161" y="40"/>
                  </a:cubicBezTo>
                  <a:cubicBezTo>
                    <a:pt x="275" y="38"/>
                    <a:pt x="926" y="40"/>
                    <a:pt x="926" y="40"/>
                  </a:cubicBezTo>
                  <a:cubicBezTo>
                    <a:pt x="926" y="40"/>
                    <a:pt x="1006" y="35"/>
                    <a:pt x="1051" y="85"/>
                  </a:cubicBezTo>
                  <a:cubicBezTo>
                    <a:pt x="1096" y="134"/>
                    <a:pt x="1329" y="361"/>
                    <a:pt x="1329" y="361"/>
                  </a:cubicBezTo>
                  <a:close/>
                </a:path>
              </a:pathLst>
            </a:custGeom>
            <a:solidFill>
              <a:srgbClr val="F4B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0" name="Content Placeholder 2"/>
          <p:cNvSpPr txBox="1">
            <a:spLocks/>
          </p:cNvSpPr>
          <p:nvPr/>
        </p:nvSpPr>
        <p:spPr>
          <a:xfrm>
            <a:off x="8581409" y="2105796"/>
            <a:ext cx="3356591" cy="14619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IE" sz="1800" b="1" dirty="0">
                <a:solidFill>
                  <a:srgbClr val="EF5D50"/>
                </a:solidFill>
                <a:latin typeface="+mj-lt"/>
              </a:rPr>
              <a:t>2. KUNDRESA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dirty="0" err="1"/>
              <a:t>Granska</a:t>
            </a:r>
            <a:r>
              <a:rPr lang="en-IE" sz="1800" dirty="0"/>
              <a:t> din </a:t>
            </a:r>
            <a:r>
              <a:rPr lang="en-IE" sz="1800" dirty="0" err="1"/>
              <a:t>Kundresa</a:t>
            </a:r>
            <a:r>
              <a:rPr lang="en-IE" sz="1800" dirty="0"/>
              <a:t> </a:t>
            </a:r>
            <a:r>
              <a:rPr lang="en-IE" sz="1800" dirty="0" err="1"/>
              <a:t>och</a:t>
            </a:r>
            <a:r>
              <a:rPr lang="en-IE" sz="1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dirty="0" err="1"/>
              <a:t>Uppdatera</a:t>
            </a:r>
            <a:r>
              <a:rPr lang="en-IE" sz="1800" dirty="0"/>
              <a:t> den </a:t>
            </a:r>
            <a:r>
              <a:rPr lang="en-IE" sz="1800" dirty="0" err="1"/>
              <a:t>för</a:t>
            </a:r>
            <a:r>
              <a:rPr lang="en-IE" sz="1800" dirty="0"/>
              <a:t> </a:t>
            </a:r>
            <a:r>
              <a:rPr lang="en-IE" sz="1800" dirty="0" err="1"/>
              <a:t>att</a:t>
            </a:r>
            <a:r>
              <a:rPr lang="en-IE" sz="1800" dirty="0"/>
              <a:t> </a:t>
            </a:r>
            <a:r>
              <a:rPr lang="en-IE" sz="1800" dirty="0" err="1"/>
              <a:t>få</a:t>
            </a:r>
            <a:r>
              <a:rPr lang="en-IE" sz="1800" dirty="0"/>
              <a:t> </a:t>
            </a:r>
            <a:r>
              <a:rPr lang="en-IE" sz="1800" dirty="0" err="1"/>
              <a:t>en</a:t>
            </a:r>
            <a:r>
              <a:rPr lang="en-IE" sz="1800" dirty="0"/>
              <a:t> </a:t>
            </a:r>
            <a:r>
              <a:rPr lang="en-IE" sz="1800" dirty="0" err="1"/>
              <a:t>bättre</a:t>
            </a:r>
            <a:r>
              <a:rPr lang="en-IE" sz="1800" dirty="0"/>
              <a:t> </a:t>
            </a:r>
            <a:r>
              <a:rPr lang="en-IE" sz="1800" dirty="0" err="1"/>
              <a:t>förståelse</a:t>
            </a:r>
            <a:r>
              <a:rPr lang="en-IE" sz="1800" dirty="0"/>
              <a:t> </a:t>
            </a:r>
            <a:r>
              <a:rPr lang="en-IE" sz="1800" dirty="0" err="1"/>
              <a:t>över</a:t>
            </a:r>
            <a:r>
              <a:rPr lang="en-IE" sz="1800" dirty="0"/>
              <a:t> </a:t>
            </a:r>
            <a:r>
              <a:rPr lang="en-IE" sz="1800" dirty="0" err="1"/>
              <a:t>hur</a:t>
            </a:r>
            <a:r>
              <a:rPr lang="en-IE" sz="1800" dirty="0"/>
              <a:t> era </a:t>
            </a:r>
            <a:r>
              <a:rPr lang="en-IE" sz="1800" dirty="0" err="1"/>
              <a:t>kunder</a:t>
            </a:r>
            <a:r>
              <a:rPr lang="en-IE" sz="1800" dirty="0"/>
              <a:t> </a:t>
            </a:r>
            <a:r>
              <a:rPr lang="en-IE" sz="1800" dirty="0" err="1"/>
              <a:t>köper</a:t>
            </a:r>
            <a:r>
              <a:rPr lang="en-IE" sz="1800" dirty="0"/>
              <a:t> </a:t>
            </a:r>
            <a:r>
              <a:rPr lang="en-IE" sz="1800" dirty="0" err="1"/>
              <a:t>idag</a:t>
            </a:r>
            <a:r>
              <a:rPr lang="en-IE" sz="1800" dirty="0"/>
              <a:t>.</a:t>
            </a:r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8581409" y="3905963"/>
            <a:ext cx="3005291" cy="114646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b="1" dirty="0">
                <a:solidFill>
                  <a:srgbClr val="F4B12B"/>
                </a:solidFill>
                <a:latin typeface="+mj-lt"/>
              </a:rPr>
              <a:t>3. DIGITAL HANDLINGSPLAN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dirty="0"/>
              <a:t>Besluta kring de prioriteringar och aktiviteter som behövs för er verksamhet.</a:t>
            </a:r>
            <a:endParaRPr lang="en-IE" sz="1800" dirty="0"/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645773" y="2263531"/>
            <a:ext cx="3005291" cy="114646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b="1" dirty="0">
                <a:solidFill>
                  <a:srgbClr val="1A81BC"/>
                </a:solidFill>
                <a:latin typeface="+mj-lt"/>
              </a:rPr>
              <a:t>1. DIGITAL SCORECARD</a:t>
            </a: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dirty="0" err="1"/>
              <a:t>Gör</a:t>
            </a:r>
            <a:r>
              <a:rPr lang="en-IE" sz="1800" dirty="0"/>
              <a:t> </a:t>
            </a:r>
            <a:r>
              <a:rPr lang="en-IE" sz="1800" dirty="0" err="1"/>
              <a:t>ett</a:t>
            </a:r>
            <a:r>
              <a:rPr lang="en-IE" sz="1800" dirty="0"/>
              <a:t> Digital Scorecard </a:t>
            </a:r>
            <a:r>
              <a:rPr lang="en-IE" sz="1800" dirty="0" err="1"/>
              <a:t>och</a:t>
            </a:r>
            <a:r>
              <a:rPr lang="en-IE" sz="1800" dirty="0"/>
              <a:t> </a:t>
            </a:r>
            <a:r>
              <a:rPr lang="en-IE" sz="1800" dirty="0" err="1"/>
              <a:t>få</a:t>
            </a:r>
            <a:r>
              <a:rPr lang="en-IE" sz="1800" dirty="0"/>
              <a:t> </a:t>
            </a:r>
            <a:r>
              <a:rPr lang="en-IE" sz="1800" dirty="0" err="1"/>
              <a:t>en</a:t>
            </a:r>
            <a:r>
              <a:rPr lang="en-IE" sz="1800" dirty="0"/>
              <a:t> </a:t>
            </a:r>
            <a:r>
              <a:rPr lang="en-IE" sz="1800" dirty="0" err="1"/>
              <a:t>nulägesanalys</a:t>
            </a:r>
            <a:r>
              <a:rPr lang="en-IE" sz="1800" dirty="0"/>
              <a:t> </a:t>
            </a:r>
            <a:r>
              <a:rPr lang="en-IE" sz="1800" dirty="0" err="1"/>
              <a:t>inom</a:t>
            </a:r>
            <a:r>
              <a:rPr lang="en-IE" sz="1800" dirty="0"/>
              <a:t> digital </a:t>
            </a:r>
            <a:r>
              <a:rPr lang="en-IE" sz="1800" dirty="0" err="1"/>
              <a:t>sälj</a:t>
            </a:r>
            <a:r>
              <a:rPr lang="en-IE" sz="1800" dirty="0"/>
              <a:t> </a:t>
            </a:r>
            <a:r>
              <a:rPr lang="en-IE" sz="1800" dirty="0" err="1"/>
              <a:t>och</a:t>
            </a:r>
            <a:r>
              <a:rPr lang="en-IE" sz="1800" dirty="0"/>
              <a:t> </a:t>
            </a:r>
            <a:r>
              <a:rPr lang="en-IE" sz="1800" dirty="0" err="1"/>
              <a:t>marknadsföring</a:t>
            </a:r>
            <a:r>
              <a:rPr lang="en-IE" sz="1800" dirty="0"/>
              <a:t>.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312777" y="3767465"/>
            <a:ext cx="3338288" cy="14234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800" b="1" dirty="0">
                <a:solidFill>
                  <a:srgbClr val="7979D0"/>
                </a:solidFill>
                <a:latin typeface="+mj-lt"/>
              </a:rPr>
              <a:t>4. IMPLEMENTERING OCH UPPFÖLJNING</a:t>
            </a: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dirty="0"/>
              <a:t>Implementera</a:t>
            </a:r>
            <a:r>
              <a:rPr lang="en-IE" sz="1800" dirty="0"/>
              <a:t> den </a:t>
            </a:r>
            <a:r>
              <a:rPr lang="en-IE" sz="1800" dirty="0" err="1"/>
              <a:t>utformade</a:t>
            </a:r>
            <a:r>
              <a:rPr lang="en-IE" sz="1800" dirty="0"/>
              <a:t> </a:t>
            </a:r>
            <a:r>
              <a:rPr lang="en-IE" sz="1800" dirty="0" err="1"/>
              <a:t>planen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1, 3 </a:t>
            </a:r>
            <a:r>
              <a:rPr lang="en-IE" sz="1800" dirty="0" err="1"/>
              <a:t>och</a:t>
            </a:r>
            <a:r>
              <a:rPr lang="en-IE" sz="1800" dirty="0"/>
              <a:t> 6-månaders block med </a:t>
            </a:r>
            <a:r>
              <a:rPr lang="en-IE" sz="1800" dirty="0" err="1"/>
              <a:t>uppföljning</a:t>
            </a:r>
            <a:r>
              <a:rPr lang="en-IE" sz="1800" dirty="0"/>
              <a:t>.</a:t>
            </a:r>
          </a:p>
        </p:txBody>
      </p: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5057690" y="2638954"/>
            <a:ext cx="523336" cy="523336"/>
            <a:chOff x="1263650" y="2159000"/>
            <a:chExt cx="371475" cy="371475"/>
          </a:xfrm>
          <a:solidFill>
            <a:schemeClr val="bg1"/>
          </a:solidFill>
        </p:grpSpPr>
        <p:sp>
          <p:nvSpPr>
            <p:cNvPr id="68" name="Freeform 17"/>
            <p:cNvSpPr>
              <a:spLocks noEditPoints="1"/>
            </p:cNvSpPr>
            <p:nvPr/>
          </p:nvSpPr>
          <p:spPr bwMode="auto">
            <a:xfrm>
              <a:off x="1263650" y="2159000"/>
              <a:ext cx="371475" cy="371475"/>
            </a:xfrm>
            <a:custGeom>
              <a:avLst/>
              <a:gdLst>
                <a:gd name="T0" fmla="*/ 48 w 96"/>
                <a:gd name="T1" fmla="*/ 96 h 96"/>
                <a:gd name="T2" fmla="*/ 0 w 96"/>
                <a:gd name="T3" fmla="*/ 48 h 96"/>
                <a:gd name="T4" fmla="*/ 48 w 96"/>
                <a:gd name="T5" fmla="*/ 0 h 96"/>
                <a:gd name="T6" fmla="*/ 96 w 96"/>
                <a:gd name="T7" fmla="*/ 48 h 96"/>
                <a:gd name="T8" fmla="*/ 48 w 96"/>
                <a:gd name="T9" fmla="*/ 96 h 96"/>
                <a:gd name="T10" fmla="*/ 48 w 96"/>
                <a:gd name="T11" fmla="*/ 4 h 96"/>
                <a:gd name="T12" fmla="*/ 4 w 96"/>
                <a:gd name="T13" fmla="*/ 48 h 96"/>
                <a:gd name="T14" fmla="*/ 48 w 96"/>
                <a:gd name="T15" fmla="*/ 92 h 96"/>
                <a:gd name="T16" fmla="*/ 92 w 96"/>
                <a:gd name="T17" fmla="*/ 48 h 96"/>
                <a:gd name="T18" fmla="*/ 48 w 9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4" y="0"/>
                    <a:pt x="96" y="22"/>
                    <a:pt x="96" y="48"/>
                  </a:cubicBezTo>
                  <a:cubicBezTo>
                    <a:pt x="96" y="74"/>
                    <a:pt x="74" y="96"/>
                    <a:pt x="48" y="96"/>
                  </a:cubicBezTo>
                  <a:close/>
                  <a:moveTo>
                    <a:pt x="48" y="4"/>
                  </a:moveTo>
                  <a:cubicBezTo>
                    <a:pt x="24" y="4"/>
                    <a:pt x="4" y="24"/>
                    <a:pt x="4" y="48"/>
                  </a:cubicBezTo>
                  <a:cubicBezTo>
                    <a:pt x="4" y="72"/>
                    <a:pt x="24" y="92"/>
                    <a:pt x="48" y="92"/>
                  </a:cubicBezTo>
                  <a:cubicBezTo>
                    <a:pt x="72" y="92"/>
                    <a:pt x="92" y="72"/>
                    <a:pt x="92" y="48"/>
                  </a:cubicBezTo>
                  <a:cubicBezTo>
                    <a:pt x="92" y="24"/>
                    <a:pt x="72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8"/>
            <p:cNvSpPr>
              <a:spLocks noEditPoints="1"/>
            </p:cNvSpPr>
            <p:nvPr/>
          </p:nvSpPr>
          <p:spPr bwMode="auto">
            <a:xfrm>
              <a:off x="1357313" y="2274888"/>
              <a:ext cx="185738" cy="169863"/>
            </a:xfrm>
            <a:custGeom>
              <a:avLst/>
              <a:gdLst>
                <a:gd name="T0" fmla="*/ 24 w 48"/>
                <a:gd name="T1" fmla="*/ 44 h 44"/>
                <a:gd name="T2" fmla="*/ 23 w 48"/>
                <a:gd name="T3" fmla="*/ 44 h 44"/>
                <a:gd name="T4" fmla="*/ 0 w 48"/>
                <a:gd name="T5" fmla="*/ 14 h 44"/>
                <a:gd name="T6" fmla="*/ 13 w 48"/>
                <a:gd name="T7" fmla="*/ 0 h 44"/>
                <a:gd name="T8" fmla="*/ 24 w 48"/>
                <a:gd name="T9" fmla="*/ 7 h 44"/>
                <a:gd name="T10" fmla="*/ 35 w 48"/>
                <a:gd name="T11" fmla="*/ 0 h 44"/>
                <a:gd name="T12" fmla="*/ 48 w 48"/>
                <a:gd name="T13" fmla="*/ 14 h 44"/>
                <a:gd name="T14" fmla="*/ 25 w 48"/>
                <a:gd name="T15" fmla="*/ 44 h 44"/>
                <a:gd name="T16" fmla="*/ 24 w 48"/>
                <a:gd name="T17" fmla="*/ 44 h 44"/>
                <a:gd name="T18" fmla="*/ 13 w 48"/>
                <a:gd name="T19" fmla="*/ 4 h 44"/>
                <a:gd name="T20" fmla="*/ 4 w 48"/>
                <a:gd name="T21" fmla="*/ 14 h 44"/>
                <a:gd name="T22" fmla="*/ 24 w 48"/>
                <a:gd name="T23" fmla="*/ 40 h 44"/>
                <a:gd name="T24" fmla="*/ 44 w 48"/>
                <a:gd name="T25" fmla="*/ 14 h 44"/>
                <a:gd name="T26" fmla="*/ 35 w 48"/>
                <a:gd name="T27" fmla="*/ 4 h 44"/>
                <a:gd name="T28" fmla="*/ 26 w 48"/>
                <a:gd name="T29" fmla="*/ 13 h 44"/>
                <a:gd name="T30" fmla="*/ 22 w 48"/>
                <a:gd name="T31" fmla="*/ 13 h 44"/>
                <a:gd name="T32" fmla="*/ 13 w 48"/>
                <a:gd name="T3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4">
                  <a:moveTo>
                    <a:pt x="24" y="44"/>
                  </a:moveTo>
                  <a:cubicBezTo>
                    <a:pt x="24" y="44"/>
                    <a:pt x="23" y="44"/>
                    <a:pt x="23" y="44"/>
                  </a:cubicBezTo>
                  <a:cubicBezTo>
                    <a:pt x="22" y="43"/>
                    <a:pt x="0" y="27"/>
                    <a:pt x="0" y="14"/>
                  </a:cubicBezTo>
                  <a:cubicBezTo>
                    <a:pt x="0" y="5"/>
                    <a:pt x="7" y="0"/>
                    <a:pt x="13" y="0"/>
                  </a:cubicBezTo>
                  <a:cubicBezTo>
                    <a:pt x="17" y="0"/>
                    <a:pt x="21" y="2"/>
                    <a:pt x="24" y="7"/>
                  </a:cubicBezTo>
                  <a:cubicBezTo>
                    <a:pt x="27" y="2"/>
                    <a:pt x="31" y="0"/>
                    <a:pt x="35" y="0"/>
                  </a:cubicBezTo>
                  <a:cubicBezTo>
                    <a:pt x="41" y="0"/>
                    <a:pt x="48" y="5"/>
                    <a:pt x="48" y="14"/>
                  </a:cubicBezTo>
                  <a:cubicBezTo>
                    <a:pt x="48" y="27"/>
                    <a:pt x="26" y="43"/>
                    <a:pt x="25" y="44"/>
                  </a:cubicBezTo>
                  <a:cubicBezTo>
                    <a:pt x="25" y="44"/>
                    <a:pt x="24" y="44"/>
                    <a:pt x="24" y="44"/>
                  </a:cubicBezTo>
                  <a:close/>
                  <a:moveTo>
                    <a:pt x="13" y="4"/>
                  </a:moveTo>
                  <a:cubicBezTo>
                    <a:pt x="9" y="4"/>
                    <a:pt x="4" y="8"/>
                    <a:pt x="4" y="14"/>
                  </a:cubicBezTo>
                  <a:cubicBezTo>
                    <a:pt x="4" y="22"/>
                    <a:pt x="17" y="35"/>
                    <a:pt x="24" y="40"/>
                  </a:cubicBezTo>
                  <a:cubicBezTo>
                    <a:pt x="31" y="35"/>
                    <a:pt x="44" y="22"/>
                    <a:pt x="44" y="14"/>
                  </a:cubicBezTo>
                  <a:cubicBezTo>
                    <a:pt x="44" y="8"/>
                    <a:pt x="39" y="4"/>
                    <a:pt x="35" y="4"/>
                  </a:cubicBezTo>
                  <a:cubicBezTo>
                    <a:pt x="31" y="4"/>
                    <a:pt x="27" y="7"/>
                    <a:pt x="26" y="13"/>
                  </a:cubicBezTo>
                  <a:cubicBezTo>
                    <a:pt x="26" y="15"/>
                    <a:pt x="22" y="15"/>
                    <a:pt x="22" y="13"/>
                  </a:cubicBezTo>
                  <a:cubicBezTo>
                    <a:pt x="21" y="7"/>
                    <a:pt x="17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6522303" y="2711400"/>
            <a:ext cx="656444" cy="378444"/>
            <a:chOff x="7335838" y="1962150"/>
            <a:chExt cx="892175" cy="514350"/>
          </a:xfrm>
          <a:solidFill>
            <a:schemeClr val="bg1"/>
          </a:solidFill>
        </p:grpSpPr>
        <p:sp>
          <p:nvSpPr>
            <p:cNvPr id="71" name="Freeform 22"/>
            <p:cNvSpPr>
              <a:spLocks noEditPoints="1"/>
            </p:cNvSpPr>
            <p:nvPr/>
          </p:nvSpPr>
          <p:spPr bwMode="auto">
            <a:xfrm>
              <a:off x="7335838" y="1962150"/>
              <a:ext cx="892175" cy="514350"/>
            </a:xfrm>
            <a:custGeom>
              <a:avLst/>
              <a:gdLst>
                <a:gd name="T0" fmla="*/ 67 w 235"/>
                <a:gd name="T1" fmla="*/ 134 h 134"/>
                <a:gd name="T2" fmla="*/ 0 w 235"/>
                <a:gd name="T3" fmla="*/ 67 h 134"/>
                <a:gd name="T4" fmla="*/ 67 w 235"/>
                <a:gd name="T5" fmla="*/ 0 h 134"/>
                <a:gd name="T6" fmla="*/ 130 w 235"/>
                <a:gd name="T7" fmla="*/ 45 h 134"/>
                <a:gd name="T8" fmla="*/ 212 w 235"/>
                <a:gd name="T9" fmla="*/ 45 h 134"/>
                <a:gd name="T10" fmla="*/ 216 w 235"/>
                <a:gd name="T11" fmla="*/ 46 h 134"/>
                <a:gd name="T12" fmla="*/ 233 w 235"/>
                <a:gd name="T13" fmla="*/ 63 h 134"/>
                <a:gd name="T14" fmla="*/ 233 w 235"/>
                <a:gd name="T15" fmla="*/ 71 h 134"/>
                <a:gd name="T16" fmla="*/ 216 w 235"/>
                <a:gd name="T17" fmla="*/ 88 h 134"/>
                <a:gd name="T18" fmla="*/ 212 w 235"/>
                <a:gd name="T19" fmla="*/ 89 h 134"/>
                <a:gd name="T20" fmla="*/ 198 w 235"/>
                <a:gd name="T21" fmla="*/ 89 h 134"/>
                <a:gd name="T22" fmla="*/ 188 w 235"/>
                <a:gd name="T23" fmla="*/ 99 h 134"/>
                <a:gd name="T24" fmla="*/ 180 w 235"/>
                <a:gd name="T25" fmla="*/ 99 h 134"/>
                <a:gd name="T26" fmla="*/ 171 w 235"/>
                <a:gd name="T27" fmla="*/ 89 h 134"/>
                <a:gd name="T28" fmla="*/ 164 w 235"/>
                <a:gd name="T29" fmla="*/ 89 h 134"/>
                <a:gd name="T30" fmla="*/ 155 w 235"/>
                <a:gd name="T31" fmla="*/ 99 h 134"/>
                <a:gd name="T32" fmla="*/ 147 w 235"/>
                <a:gd name="T33" fmla="*/ 99 h 134"/>
                <a:gd name="T34" fmla="*/ 137 w 235"/>
                <a:gd name="T35" fmla="*/ 89 h 134"/>
                <a:gd name="T36" fmla="*/ 130 w 235"/>
                <a:gd name="T37" fmla="*/ 89 h 134"/>
                <a:gd name="T38" fmla="*/ 67 w 235"/>
                <a:gd name="T39" fmla="*/ 134 h 134"/>
                <a:gd name="T40" fmla="*/ 67 w 235"/>
                <a:gd name="T41" fmla="*/ 11 h 134"/>
                <a:gd name="T42" fmla="*/ 11 w 235"/>
                <a:gd name="T43" fmla="*/ 67 h 134"/>
                <a:gd name="T44" fmla="*/ 67 w 235"/>
                <a:gd name="T45" fmla="*/ 123 h 134"/>
                <a:gd name="T46" fmla="*/ 121 w 235"/>
                <a:gd name="T47" fmla="*/ 82 h 134"/>
                <a:gd name="T48" fmla="*/ 126 w 235"/>
                <a:gd name="T49" fmla="*/ 78 h 134"/>
                <a:gd name="T50" fmla="*/ 140 w 235"/>
                <a:gd name="T51" fmla="*/ 78 h 134"/>
                <a:gd name="T52" fmla="*/ 144 w 235"/>
                <a:gd name="T53" fmla="*/ 80 h 134"/>
                <a:gd name="T54" fmla="*/ 151 w 235"/>
                <a:gd name="T55" fmla="*/ 87 h 134"/>
                <a:gd name="T56" fmla="*/ 158 w 235"/>
                <a:gd name="T57" fmla="*/ 80 h 134"/>
                <a:gd name="T58" fmla="*/ 162 w 235"/>
                <a:gd name="T59" fmla="*/ 78 h 134"/>
                <a:gd name="T60" fmla="*/ 173 w 235"/>
                <a:gd name="T61" fmla="*/ 78 h 134"/>
                <a:gd name="T62" fmla="*/ 177 w 235"/>
                <a:gd name="T63" fmla="*/ 80 h 134"/>
                <a:gd name="T64" fmla="*/ 184 w 235"/>
                <a:gd name="T65" fmla="*/ 87 h 134"/>
                <a:gd name="T66" fmla="*/ 191 w 235"/>
                <a:gd name="T67" fmla="*/ 80 h 134"/>
                <a:gd name="T68" fmla="*/ 195 w 235"/>
                <a:gd name="T69" fmla="*/ 78 h 134"/>
                <a:gd name="T70" fmla="*/ 210 w 235"/>
                <a:gd name="T71" fmla="*/ 78 h 134"/>
                <a:gd name="T72" fmla="*/ 221 w 235"/>
                <a:gd name="T73" fmla="*/ 67 h 134"/>
                <a:gd name="T74" fmla="*/ 210 w 235"/>
                <a:gd name="T75" fmla="*/ 56 h 134"/>
                <a:gd name="T76" fmla="*/ 126 w 235"/>
                <a:gd name="T77" fmla="*/ 56 h 134"/>
                <a:gd name="T78" fmla="*/ 121 w 235"/>
                <a:gd name="T79" fmla="*/ 52 h 134"/>
                <a:gd name="T80" fmla="*/ 67 w 235"/>
                <a:gd name="T81" fmla="*/ 1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95" y="0"/>
                    <a:pt x="121" y="18"/>
                    <a:pt x="130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4" y="45"/>
                    <a:pt x="215" y="45"/>
                    <a:pt x="216" y="46"/>
                  </a:cubicBezTo>
                  <a:cubicBezTo>
                    <a:pt x="233" y="63"/>
                    <a:pt x="233" y="63"/>
                    <a:pt x="233" y="63"/>
                  </a:cubicBezTo>
                  <a:cubicBezTo>
                    <a:pt x="235" y="65"/>
                    <a:pt x="235" y="69"/>
                    <a:pt x="233" y="71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9"/>
                    <a:pt x="214" y="89"/>
                    <a:pt x="212" y="89"/>
                  </a:cubicBezTo>
                  <a:cubicBezTo>
                    <a:pt x="198" y="89"/>
                    <a:pt x="198" y="89"/>
                    <a:pt x="198" y="89"/>
                  </a:cubicBezTo>
                  <a:cubicBezTo>
                    <a:pt x="188" y="99"/>
                    <a:pt x="188" y="99"/>
                    <a:pt x="188" y="99"/>
                  </a:cubicBezTo>
                  <a:cubicBezTo>
                    <a:pt x="186" y="101"/>
                    <a:pt x="182" y="101"/>
                    <a:pt x="180" y="9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55" y="99"/>
                    <a:pt x="155" y="99"/>
                    <a:pt x="155" y="99"/>
                  </a:cubicBezTo>
                  <a:cubicBezTo>
                    <a:pt x="153" y="101"/>
                    <a:pt x="149" y="101"/>
                    <a:pt x="147" y="9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121" y="116"/>
                    <a:pt x="95" y="134"/>
                    <a:pt x="67" y="134"/>
                  </a:cubicBezTo>
                  <a:close/>
                  <a:moveTo>
                    <a:pt x="67" y="11"/>
                  </a:moveTo>
                  <a:cubicBezTo>
                    <a:pt x="36" y="11"/>
                    <a:pt x="11" y="36"/>
                    <a:pt x="11" y="67"/>
                  </a:cubicBezTo>
                  <a:cubicBezTo>
                    <a:pt x="11" y="98"/>
                    <a:pt x="36" y="123"/>
                    <a:pt x="67" y="123"/>
                  </a:cubicBezTo>
                  <a:cubicBezTo>
                    <a:pt x="92" y="123"/>
                    <a:pt x="114" y="106"/>
                    <a:pt x="121" y="82"/>
                  </a:cubicBezTo>
                  <a:cubicBezTo>
                    <a:pt x="121" y="80"/>
                    <a:pt x="124" y="78"/>
                    <a:pt x="126" y="78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1" y="78"/>
                    <a:pt x="142" y="79"/>
                    <a:pt x="144" y="80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9" y="79"/>
                    <a:pt x="160" y="78"/>
                    <a:pt x="162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5" y="78"/>
                    <a:pt x="176" y="79"/>
                    <a:pt x="177" y="80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1" y="80"/>
                    <a:pt x="191" y="80"/>
                    <a:pt x="191" y="80"/>
                  </a:cubicBezTo>
                  <a:cubicBezTo>
                    <a:pt x="193" y="79"/>
                    <a:pt x="194" y="78"/>
                    <a:pt x="195" y="78"/>
                  </a:cubicBezTo>
                  <a:cubicBezTo>
                    <a:pt x="210" y="78"/>
                    <a:pt x="210" y="78"/>
                    <a:pt x="210" y="78"/>
                  </a:cubicBezTo>
                  <a:cubicBezTo>
                    <a:pt x="221" y="67"/>
                    <a:pt x="221" y="67"/>
                    <a:pt x="221" y="67"/>
                  </a:cubicBezTo>
                  <a:cubicBezTo>
                    <a:pt x="210" y="56"/>
                    <a:pt x="210" y="56"/>
                    <a:pt x="210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4" y="56"/>
                    <a:pt x="121" y="54"/>
                    <a:pt x="121" y="52"/>
                  </a:cubicBezTo>
                  <a:cubicBezTo>
                    <a:pt x="114" y="28"/>
                    <a:pt x="92" y="11"/>
                    <a:pt x="6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3"/>
            <p:cNvSpPr>
              <a:spLocks noEditPoints="1"/>
            </p:cNvSpPr>
            <p:nvPr/>
          </p:nvSpPr>
          <p:spPr bwMode="auto">
            <a:xfrm>
              <a:off x="7418388" y="2135188"/>
              <a:ext cx="171450" cy="168275"/>
            </a:xfrm>
            <a:custGeom>
              <a:avLst/>
              <a:gdLst>
                <a:gd name="T0" fmla="*/ 23 w 45"/>
                <a:gd name="T1" fmla="*/ 44 h 44"/>
                <a:gd name="T2" fmla="*/ 0 w 45"/>
                <a:gd name="T3" fmla="*/ 22 h 44"/>
                <a:gd name="T4" fmla="*/ 23 w 45"/>
                <a:gd name="T5" fmla="*/ 0 h 44"/>
                <a:gd name="T6" fmla="*/ 45 w 45"/>
                <a:gd name="T7" fmla="*/ 22 h 44"/>
                <a:gd name="T8" fmla="*/ 23 w 45"/>
                <a:gd name="T9" fmla="*/ 44 h 44"/>
                <a:gd name="T10" fmla="*/ 23 w 45"/>
                <a:gd name="T11" fmla="*/ 11 h 44"/>
                <a:gd name="T12" fmla="*/ 11 w 45"/>
                <a:gd name="T13" fmla="*/ 22 h 44"/>
                <a:gd name="T14" fmla="*/ 23 w 45"/>
                <a:gd name="T15" fmla="*/ 33 h 44"/>
                <a:gd name="T16" fmla="*/ 34 w 45"/>
                <a:gd name="T17" fmla="*/ 22 h 44"/>
                <a:gd name="T18" fmla="*/ 23 w 45"/>
                <a:gd name="T19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23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5" y="10"/>
                    <a:pt x="45" y="22"/>
                  </a:cubicBezTo>
                  <a:cubicBezTo>
                    <a:pt x="45" y="34"/>
                    <a:pt x="35" y="44"/>
                    <a:pt x="23" y="44"/>
                  </a:cubicBezTo>
                  <a:close/>
                  <a:moveTo>
                    <a:pt x="23" y="11"/>
                  </a:moveTo>
                  <a:cubicBezTo>
                    <a:pt x="17" y="11"/>
                    <a:pt x="11" y="16"/>
                    <a:pt x="11" y="22"/>
                  </a:cubicBezTo>
                  <a:cubicBezTo>
                    <a:pt x="11" y="28"/>
                    <a:pt x="17" y="33"/>
                    <a:pt x="23" y="33"/>
                  </a:cubicBezTo>
                  <a:cubicBezTo>
                    <a:pt x="29" y="33"/>
                    <a:pt x="34" y="28"/>
                    <a:pt x="34" y="22"/>
                  </a:cubicBezTo>
                  <a:cubicBezTo>
                    <a:pt x="34" y="16"/>
                    <a:pt x="29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" name="Freeform 27"/>
          <p:cNvSpPr>
            <a:spLocks noChangeAspect="1" noEditPoints="1"/>
          </p:cNvSpPr>
          <p:nvPr/>
        </p:nvSpPr>
        <p:spPr bwMode="auto">
          <a:xfrm>
            <a:off x="5049163" y="4147820"/>
            <a:ext cx="475760" cy="475760"/>
          </a:xfrm>
          <a:custGeom>
            <a:avLst/>
            <a:gdLst>
              <a:gd name="T0" fmla="*/ 185 w 234"/>
              <a:gd name="T1" fmla="*/ 234 h 234"/>
              <a:gd name="T2" fmla="*/ 180 w 234"/>
              <a:gd name="T3" fmla="*/ 234 h 234"/>
              <a:gd name="T4" fmla="*/ 175 w 234"/>
              <a:gd name="T5" fmla="*/ 232 h 234"/>
              <a:gd name="T6" fmla="*/ 117 w 234"/>
              <a:gd name="T7" fmla="*/ 173 h 234"/>
              <a:gd name="T8" fmla="*/ 53 w 234"/>
              <a:gd name="T9" fmla="*/ 234 h 234"/>
              <a:gd name="T10" fmla="*/ 48 w 234"/>
              <a:gd name="T11" fmla="*/ 234 h 234"/>
              <a:gd name="T12" fmla="*/ 43 w 234"/>
              <a:gd name="T13" fmla="*/ 232 h 234"/>
              <a:gd name="T14" fmla="*/ 0 w 234"/>
              <a:gd name="T15" fmla="*/ 188 h 234"/>
              <a:gd name="T16" fmla="*/ 0 w 234"/>
              <a:gd name="T17" fmla="*/ 183 h 234"/>
              <a:gd name="T18" fmla="*/ 2 w 234"/>
              <a:gd name="T19" fmla="*/ 178 h 234"/>
              <a:gd name="T20" fmla="*/ 2 w 234"/>
              <a:gd name="T21" fmla="*/ 178 h 234"/>
              <a:gd name="T22" fmla="*/ 63 w 234"/>
              <a:gd name="T23" fmla="*/ 117 h 234"/>
              <a:gd name="T24" fmla="*/ 0 w 234"/>
              <a:gd name="T25" fmla="*/ 54 h 234"/>
              <a:gd name="T26" fmla="*/ 0 w 234"/>
              <a:gd name="T27" fmla="*/ 51 h 234"/>
              <a:gd name="T28" fmla="*/ 0 w 234"/>
              <a:gd name="T29" fmla="*/ 46 h 234"/>
              <a:gd name="T30" fmla="*/ 2 w 234"/>
              <a:gd name="T31" fmla="*/ 46 h 234"/>
              <a:gd name="T32" fmla="*/ 48 w 234"/>
              <a:gd name="T33" fmla="*/ 0 h 234"/>
              <a:gd name="T34" fmla="*/ 53 w 234"/>
              <a:gd name="T35" fmla="*/ 0 h 234"/>
              <a:gd name="T36" fmla="*/ 56 w 234"/>
              <a:gd name="T37" fmla="*/ 3 h 234"/>
              <a:gd name="T38" fmla="*/ 117 w 234"/>
              <a:gd name="T39" fmla="*/ 64 h 234"/>
              <a:gd name="T40" fmla="*/ 180 w 234"/>
              <a:gd name="T41" fmla="*/ 0 h 234"/>
              <a:gd name="T42" fmla="*/ 185 w 234"/>
              <a:gd name="T43" fmla="*/ 0 h 234"/>
              <a:gd name="T44" fmla="*/ 187 w 234"/>
              <a:gd name="T45" fmla="*/ 3 h 234"/>
              <a:gd name="T46" fmla="*/ 234 w 234"/>
              <a:gd name="T47" fmla="*/ 49 h 234"/>
              <a:gd name="T48" fmla="*/ 234 w 234"/>
              <a:gd name="T49" fmla="*/ 51 h 234"/>
              <a:gd name="T50" fmla="*/ 231 w 234"/>
              <a:gd name="T51" fmla="*/ 56 h 234"/>
              <a:gd name="T52" fmla="*/ 170 w 234"/>
              <a:gd name="T53" fmla="*/ 117 h 234"/>
              <a:gd name="T54" fmla="*/ 234 w 234"/>
              <a:gd name="T55" fmla="*/ 181 h 234"/>
              <a:gd name="T56" fmla="*/ 234 w 234"/>
              <a:gd name="T57" fmla="*/ 183 h 234"/>
              <a:gd name="T58" fmla="*/ 231 w 234"/>
              <a:gd name="T59" fmla="*/ 190 h 234"/>
              <a:gd name="T60" fmla="*/ 185 w 234"/>
              <a:gd name="T61" fmla="*/ 234 h 234"/>
              <a:gd name="T62" fmla="*/ 9 w 234"/>
              <a:gd name="T63" fmla="*/ 183 h 234"/>
              <a:gd name="T64" fmla="*/ 51 w 234"/>
              <a:gd name="T65" fmla="*/ 224 h 234"/>
              <a:gd name="T66" fmla="*/ 117 w 234"/>
              <a:gd name="T67" fmla="*/ 159 h 234"/>
              <a:gd name="T68" fmla="*/ 182 w 234"/>
              <a:gd name="T69" fmla="*/ 224 h 234"/>
              <a:gd name="T70" fmla="*/ 224 w 234"/>
              <a:gd name="T71" fmla="*/ 183 h 234"/>
              <a:gd name="T72" fmla="*/ 158 w 234"/>
              <a:gd name="T73" fmla="*/ 117 h 234"/>
              <a:gd name="T74" fmla="*/ 224 w 234"/>
              <a:gd name="T75" fmla="*/ 51 h 234"/>
              <a:gd name="T76" fmla="*/ 182 w 234"/>
              <a:gd name="T77" fmla="*/ 10 h 234"/>
              <a:gd name="T78" fmla="*/ 117 w 234"/>
              <a:gd name="T79" fmla="*/ 76 h 234"/>
              <a:gd name="T80" fmla="*/ 51 w 234"/>
              <a:gd name="T81" fmla="*/ 10 h 234"/>
              <a:gd name="T82" fmla="*/ 9 w 234"/>
              <a:gd name="T83" fmla="*/ 51 h 234"/>
              <a:gd name="T84" fmla="*/ 75 w 234"/>
              <a:gd name="T85" fmla="*/ 117 h 234"/>
              <a:gd name="T86" fmla="*/ 9 w 234"/>
              <a:gd name="T87" fmla="*/ 18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4" h="234">
                <a:moveTo>
                  <a:pt x="185" y="234"/>
                </a:moveTo>
                <a:lnTo>
                  <a:pt x="180" y="234"/>
                </a:lnTo>
                <a:lnTo>
                  <a:pt x="175" y="232"/>
                </a:lnTo>
                <a:lnTo>
                  <a:pt x="117" y="173"/>
                </a:lnTo>
                <a:lnTo>
                  <a:pt x="53" y="234"/>
                </a:lnTo>
                <a:lnTo>
                  <a:pt x="48" y="234"/>
                </a:lnTo>
                <a:lnTo>
                  <a:pt x="43" y="232"/>
                </a:lnTo>
                <a:lnTo>
                  <a:pt x="0" y="188"/>
                </a:lnTo>
                <a:lnTo>
                  <a:pt x="0" y="183"/>
                </a:lnTo>
                <a:lnTo>
                  <a:pt x="2" y="178"/>
                </a:lnTo>
                <a:lnTo>
                  <a:pt x="2" y="178"/>
                </a:lnTo>
                <a:lnTo>
                  <a:pt x="63" y="117"/>
                </a:lnTo>
                <a:lnTo>
                  <a:pt x="0" y="54"/>
                </a:lnTo>
                <a:lnTo>
                  <a:pt x="0" y="51"/>
                </a:lnTo>
                <a:lnTo>
                  <a:pt x="0" y="46"/>
                </a:lnTo>
                <a:lnTo>
                  <a:pt x="2" y="46"/>
                </a:lnTo>
                <a:lnTo>
                  <a:pt x="48" y="0"/>
                </a:lnTo>
                <a:lnTo>
                  <a:pt x="53" y="0"/>
                </a:lnTo>
                <a:lnTo>
                  <a:pt x="56" y="3"/>
                </a:lnTo>
                <a:lnTo>
                  <a:pt x="117" y="64"/>
                </a:lnTo>
                <a:lnTo>
                  <a:pt x="180" y="0"/>
                </a:lnTo>
                <a:lnTo>
                  <a:pt x="185" y="0"/>
                </a:lnTo>
                <a:lnTo>
                  <a:pt x="187" y="3"/>
                </a:lnTo>
                <a:lnTo>
                  <a:pt x="234" y="49"/>
                </a:lnTo>
                <a:lnTo>
                  <a:pt x="234" y="51"/>
                </a:lnTo>
                <a:lnTo>
                  <a:pt x="231" y="56"/>
                </a:lnTo>
                <a:lnTo>
                  <a:pt x="170" y="117"/>
                </a:lnTo>
                <a:lnTo>
                  <a:pt x="234" y="181"/>
                </a:lnTo>
                <a:lnTo>
                  <a:pt x="234" y="183"/>
                </a:lnTo>
                <a:lnTo>
                  <a:pt x="231" y="190"/>
                </a:lnTo>
                <a:lnTo>
                  <a:pt x="185" y="234"/>
                </a:lnTo>
                <a:close/>
                <a:moveTo>
                  <a:pt x="9" y="183"/>
                </a:moveTo>
                <a:lnTo>
                  <a:pt x="51" y="224"/>
                </a:lnTo>
                <a:lnTo>
                  <a:pt x="117" y="159"/>
                </a:lnTo>
                <a:lnTo>
                  <a:pt x="182" y="224"/>
                </a:lnTo>
                <a:lnTo>
                  <a:pt x="224" y="183"/>
                </a:lnTo>
                <a:lnTo>
                  <a:pt x="158" y="117"/>
                </a:lnTo>
                <a:lnTo>
                  <a:pt x="224" y="51"/>
                </a:lnTo>
                <a:lnTo>
                  <a:pt x="182" y="10"/>
                </a:lnTo>
                <a:lnTo>
                  <a:pt x="117" y="76"/>
                </a:lnTo>
                <a:lnTo>
                  <a:pt x="51" y="10"/>
                </a:lnTo>
                <a:lnTo>
                  <a:pt x="9" y="51"/>
                </a:lnTo>
                <a:lnTo>
                  <a:pt x="75" y="117"/>
                </a:lnTo>
                <a:lnTo>
                  <a:pt x="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6694269" y="4148368"/>
            <a:ext cx="419598" cy="474664"/>
            <a:chOff x="5703888" y="5059363"/>
            <a:chExt cx="254001" cy="287337"/>
          </a:xfrm>
          <a:solidFill>
            <a:schemeClr val="bg1"/>
          </a:solidFill>
        </p:grpSpPr>
        <p:sp>
          <p:nvSpPr>
            <p:cNvPr id="75" name="Freeform 31"/>
            <p:cNvSpPr>
              <a:spLocks noEditPoints="1"/>
            </p:cNvSpPr>
            <p:nvPr/>
          </p:nvSpPr>
          <p:spPr bwMode="auto">
            <a:xfrm>
              <a:off x="5740401" y="5095875"/>
              <a:ext cx="180975" cy="179387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4" y="56"/>
                    <a:pt x="56" y="44"/>
                    <a:pt x="56" y="30"/>
                  </a:cubicBezTo>
                  <a:cubicBezTo>
                    <a:pt x="56" y="16"/>
                    <a:pt x="44" y="4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32"/>
            <p:cNvSpPr>
              <a:spLocks/>
            </p:cNvSpPr>
            <p:nvPr/>
          </p:nvSpPr>
          <p:spPr bwMode="auto">
            <a:xfrm>
              <a:off x="5788026" y="5262563"/>
              <a:ext cx="85725" cy="36512"/>
            </a:xfrm>
            <a:custGeom>
              <a:avLst/>
              <a:gdLst>
                <a:gd name="T0" fmla="*/ 26 w 28"/>
                <a:gd name="T1" fmla="*/ 12 h 12"/>
                <a:gd name="T2" fmla="*/ 2 w 28"/>
                <a:gd name="T3" fmla="*/ 12 h 12"/>
                <a:gd name="T4" fmla="*/ 0 w 28"/>
                <a:gd name="T5" fmla="*/ 10 h 12"/>
                <a:gd name="T6" fmla="*/ 0 w 28"/>
                <a:gd name="T7" fmla="*/ 0 h 12"/>
                <a:gd name="T8" fmla="*/ 4 w 28"/>
                <a:gd name="T9" fmla="*/ 0 h 12"/>
                <a:gd name="T10" fmla="*/ 4 w 28"/>
                <a:gd name="T11" fmla="*/ 8 h 12"/>
                <a:gd name="T12" fmla="*/ 24 w 28"/>
                <a:gd name="T13" fmla="*/ 8 h 12"/>
                <a:gd name="T14" fmla="*/ 24 w 28"/>
                <a:gd name="T15" fmla="*/ 0 h 12"/>
                <a:gd name="T16" fmla="*/ 28 w 28"/>
                <a:gd name="T17" fmla="*/ 0 h 12"/>
                <a:gd name="T18" fmla="*/ 28 w 28"/>
                <a:gd name="T19" fmla="*/ 10 h 12"/>
                <a:gd name="T20" fmla="*/ 26 w 28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2">
                  <a:moveTo>
                    <a:pt x="26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1"/>
                    <a:pt x="27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3"/>
            <p:cNvSpPr>
              <a:spLocks noEditPoints="1"/>
            </p:cNvSpPr>
            <p:nvPr/>
          </p:nvSpPr>
          <p:spPr bwMode="auto">
            <a:xfrm>
              <a:off x="5800726" y="5286375"/>
              <a:ext cx="60325" cy="36512"/>
            </a:xfrm>
            <a:custGeom>
              <a:avLst/>
              <a:gdLst>
                <a:gd name="T0" fmla="*/ 18 w 20"/>
                <a:gd name="T1" fmla="*/ 12 h 12"/>
                <a:gd name="T2" fmla="*/ 2 w 20"/>
                <a:gd name="T3" fmla="*/ 12 h 12"/>
                <a:gd name="T4" fmla="*/ 0 w 20"/>
                <a:gd name="T5" fmla="*/ 10 h 12"/>
                <a:gd name="T6" fmla="*/ 0 w 20"/>
                <a:gd name="T7" fmla="*/ 2 h 12"/>
                <a:gd name="T8" fmla="*/ 2 w 20"/>
                <a:gd name="T9" fmla="*/ 0 h 12"/>
                <a:gd name="T10" fmla="*/ 18 w 20"/>
                <a:gd name="T11" fmla="*/ 0 h 12"/>
                <a:gd name="T12" fmla="*/ 20 w 20"/>
                <a:gd name="T13" fmla="*/ 2 h 12"/>
                <a:gd name="T14" fmla="*/ 20 w 20"/>
                <a:gd name="T15" fmla="*/ 10 h 12"/>
                <a:gd name="T16" fmla="*/ 18 w 20"/>
                <a:gd name="T17" fmla="*/ 12 h 12"/>
                <a:gd name="T18" fmla="*/ 4 w 20"/>
                <a:gd name="T19" fmla="*/ 8 h 12"/>
                <a:gd name="T20" fmla="*/ 16 w 20"/>
                <a:gd name="T21" fmla="*/ 8 h 12"/>
                <a:gd name="T22" fmla="*/ 16 w 20"/>
                <a:gd name="T23" fmla="*/ 4 h 12"/>
                <a:gd name="T24" fmla="*/ 4 w 20"/>
                <a:gd name="T25" fmla="*/ 4 h 12"/>
                <a:gd name="T26" fmla="*/ 4 w 20"/>
                <a:gd name="T2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2">
                  <a:moveTo>
                    <a:pt x="18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8" y="12"/>
                  </a:cubicBezTo>
                  <a:close/>
                  <a:moveTo>
                    <a:pt x="4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4"/>
            <p:cNvSpPr>
              <a:spLocks/>
            </p:cNvSpPr>
            <p:nvPr/>
          </p:nvSpPr>
          <p:spPr bwMode="auto">
            <a:xfrm>
              <a:off x="5824538" y="5310188"/>
              <a:ext cx="12700" cy="36512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10 h 12"/>
                <a:gd name="T4" fmla="*/ 0 w 4"/>
                <a:gd name="T5" fmla="*/ 2 h 12"/>
                <a:gd name="T6" fmla="*/ 2 w 4"/>
                <a:gd name="T7" fmla="*/ 0 h 12"/>
                <a:gd name="T8" fmla="*/ 4 w 4"/>
                <a:gd name="T9" fmla="*/ 2 h 12"/>
                <a:gd name="T10" fmla="*/ 4 w 4"/>
                <a:gd name="T11" fmla="*/ 10 h 12"/>
                <a:gd name="T12" fmla="*/ 2 w 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5"/>
            <p:cNvSpPr>
              <a:spLocks/>
            </p:cNvSpPr>
            <p:nvPr/>
          </p:nvSpPr>
          <p:spPr bwMode="auto">
            <a:xfrm>
              <a:off x="5824538" y="5059363"/>
              <a:ext cx="12700" cy="23812"/>
            </a:xfrm>
            <a:custGeom>
              <a:avLst/>
              <a:gdLst>
                <a:gd name="T0" fmla="*/ 2 w 4"/>
                <a:gd name="T1" fmla="*/ 8 h 8"/>
                <a:gd name="T2" fmla="*/ 0 w 4"/>
                <a:gd name="T3" fmla="*/ 6 h 8"/>
                <a:gd name="T4" fmla="*/ 0 w 4"/>
                <a:gd name="T5" fmla="*/ 2 h 8"/>
                <a:gd name="T6" fmla="*/ 2 w 4"/>
                <a:gd name="T7" fmla="*/ 0 h 8"/>
                <a:gd name="T8" fmla="*/ 4 w 4"/>
                <a:gd name="T9" fmla="*/ 2 h 8"/>
                <a:gd name="T10" fmla="*/ 4 w 4"/>
                <a:gd name="T11" fmla="*/ 6 h 8"/>
                <a:gd name="T12" fmla="*/ 2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3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6"/>
            <p:cNvSpPr>
              <a:spLocks/>
            </p:cNvSpPr>
            <p:nvPr/>
          </p:nvSpPr>
          <p:spPr bwMode="auto">
            <a:xfrm>
              <a:off x="5900738" y="5095875"/>
              <a:ext cx="20638" cy="20637"/>
            </a:xfrm>
            <a:custGeom>
              <a:avLst/>
              <a:gdLst>
                <a:gd name="T0" fmla="*/ 2 w 7"/>
                <a:gd name="T1" fmla="*/ 7 h 7"/>
                <a:gd name="T2" fmla="*/ 1 w 7"/>
                <a:gd name="T3" fmla="*/ 6 h 7"/>
                <a:gd name="T4" fmla="*/ 1 w 7"/>
                <a:gd name="T5" fmla="*/ 3 h 7"/>
                <a:gd name="T6" fmla="*/ 4 w 7"/>
                <a:gd name="T7" fmla="*/ 0 h 7"/>
                <a:gd name="T8" fmla="*/ 7 w 7"/>
                <a:gd name="T9" fmla="*/ 0 h 7"/>
                <a:gd name="T10" fmla="*/ 7 w 7"/>
                <a:gd name="T11" fmla="*/ 3 h 7"/>
                <a:gd name="T12" fmla="*/ 4 w 7"/>
                <a:gd name="T13" fmla="*/ 6 h 7"/>
                <a:gd name="T14" fmla="*/ 2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2" y="7"/>
                    <a:pt x="1" y="6"/>
                    <a:pt x="1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7"/>
            <p:cNvSpPr>
              <a:spLocks/>
            </p:cNvSpPr>
            <p:nvPr/>
          </p:nvSpPr>
          <p:spPr bwMode="auto">
            <a:xfrm>
              <a:off x="5934076" y="5178425"/>
              <a:ext cx="23813" cy="12700"/>
            </a:xfrm>
            <a:custGeom>
              <a:avLst/>
              <a:gdLst>
                <a:gd name="T0" fmla="*/ 6 w 8"/>
                <a:gd name="T1" fmla="*/ 4 h 4"/>
                <a:gd name="T2" fmla="*/ 2 w 8"/>
                <a:gd name="T3" fmla="*/ 4 h 4"/>
                <a:gd name="T4" fmla="*/ 0 w 8"/>
                <a:gd name="T5" fmla="*/ 2 h 4"/>
                <a:gd name="T6" fmla="*/ 2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8"/>
            <p:cNvSpPr>
              <a:spLocks/>
            </p:cNvSpPr>
            <p:nvPr/>
          </p:nvSpPr>
          <p:spPr bwMode="auto">
            <a:xfrm>
              <a:off x="5900738" y="5254625"/>
              <a:ext cx="20638" cy="20637"/>
            </a:xfrm>
            <a:custGeom>
              <a:avLst/>
              <a:gdLst>
                <a:gd name="T0" fmla="*/ 5 w 7"/>
                <a:gd name="T1" fmla="*/ 7 h 7"/>
                <a:gd name="T2" fmla="*/ 4 w 7"/>
                <a:gd name="T3" fmla="*/ 7 h 7"/>
                <a:gd name="T4" fmla="*/ 1 w 7"/>
                <a:gd name="T5" fmla="*/ 4 h 7"/>
                <a:gd name="T6" fmla="*/ 1 w 7"/>
                <a:gd name="T7" fmla="*/ 1 h 7"/>
                <a:gd name="T8" fmla="*/ 4 w 7"/>
                <a:gd name="T9" fmla="*/ 1 h 7"/>
                <a:gd name="T10" fmla="*/ 7 w 7"/>
                <a:gd name="T11" fmla="*/ 4 h 7"/>
                <a:gd name="T12" fmla="*/ 7 w 7"/>
                <a:gd name="T13" fmla="*/ 7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5" y="7"/>
                    <a:pt x="4" y="7"/>
                    <a:pt x="4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6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9"/>
            <p:cNvSpPr>
              <a:spLocks/>
            </p:cNvSpPr>
            <p:nvPr/>
          </p:nvSpPr>
          <p:spPr bwMode="auto">
            <a:xfrm>
              <a:off x="5740401" y="5095875"/>
              <a:ext cx="20638" cy="20637"/>
            </a:xfrm>
            <a:custGeom>
              <a:avLst/>
              <a:gdLst>
                <a:gd name="T0" fmla="*/ 5 w 7"/>
                <a:gd name="T1" fmla="*/ 7 h 7"/>
                <a:gd name="T2" fmla="*/ 3 w 7"/>
                <a:gd name="T3" fmla="*/ 6 h 7"/>
                <a:gd name="T4" fmla="*/ 0 w 7"/>
                <a:gd name="T5" fmla="*/ 3 h 7"/>
                <a:gd name="T6" fmla="*/ 0 w 7"/>
                <a:gd name="T7" fmla="*/ 0 h 7"/>
                <a:gd name="T8" fmla="*/ 3 w 7"/>
                <a:gd name="T9" fmla="*/ 0 h 7"/>
                <a:gd name="T10" fmla="*/ 6 w 7"/>
                <a:gd name="T11" fmla="*/ 3 h 7"/>
                <a:gd name="T12" fmla="*/ 6 w 7"/>
                <a:gd name="T13" fmla="*/ 6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4" y="7"/>
                    <a:pt x="4" y="6"/>
                    <a:pt x="3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0"/>
            <p:cNvSpPr>
              <a:spLocks/>
            </p:cNvSpPr>
            <p:nvPr/>
          </p:nvSpPr>
          <p:spPr bwMode="auto">
            <a:xfrm>
              <a:off x="5703888" y="5178425"/>
              <a:ext cx="23813" cy="12700"/>
            </a:xfrm>
            <a:custGeom>
              <a:avLst/>
              <a:gdLst>
                <a:gd name="T0" fmla="*/ 6 w 8"/>
                <a:gd name="T1" fmla="*/ 4 h 4"/>
                <a:gd name="T2" fmla="*/ 2 w 8"/>
                <a:gd name="T3" fmla="*/ 4 h 4"/>
                <a:gd name="T4" fmla="*/ 0 w 8"/>
                <a:gd name="T5" fmla="*/ 2 h 4"/>
                <a:gd name="T6" fmla="*/ 2 w 8"/>
                <a:gd name="T7" fmla="*/ 0 h 4"/>
                <a:gd name="T8" fmla="*/ 6 w 8"/>
                <a:gd name="T9" fmla="*/ 0 h 4"/>
                <a:gd name="T10" fmla="*/ 8 w 8"/>
                <a:gd name="T11" fmla="*/ 2 h 4"/>
                <a:gd name="T12" fmla="*/ 6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5740401" y="5254625"/>
              <a:ext cx="20638" cy="20637"/>
            </a:xfrm>
            <a:custGeom>
              <a:avLst/>
              <a:gdLst>
                <a:gd name="T0" fmla="*/ 2 w 7"/>
                <a:gd name="T1" fmla="*/ 7 h 7"/>
                <a:gd name="T2" fmla="*/ 0 w 7"/>
                <a:gd name="T3" fmla="*/ 7 h 7"/>
                <a:gd name="T4" fmla="*/ 0 w 7"/>
                <a:gd name="T5" fmla="*/ 4 h 7"/>
                <a:gd name="T6" fmla="*/ 3 w 7"/>
                <a:gd name="T7" fmla="*/ 1 h 7"/>
                <a:gd name="T8" fmla="*/ 6 w 7"/>
                <a:gd name="T9" fmla="*/ 1 h 7"/>
                <a:gd name="T10" fmla="*/ 6 w 7"/>
                <a:gd name="T11" fmla="*/ 4 h 7"/>
                <a:gd name="T12" fmla="*/ 3 w 7"/>
                <a:gd name="T13" fmla="*/ 7 h 7"/>
                <a:gd name="T14" fmla="*/ 2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3"/>
                    <a:pt x="6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2"/>
            <p:cNvSpPr>
              <a:spLocks noEditPoints="1"/>
            </p:cNvSpPr>
            <p:nvPr/>
          </p:nvSpPr>
          <p:spPr bwMode="auto">
            <a:xfrm>
              <a:off x="5776913" y="5178425"/>
              <a:ext cx="107950" cy="90487"/>
            </a:xfrm>
            <a:custGeom>
              <a:avLst/>
              <a:gdLst>
                <a:gd name="T0" fmla="*/ 20 w 36"/>
                <a:gd name="T1" fmla="*/ 30 h 30"/>
                <a:gd name="T2" fmla="*/ 20 w 36"/>
                <a:gd name="T3" fmla="*/ 30 h 30"/>
                <a:gd name="T4" fmla="*/ 18 w 36"/>
                <a:gd name="T5" fmla="*/ 28 h 30"/>
                <a:gd name="T6" fmla="*/ 16 w 36"/>
                <a:gd name="T7" fmla="*/ 30 h 30"/>
                <a:gd name="T8" fmla="*/ 14 w 36"/>
                <a:gd name="T9" fmla="*/ 28 h 30"/>
                <a:gd name="T10" fmla="*/ 10 w 36"/>
                <a:gd name="T11" fmla="*/ 12 h 30"/>
                <a:gd name="T12" fmla="*/ 6 w 36"/>
                <a:gd name="T13" fmla="*/ 12 h 30"/>
                <a:gd name="T14" fmla="*/ 0 w 36"/>
                <a:gd name="T15" fmla="*/ 6 h 30"/>
                <a:gd name="T16" fmla="*/ 6 w 36"/>
                <a:gd name="T17" fmla="*/ 0 h 30"/>
                <a:gd name="T18" fmla="*/ 13 w 36"/>
                <a:gd name="T19" fmla="*/ 5 h 30"/>
                <a:gd name="T20" fmla="*/ 13 w 36"/>
                <a:gd name="T21" fmla="*/ 8 h 30"/>
                <a:gd name="T22" fmla="*/ 23 w 36"/>
                <a:gd name="T23" fmla="*/ 8 h 30"/>
                <a:gd name="T24" fmla="*/ 23 w 36"/>
                <a:gd name="T25" fmla="*/ 5 h 30"/>
                <a:gd name="T26" fmla="*/ 30 w 36"/>
                <a:gd name="T27" fmla="*/ 0 h 30"/>
                <a:gd name="T28" fmla="*/ 36 w 36"/>
                <a:gd name="T29" fmla="*/ 6 h 30"/>
                <a:gd name="T30" fmla="*/ 30 w 36"/>
                <a:gd name="T31" fmla="*/ 12 h 30"/>
                <a:gd name="T32" fmla="*/ 26 w 36"/>
                <a:gd name="T33" fmla="*/ 12 h 30"/>
                <a:gd name="T34" fmla="*/ 22 w 36"/>
                <a:gd name="T35" fmla="*/ 28 h 30"/>
                <a:gd name="T36" fmla="*/ 20 w 36"/>
                <a:gd name="T37" fmla="*/ 30 h 30"/>
                <a:gd name="T38" fmla="*/ 14 w 36"/>
                <a:gd name="T39" fmla="*/ 12 h 30"/>
                <a:gd name="T40" fmla="*/ 18 w 36"/>
                <a:gd name="T41" fmla="*/ 28 h 30"/>
                <a:gd name="T42" fmla="*/ 18 w 36"/>
                <a:gd name="T43" fmla="*/ 28 h 30"/>
                <a:gd name="T44" fmla="*/ 18 w 36"/>
                <a:gd name="T45" fmla="*/ 28 h 30"/>
                <a:gd name="T46" fmla="*/ 22 w 36"/>
                <a:gd name="T47" fmla="*/ 12 h 30"/>
                <a:gd name="T48" fmla="*/ 14 w 36"/>
                <a:gd name="T49" fmla="*/ 12 h 30"/>
                <a:gd name="T50" fmla="*/ 27 w 36"/>
                <a:gd name="T51" fmla="*/ 8 h 30"/>
                <a:gd name="T52" fmla="*/ 30 w 36"/>
                <a:gd name="T53" fmla="*/ 8 h 30"/>
                <a:gd name="T54" fmla="*/ 32 w 36"/>
                <a:gd name="T55" fmla="*/ 6 h 30"/>
                <a:gd name="T56" fmla="*/ 30 w 36"/>
                <a:gd name="T57" fmla="*/ 4 h 30"/>
                <a:gd name="T58" fmla="*/ 27 w 36"/>
                <a:gd name="T59" fmla="*/ 6 h 30"/>
                <a:gd name="T60" fmla="*/ 27 w 36"/>
                <a:gd name="T61" fmla="*/ 8 h 30"/>
                <a:gd name="T62" fmla="*/ 6 w 36"/>
                <a:gd name="T63" fmla="*/ 4 h 30"/>
                <a:gd name="T64" fmla="*/ 4 w 36"/>
                <a:gd name="T65" fmla="*/ 6 h 30"/>
                <a:gd name="T66" fmla="*/ 6 w 36"/>
                <a:gd name="T67" fmla="*/ 8 h 30"/>
                <a:gd name="T68" fmla="*/ 9 w 36"/>
                <a:gd name="T69" fmla="*/ 8 h 30"/>
                <a:gd name="T70" fmla="*/ 9 w 36"/>
                <a:gd name="T71" fmla="*/ 6 h 30"/>
                <a:gd name="T72" fmla="*/ 6 w 36"/>
                <a:gd name="T7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30">
                  <a:moveTo>
                    <a:pt x="20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29"/>
                    <a:pt x="18" y="28"/>
                  </a:cubicBezTo>
                  <a:cubicBezTo>
                    <a:pt x="18" y="29"/>
                    <a:pt x="17" y="30"/>
                    <a:pt x="16" y="30"/>
                  </a:cubicBezTo>
                  <a:cubicBezTo>
                    <a:pt x="15" y="30"/>
                    <a:pt x="14" y="30"/>
                    <a:pt x="14" y="2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2"/>
                    <a:pt x="13" y="5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2"/>
                    <a:pt x="27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29"/>
                    <a:pt x="21" y="30"/>
                    <a:pt x="20" y="30"/>
                  </a:cubicBezTo>
                  <a:close/>
                  <a:moveTo>
                    <a:pt x="14" y="12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2" y="12"/>
                    <a:pt x="22" y="12"/>
                    <a:pt x="22" y="12"/>
                  </a:cubicBezTo>
                  <a:lnTo>
                    <a:pt x="14" y="12"/>
                  </a:lnTo>
                  <a:close/>
                  <a:moveTo>
                    <a:pt x="27" y="8"/>
                  </a:moveTo>
                  <a:cubicBezTo>
                    <a:pt x="30" y="8"/>
                    <a:pt x="30" y="8"/>
                    <a:pt x="30" y="8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ubicBezTo>
                    <a:pt x="29" y="4"/>
                    <a:pt x="27" y="5"/>
                    <a:pt x="27" y="6"/>
                  </a:cubicBezTo>
                  <a:lnTo>
                    <a:pt x="27" y="8"/>
                  </a:ln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7"/>
                    <a:pt x="5" y="8"/>
                    <a:pt x="6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7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8878" y="3520987"/>
            <a:ext cx="3005291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en-IE" sz="1600" b="1"/>
              <a:t>DIGITAL STRATEGI FÖR TILLVÄXT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8CDB377-83D8-F34E-9D6F-1E68A6C5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7" y="365130"/>
            <a:ext cx="10515600" cy="483626"/>
          </a:xfrm>
        </p:spPr>
        <p:txBody>
          <a:bodyPr>
            <a:normAutofit/>
          </a:bodyPr>
          <a:lstStyle/>
          <a:p>
            <a:r>
              <a:rPr lang="sv-SE">
                <a:latin typeface="+mj-lt"/>
              </a:rPr>
              <a:t>Hur vi definierar och bygger en digital strategi</a:t>
            </a:r>
          </a:p>
        </p:txBody>
      </p:sp>
    </p:spTree>
    <p:extLst>
      <p:ext uri="{BB962C8B-B14F-4D97-AF65-F5344CB8AC3E}">
        <p14:creationId xmlns:p14="http://schemas.microsoft.com/office/powerpoint/2010/main" val="41102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7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73155-79F1-134E-B5E8-C103D886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>
                <a:latin typeface="+mj-lt"/>
              </a:rPr>
              <a:t>Steg 1: Digital Scorecard – </a:t>
            </a:r>
            <a:r>
              <a:rPr lang="en-IE" err="1">
                <a:latin typeface="+mj-lt"/>
              </a:rPr>
              <a:t>en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nulägesanalys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över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var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ni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befinner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er</a:t>
            </a:r>
            <a:r>
              <a:rPr lang="en-IE">
                <a:latin typeface="+mj-lt"/>
              </a:rPr>
              <a:t> </a:t>
            </a:r>
            <a:r>
              <a:rPr lang="en-IE" err="1">
                <a:latin typeface="+mj-lt"/>
              </a:rPr>
              <a:t>idag</a:t>
            </a:r>
            <a:endParaRPr lang="en-IE">
              <a:latin typeface="+mj-lt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870AE04-C727-8C41-83B3-7FB1B1967CA6}"/>
              </a:ext>
            </a:extLst>
          </p:cNvPr>
          <p:cNvGrpSpPr/>
          <p:nvPr/>
        </p:nvGrpSpPr>
        <p:grpSpPr>
          <a:xfrm>
            <a:off x="8159769" y="1737755"/>
            <a:ext cx="2710999" cy="3429135"/>
            <a:chOff x="8159769" y="1737755"/>
            <a:chExt cx="2710999" cy="34291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A27313-2B18-294D-BAB3-4AA029E0CA0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159769" y="1737755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>
                  <a:solidFill>
                    <a:srgbClr val="3783DC"/>
                  </a:solidFill>
                </a:rPr>
                <a:t>AFTER SALE                        &gt;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2E7922-4A35-AF4A-BB84-56158C60BB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95233" y="2265217"/>
              <a:ext cx="2008556" cy="2901673"/>
              <a:chOff x="6593436" y="1376219"/>
              <a:chExt cx="1912911" cy="2763498"/>
            </a:xfrm>
          </p:grpSpPr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026B77E0-CB16-F44E-850C-48E2B02723CF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448765" y="2307917"/>
                <a:ext cx="1044000" cy="900000"/>
              </a:xfrm>
              <a:prstGeom prst="hexagon">
                <a:avLst/>
              </a:prstGeom>
              <a:solidFill>
                <a:srgbClr val="3783D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ysClr val="windowText" lastClr="000000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52FAEE6B-0170-7A46-83B8-6A19AA590BE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6593436" y="1853912"/>
                <a:ext cx="1044000" cy="900000"/>
              </a:xfrm>
              <a:prstGeom prst="hexagon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D9EFC3BB-296F-CF42-B399-69D75E7B302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422005" y="1376219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A810ABF9-DE73-7846-93BA-91FC6A00FD3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462347" y="3239717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83C5C21A-171B-9246-AB11-DEC1328D060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6602329" y="2793271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548519-B51C-554B-B71D-902E68BE935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242819" y="3082064"/>
              <a:ext cx="1228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Consumption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35926E-5C49-EC48-8CFC-70B253EB282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253685" y="4060987"/>
              <a:ext cx="1256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Repurchase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35D04B-FB62-1240-A39F-1C22427F805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218367" y="4434536"/>
              <a:ext cx="1017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After Sales Follow-up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395DD8-C170-D84A-8E6A-C3B1C247ED4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146889" y="2469528"/>
              <a:ext cx="1129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Referral Programme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09EF0C-D00F-9E48-9740-CAF3BB2BBBD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243206" y="3530236"/>
              <a:ext cx="964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Arial" charset="0"/>
                  <a:cs typeface="Arial" charset="0"/>
                </a:rPr>
                <a:t>Referral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2124E3-CA53-0B43-A581-F7658B18903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257044" y="2142394"/>
              <a:ext cx="2363749" cy="11573"/>
            </a:xfrm>
            <a:prstGeom prst="line">
              <a:avLst/>
            </a:prstGeom>
            <a:ln w="22225">
              <a:solidFill>
                <a:srgbClr val="3783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F3E3B4F-4A04-6240-A7E8-EC1A5687E5D7}"/>
              </a:ext>
            </a:extLst>
          </p:cNvPr>
          <p:cNvGrpSpPr/>
          <p:nvPr/>
        </p:nvGrpSpPr>
        <p:grpSpPr>
          <a:xfrm>
            <a:off x="1351090" y="1744661"/>
            <a:ext cx="2926972" cy="3890216"/>
            <a:chOff x="1351090" y="1744661"/>
            <a:chExt cx="2926972" cy="38902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231E9FC-840B-1646-AF88-DCF878BC77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88934" y="2209540"/>
              <a:ext cx="2889128" cy="2913711"/>
              <a:chOff x="677735" y="1320542"/>
              <a:chExt cx="2751551" cy="2774963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C37E07FB-AA36-8D4F-BDD5-36D47B83FB4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385286" y="2290272"/>
                <a:ext cx="1044000" cy="900000"/>
              </a:xfrm>
              <a:prstGeom prst="hexagon">
                <a:avLst/>
              </a:prstGeom>
              <a:solidFill>
                <a:srgbClr val="37BBA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ysClr val="windowText" lastClr="000000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47DF5974-71FE-BD4B-A3F6-067442F8CE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52966" y="1809786"/>
                <a:ext cx="1044000" cy="900000"/>
              </a:xfrm>
              <a:prstGeom prst="hexagon">
                <a:avLst/>
              </a:prstGeom>
              <a:solidFill>
                <a:srgbClr val="F6833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34DC7FFE-F2B4-BC4F-A272-B63772FA9D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735" y="3195505"/>
                <a:ext cx="1044000" cy="900000"/>
              </a:xfrm>
              <a:prstGeom prst="hexagon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6D681E2C-EABF-0443-B2AE-089F2CC8CC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891" y="2256456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B2482148-8AFB-5044-A71A-AC01C2AC7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8606" y="2741558"/>
                <a:ext cx="1044000" cy="900000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61DF8306-696E-004A-91D2-DE36A0309C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2516" y="1320542"/>
                <a:ext cx="1044000" cy="900000"/>
              </a:xfrm>
              <a:prstGeom prst="hexagon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21A014-B574-0148-9015-7CE6861796F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396996" y="2918049"/>
              <a:ext cx="789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Get Visitors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E89067-257B-8C4D-B47B-83DCBEF5324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246045" y="3491208"/>
              <a:ext cx="952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Arial" charset="0"/>
                  <a:cs typeface="Arial" charset="0"/>
                </a:rPr>
                <a:t>Lead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C0B39F-C470-EE4A-A082-4AE449CF9A2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56071" y="4475732"/>
              <a:ext cx="1176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Website Design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9DFD13-D6F0-5B47-A246-32C2A09865C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367550" y="3887318"/>
              <a:ext cx="892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Audience Building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7A3650-951E-EB4E-9C73-D753D7DCF06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1773" y="3414934"/>
              <a:ext cx="1031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Awareness &amp; Interest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158B59-E66D-024E-A2A9-36254DD921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85235" y="2438918"/>
              <a:ext cx="980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Customer Profiling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F42AFB-2B7A-6942-AF3D-8C01FA049D3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51090" y="1744661"/>
              <a:ext cx="2860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>
                  <a:solidFill>
                    <a:schemeClr val="accent2"/>
                  </a:solidFill>
                </a:rPr>
                <a:t>LEAD GENERATION             &gt;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8CD74AA-1789-8F44-B852-644FBEA298C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441044" y="2130116"/>
              <a:ext cx="2521976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F0735BBB-DDB5-064E-872E-E2E77CCC2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9792" y="4689877"/>
              <a:ext cx="1096200" cy="94500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4ACAFD-0689-BF48-8D6B-8929A94E82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3258" y="5003691"/>
              <a:ext cx="1176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Engage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239199-6FD8-AD44-B81F-BFBA7225D317}"/>
              </a:ext>
            </a:extLst>
          </p:cNvPr>
          <p:cNvGrpSpPr/>
          <p:nvPr/>
        </p:nvGrpSpPr>
        <p:grpSpPr>
          <a:xfrm>
            <a:off x="4437625" y="1746433"/>
            <a:ext cx="3751743" cy="3906830"/>
            <a:chOff x="4437625" y="1746433"/>
            <a:chExt cx="3751743" cy="390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861F3A-50E1-CF45-AE56-B0B2B4D36C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7625" y="2745029"/>
              <a:ext cx="3751743" cy="2908234"/>
              <a:chOff x="3230827" y="1833308"/>
              <a:chExt cx="3573090" cy="2769746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C4F7E3F3-D408-2B4D-8035-37C02774948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759917" y="2329998"/>
                <a:ext cx="1044000" cy="900000"/>
              </a:xfrm>
              <a:prstGeom prst="hexagon">
                <a:avLst/>
              </a:prstGeom>
              <a:solidFill>
                <a:srgbClr val="2FA9B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ysClr val="windowText" lastClr="000000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2FA361BA-ABC4-B544-92AC-C5A99A7AFF7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230827" y="2749762"/>
                <a:ext cx="1044000" cy="900000"/>
              </a:xfrm>
              <a:prstGeom prst="hexagon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A2CD5DF-7E04-A24B-AC99-46FF04B0E0C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23563" y="1857124"/>
                <a:ext cx="1044000" cy="900000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cs typeface="Arial" charset="0"/>
                </a:endParaRP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D05D05A1-E08C-C544-BDE6-1FF4B58335E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076988" y="2299380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61D82102-1D06-FC48-A3A9-6AE654AA81E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238140" y="1833308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ysClr val="windowText" lastClr="000000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B16C0A0A-1027-FD4E-90AA-03388544AF8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062450" y="3228216"/>
                <a:ext cx="1044000" cy="900000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B7C34EAF-8124-7642-928E-EAF8EBC0EFB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894892" y="3703054"/>
                <a:ext cx="1044000" cy="900000"/>
              </a:xfrm>
              <a:prstGeom prst="hexagon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FD18C38-0823-614C-A592-B0458C28D14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73881" y="3877892"/>
              <a:ext cx="1003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Lead Follow-up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1D0127-ACD1-334F-B3CA-AAD0033D38F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195078" y="3081210"/>
              <a:ext cx="1159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E-Commerce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31659A-D2C2-B448-A7FA-A10904AEF54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068100" y="3539488"/>
              <a:ext cx="1113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Arial" charset="0"/>
                  <a:cs typeface="Arial" charset="0"/>
                </a:rPr>
                <a:t>Customer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EDBFAFF-22BF-A041-AB9B-A20447003F3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303742" y="3543440"/>
              <a:ext cx="1157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Remarketing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9CB3E43-349D-CA41-B3BC-BBBC7302D9E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67250" y="2931138"/>
              <a:ext cx="1107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CRM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System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D36510-4ECD-C74B-ABB2-A7AAE011606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08927" y="4527564"/>
              <a:ext cx="744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An App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F134BC-40D4-A541-B99C-6DD024264FC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161318" y="4919772"/>
              <a:ext cx="1127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Trust &amp; Relationship 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AAA067B-5C65-1148-B51B-8C01E311050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659967" y="1746433"/>
              <a:ext cx="2864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>
                  <a:solidFill>
                    <a:srgbClr val="31BBB6"/>
                  </a:solidFill>
                </a:rPr>
                <a:t>LEAD TO SALE                      &gt;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F33A35D-E7DA-C446-ADAB-F275B91E1D4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748265" y="2133013"/>
              <a:ext cx="2529969" cy="9803"/>
            </a:xfrm>
            <a:prstGeom prst="line">
              <a:avLst/>
            </a:prstGeom>
            <a:ln w="22225">
              <a:solidFill>
                <a:srgbClr val="31BB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79D88513-8A32-3749-B5E2-FA993F82A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0882" y="3753122"/>
              <a:ext cx="1096200" cy="945000"/>
            </a:xfrm>
            <a:prstGeom prst="hexagon">
              <a:avLst/>
            </a:prstGeom>
            <a:solidFill>
              <a:srgbClr val="F6833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Arial" charset="0"/>
                <a:cs typeface="Arial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590956-B1D0-A247-A1B2-9766AA2C990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283040" y="3790049"/>
              <a:ext cx="9439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ea typeface="Arial" charset="0"/>
                  <a:cs typeface="Arial" charset="0"/>
                </a:rPr>
                <a:t>Link to the Physical World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848DA86D-479B-7B46-98B3-72774B719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464" y="6035554"/>
            <a:ext cx="6083152" cy="64860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0EDF5300-E2ED-D749-B39D-B2A2A8EEB647}"/>
              </a:ext>
            </a:extLst>
          </p:cNvPr>
          <p:cNvSpPr/>
          <p:nvPr/>
        </p:nvSpPr>
        <p:spPr>
          <a:xfrm>
            <a:off x="8882115" y="5343953"/>
            <a:ext cx="304359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Personalised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Report </a:t>
            </a:r>
          </a:p>
          <a:p>
            <a:pPr algn="just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PLUS a 20+ page PDF, discover how to transform your business. </a:t>
            </a:r>
          </a:p>
        </p:txBody>
      </p:sp>
    </p:spTree>
    <p:extLst>
      <p:ext uri="{BB962C8B-B14F-4D97-AF65-F5344CB8AC3E}">
        <p14:creationId xmlns:p14="http://schemas.microsoft.com/office/powerpoint/2010/main" val="25858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heme/theme1.xml><?xml version="1.0" encoding="utf-8"?>
<a:theme xmlns:a="http://schemas.openxmlformats.org/drawingml/2006/main" name="Com pres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ercialization Scorecard Presentation_1.0" id="{AD502647-D3CD-A643-A611-0BA823C6ED1F}" vid="{79EF600C-8A1D-3D48-B384-0350BEB1BE3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4252</Words>
  <Application>Microsoft Macintosh PowerPoint</Application>
  <PresentationFormat>Widescreen</PresentationFormat>
  <Paragraphs>979</Paragraphs>
  <Slides>108</Slides>
  <Notes>49</Notes>
  <HiddenSlides>21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Calibri</vt:lpstr>
      <vt:lpstr>Calibri Light</vt:lpstr>
      <vt:lpstr>Calibri Light (Rubriker)</vt:lpstr>
      <vt:lpstr>Century Gothic</vt:lpstr>
      <vt:lpstr>Open Sans</vt:lpstr>
      <vt:lpstr>Rockwell</vt:lpstr>
      <vt:lpstr>Com pres template</vt:lpstr>
      <vt:lpstr>Custom Design</vt:lpstr>
      <vt:lpstr>PowerPoint Presentation</vt:lpstr>
      <vt:lpstr>Köpare börjar med information online</vt:lpstr>
      <vt:lpstr>PowerPoint Presentation</vt:lpstr>
      <vt:lpstr>Ökningen av digitala verktyg kan vara en utmaning för företag</vt:lpstr>
      <vt:lpstr>Dagens fokus</vt:lpstr>
      <vt:lpstr>PowerPoint Presentation</vt:lpstr>
      <vt:lpstr>PowerPoint Presentation</vt:lpstr>
      <vt:lpstr>Hur vi definierar och bygger en digital strategi</vt:lpstr>
      <vt:lpstr>Ett helhetsperspektiv kring det digitala arbetet</vt:lpstr>
      <vt:lpstr>Målet är en synkroniserad verksamhet i kundens resa</vt:lpstr>
      <vt:lpstr>Digital Scorecard - Ramverket</vt:lpstr>
      <vt:lpstr>Digital Scorecard – ett stöd för att komma igång</vt:lpstr>
      <vt:lpstr>Digital Scorecard – börjar med en nulägesanalys </vt:lpstr>
      <vt:lpstr>Två möjligheter för er efter seminariet</vt:lpstr>
      <vt:lpstr>PowerPoint Presentation</vt:lpstr>
      <vt:lpstr>PowerPoint Presentation</vt:lpstr>
      <vt:lpstr>PowerPoint Presentation</vt:lpstr>
      <vt:lpstr>Hur många deltagare har en Digital strategi?</vt:lpstr>
      <vt:lpstr>Hur ser du på din användning av digitala verktyg idag?</vt:lpstr>
      <vt:lpstr>Ett urval av frågor</vt:lpstr>
      <vt:lpstr>Ett urval av frågor</vt:lpstr>
      <vt:lpstr>PowerPoint Presentation</vt:lpstr>
      <vt:lpstr>Exempel på en försäljningstratt – ett strategiskt beslut</vt:lpstr>
      <vt:lpstr>Försäljningsprocessen - ett strategisk beslut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Ett exempel</vt:lpstr>
      <vt:lpstr>PowerPoint Presentation</vt:lpstr>
      <vt:lpstr>Digital Scorecard element – välj vad som är viktigt </vt:lpstr>
      <vt:lpstr>Hur vi köper</vt:lpstr>
      <vt:lpstr>PowerPoint Presentation</vt:lpstr>
      <vt:lpstr>PowerPoint Presentation</vt:lpstr>
      <vt:lpstr>…men det är inte hela bilden</vt:lpstr>
      <vt:lpstr>Det finns en möjlighet att tidigt införa värde i processen</vt:lpstr>
      <vt:lpstr>Vem bestämmer när det gäller besluten kring inköp?</vt:lpstr>
      <vt:lpstr>Många fler informella interaktioner – snabbmeddelanden och chatt</vt:lpstr>
      <vt:lpstr>Lär känna dina kunder</vt:lpstr>
      <vt:lpstr>PowerPoint Presentation</vt:lpstr>
      <vt:lpstr>Funderingar att ta med dig hem</vt:lpstr>
      <vt:lpstr>PowerPoint Presentation</vt:lpstr>
      <vt:lpstr>PowerPoint Presentation</vt:lpstr>
      <vt:lpstr>Din Kundresa</vt:lpstr>
      <vt:lpstr>PowerPoint Presentation</vt:lpstr>
      <vt:lpstr>PowerPoint Presentation</vt:lpstr>
      <vt:lpstr>Tre viktiga moment från kundens perspektiv</vt:lpstr>
      <vt:lpstr>..som i nästa steg ger en detaljerad bild av köpprocessen</vt:lpstr>
      <vt:lpstr>Kartlägg Kundresan i tre steg</vt:lpstr>
      <vt:lpstr>PowerPoint Presentation</vt:lpstr>
      <vt:lpstr>..som kan visa på både möjligheter och utmaningar</vt:lpstr>
      <vt:lpstr>Låt oss inte glömma att allt handlar om att:</vt:lpstr>
      <vt:lpstr>PowerPoint Presentation</vt:lpstr>
      <vt:lpstr>Bra att även försöka hitta din egen väg</vt:lpstr>
      <vt:lpstr>Låt inte teknologi styra dig i fel riktning</vt:lpstr>
      <vt:lpstr>Funderingar att ta med dig hem</vt:lpstr>
      <vt:lpstr>A selection of your questions</vt:lpstr>
      <vt:lpstr>PowerPoint Presentation</vt:lpstr>
      <vt:lpstr>Digitala verktyg och tjänster</vt:lpstr>
      <vt:lpstr>PowerPoint Presentation</vt:lpstr>
      <vt:lpstr>Att använda digitala verktyg</vt:lpstr>
      <vt:lpstr>Vår verksamhets tidigare fokus</vt:lpstr>
      <vt:lpstr>Beslut att ta för verksamheter</vt:lpstr>
      <vt:lpstr>En synkroniserad verksamhet vid användandet av teknologi</vt:lpstr>
      <vt:lpstr>Fallet är ofta ett osammanhängande system</vt:lpstr>
      <vt:lpstr>PowerPoint Presentation</vt:lpstr>
      <vt:lpstr>Andel vid användandet av automatisering – drivande händelser</vt:lpstr>
      <vt:lpstr>Digitala verktyg</vt:lpstr>
      <vt:lpstr>Digitala Verktyg</vt:lpstr>
      <vt:lpstr>Användningen av automatisering – möjligheter för verksamheter</vt:lpstr>
      <vt:lpstr>Ökning av marknadsföringsautomation</vt:lpstr>
      <vt:lpstr>MARTECH Landscape 2019</vt:lpstr>
      <vt:lpstr>Lagen om verktyg</vt:lpstr>
      <vt:lpstr>Att komma igång</vt:lpstr>
      <vt:lpstr>Rapportering</vt:lpstr>
      <vt:lpstr>PowerPoint Presentation</vt:lpstr>
      <vt:lpstr>Digitala tjänster</vt:lpstr>
      <vt:lpstr>Digitala tjänster / Byråer</vt:lpstr>
      <vt:lpstr>MARTECH - utveckling</vt:lpstr>
      <vt:lpstr>Användandet av det digitala för att möjliggöra kunder och driva försäljning</vt:lpstr>
      <vt:lpstr>Vårt tidigare fokus och design</vt:lpstr>
      <vt:lpstr>Vårt nuvarande fokus och design</vt:lpstr>
      <vt:lpstr>Hur mäter man framgång?</vt:lpstr>
      <vt:lpstr>Hur ser receptet ut för framgång?</vt:lpstr>
      <vt:lpstr>PowerPoint Presentation</vt:lpstr>
      <vt:lpstr>Funderingar att ta med dig hem</vt:lpstr>
      <vt:lpstr>En Digital Strategi   med Digital Scorecard</vt:lpstr>
      <vt:lpstr>I slutet på dagens seminarium</vt:lpstr>
      <vt:lpstr>Workshops efter seminariet</vt:lpstr>
      <vt:lpstr>PowerPoint Presentation</vt:lpstr>
      <vt:lpstr>PowerPoint Presentation</vt:lpstr>
      <vt:lpstr>En vanlig fråga</vt:lpstr>
      <vt:lpstr>Aktiviteter att tänka på för att generera varmare leads</vt:lpstr>
      <vt:lpstr>Därefter är det viktigt att ta hand om leads i Lead to Sales processen</vt:lpstr>
      <vt:lpstr>För en verksamhet med en kundbas kan det vara bättre att börja i After Sales</vt:lpstr>
      <vt:lpstr>Hur vi definierar och bygger en digital strategi</vt:lpstr>
      <vt:lpstr>Steg 1: Digital Scorecard – en nulägesanalys över var ni befinner er idag</vt:lpstr>
      <vt:lpstr>Steg 2: Utför en kundresa för att förstå kundens köpprocesser</vt:lpstr>
      <vt:lpstr>Digital Scorecard Pro + Customer Journey = The optimal starting point</vt:lpstr>
      <vt:lpstr>Steg 3: En prioriterad handlingsplan som hjälper er att komma igång</vt:lpstr>
      <vt:lpstr>Steg 4: Implementering</vt:lpstr>
      <vt:lpstr>Funderingar att ta med dig hem</vt:lpstr>
      <vt:lpstr>SME möjligheter  med Almi Företagspartner</vt:lpstr>
      <vt:lpstr>Workshops efter seminariet</vt:lpstr>
      <vt:lpstr>Dags att runda av - feedback survey och ansökan till workshop 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Kajsa Nordstrom</dc:creator>
  <cp:lastModifiedBy>Kajsa Nordstrom</cp:lastModifiedBy>
  <cp:revision>35</cp:revision>
  <dcterms:created xsi:type="dcterms:W3CDTF">2020-11-02T15:19:09Z</dcterms:created>
  <dcterms:modified xsi:type="dcterms:W3CDTF">2020-11-05T12:00:06Z</dcterms:modified>
</cp:coreProperties>
</file>